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134" r:id="rId2"/>
    <p:sldId id="985" r:id="rId3"/>
    <p:sldId id="986" r:id="rId4"/>
    <p:sldId id="905" r:id="rId5"/>
    <p:sldId id="868" r:id="rId6"/>
    <p:sldId id="1023" r:id="rId7"/>
    <p:sldId id="881" r:id="rId8"/>
    <p:sldId id="1025" r:id="rId9"/>
    <p:sldId id="876" r:id="rId10"/>
    <p:sldId id="877" r:id="rId11"/>
    <p:sldId id="1027" r:id="rId12"/>
    <p:sldId id="1028" r:id="rId13"/>
    <p:sldId id="1029" r:id="rId14"/>
    <p:sldId id="1031" r:id="rId15"/>
    <p:sldId id="1032" r:id="rId16"/>
    <p:sldId id="909" r:id="rId17"/>
    <p:sldId id="910" r:id="rId18"/>
    <p:sldId id="911" r:id="rId19"/>
    <p:sldId id="912" r:id="rId20"/>
    <p:sldId id="926" r:id="rId21"/>
    <p:sldId id="927" r:id="rId22"/>
    <p:sldId id="92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6.png"/><Relationship Id="rId18" Type="http://schemas.openxmlformats.org/officeDocument/2006/relationships/image" Target="../media/image83.png"/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12" Type="http://schemas.openxmlformats.org/officeDocument/2006/relationships/image" Target="../media/image75.png"/><Relationship Id="rId17" Type="http://schemas.openxmlformats.org/officeDocument/2006/relationships/image" Target="../media/image82.png"/><Relationship Id="rId2" Type="http://schemas.openxmlformats.org/officeDocument/2006/relationships/image" Target="../media/image56.png"/><Relationship Id="rId16" Type="http://schemas.openxmlformats.org/officeDocument/2006/relationships/image" Target="../media/image81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21.png"/><Relationship Id="rId5" Type="http://schemas.openxmlformats.org/officeDocument/2006/relationships/image" Target="../media/image60.png"/><Relationship Id="rId15" Type="http://schemas.openxmlformats.org/officeDocument/2006/relationships/image" Target="../media/image80.png"/><Relationship Id="rId10" Type="http://schemas.openxmlformats.org/officeDocument/2006/relationships/image" Target="../media/image71.png"/><Relationship Id="rId19" Type="http://schemas.openxmlformats.org/officeDocument/2006/relationships/image" Target="../media/image84.png"/><Relationship Id="rId4" Type="http://schemas.openxmlformats.org/officeDocument/2006/relationships/image" Target="../media/image58.png"/><Relationship Id="rId9" Type="http://schemas.openxmlformats.org/officeDocument/2006/relationships/image" Target="../media/image68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11.png"/><Relationship Id="rId7" Type="http://schemas.openxmlformats.org/officeDocument/2006/relationships/image" Target="../media/image71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0.png"/><Relationship Id="rId7" Type="http://schemas.openxmlformats.org/officeDocument/2006/relationships/image" Target="../media/image32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4" Type="http://schemas.openxmlformats.org/officeDocument/2006/relationships/image" Target="../media/image2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0.png"/><Relationship Id="rId13" Type="http://schemas.openxmlformats.org/officeDocument/2006/relationships/image" Target="../media/image470.png"/><Relationship Id="rId3" Type="http://schemas.openxmlformats.org/officeDocument/2006/relationships/image" Target="../media/image890.png"/><Relationship Id="rId7" Type="http://schemas.openxmlformats.org/officeDocument/2006/relationships/image" Target="../media/image4111.png"/><Relationship Id="rId12" Type="http://schemas.openxmlformats.org/officeDocument/2006/relationships/image" Target="../media/image4601.png"/><Relationship Id="rId2" Type="http://schemas.openxmlformats.org/officeDocument/2006/relationships/image" Target="../media/image2100.png"/><Relationship Id="rId16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450.png"/><Relationship Id="rId5" Type="http://schemas.openxmlformats.org/officeDocument/2006/relationships/image" Target="../media/image34000.png"/><Relationship Id="rId15" Type="http://schemas.openxmlformats.org/officeDocument/2006/relationships/image" Target="../media/image114.png"/><Relationship Id="rId10" Type="http://schemas.openxmlformats.org/officeDocument/2006/relationships/image" Target="../media/image440.png"/><Relationship Id="rId4" Type="http://schemas.openxmlformats.org/officeDocument/2006/relationships/image" Target="../media/image2400.png"/><Relationship Id="rId9" Type="http://schemas.openxmlformats.org/officeDocument/2006/relationships/image" Target="../media/image1020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610.png"/><Relationship Id="rId7" Type="http://schemas.openxmlformats.org/officeDocument/2006/relationships/image" Target="../media/image200.png"/><Relationship Id="rId12" Type="http://schemas.openxmlformats.org/officeDocument/2006/relationships/image" Target="../media/image251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3.png"/><Relationship Id="rId5" Type="http://schemas.openxmlformats.org/officeDocument/2006/relationships/image" Target="../media/image181.png"/><Relationship Id="rId10" Type="http://schemas.openxmlformats.org/officeDocument/2006/relationships/image" Target="../media/image231.png"/><Relationship Id="rId4" Type="http://schemas.openxmlformats.org/officeDocument/2006/relationships/image" Target="../media/image177.png"/><Relationship Id="rId9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610.png"/><Relationship Id="rId7" Type="http://schemas.openxmlformats.org/officeDocument/2006/relationships/image" Target="../media/image200.png"/><Relationship Id="rId12" Type="http://schemas.openxmlformats.org/officeDocument/2006/relationships/image" Target="../media/image25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3.png"/><Relationship Id="rId5" Type="http://schemas.openxmlformats.org/officeDocument/2006/relationships/image" Target="../media/image181.png"/><Relationship Id="rId10" Type="http://schemas.openxmlformats.org/officeDocument/2006/relationships/image" Target="../media/image231.png"/><Relationship Id="rId4" Type="http://schemas.openxmlformats.org/officeDocument/2006/relationships/image" Target="../media/image177.png"/><Relationship Id="rId9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01.png"/><Relationship Id="rId7" Type="http://schemas.openxmlformats.org/officeDocument/2006/relationships/image" Target="../media/image75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1.png"/><Relationship Id="rId4" Type="http://schemas.openxmlformats.org/officeDocument/2006/relationships/image" Target="../media/image7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2CC-34BD-B011-D752-E87321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 step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(What is the certificate?)</a:t>
                </a:r>
              </a:p>
              <a:p>
                <a:r>
                  <a:rPr lang="en-US" b="1" dirty="0"/>
                  <a:t>Proof step 2: </a:t>
                </a:r>
                <a:r>
                  <a:rPr lang="en-US" dirty="0"/>
                  <a:t>We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lvl="1"/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0454-AAF1-FA8B-8F61-BD60783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/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4172E-B8B2-C52F-A54E-D9861DA8BE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Step 1: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Program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4172E-B8B2-C52F-A54E-D9861DA8B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2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F47A-FE11-7222-3146-1E272604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1E7FE38A-8E67-0532-9F99-0031D0DA2C8C}"/>
              </a:ext>
            </a:extLst>
          </p:cNvPr>
          <p:cNvSpPr/>
          <p:nvPr/>
        </p:nvSpPr>
        <p:spPr>
          <a:xfrm>
            <a:off x="4369909" y="3381117"/>
            <a:ext cx="1790700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747880E-28F4-C302-280A-23017881004D}"/>
              </a:ext>
            </a:extLst>
          </p:cNvPr>
          <p:cNvSpPr txBox="1"/>
          <p:nvPr/>
        </p:nvSpPr>
        <p:spPr>
          <a:xfrm>
            <a:off x="598538" y="5903871"/>
            <a:ext cx="395378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Circuit (3 input variables)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2E9CA2-19C7-A871-81FE-49F289A6A3A3}"/>
              </a:ext>
            </a:extLst>
          </p:cNvPr>
          <p:cNvGrpSpPr/>
          <p:nvPr/>
        </p:nvGrpSpPr>
        <p:grpSpPr>
          <a:xfrm>
            <a:off x="941371" y="1790111"/>
            <a:ext cx="3610950" cy="3882448"/>
            <a:chOff x="7033051" y="1116071"/>
            <a:chExt cx="3610950" cy="3882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885BF63-9C7E-D5C9-743F-E71DB5D12476}"/>
                    </a:ext>
                  </a:extLst>
                </p:cNvPr>
                <p:cNvSpPr/>
                <p:nvPr/>
              </p:nvSpPr>
              <p:spPr>
                <a:xfrm>
                  <a:off x="7495480" y="3609574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885BF63-9C7E-D5C9-743F-E71DB5D124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80" y="3609574"/>
                  <a:ext cx="481192" cy="4811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D30A73-7B20-6D93-E87B-342FFCFD88FD}"/>
                </a:ext>
              </a:extLst>
            </p:cNvPr>
            <p:cNvCxnSpPr>
              <a:cxnSpLocks/>
              <a:stCxn id="19" idx="0"/>
              <a:endCxn id="6" idx="3"/>
            </p:cNvCxnSpPr>
            <p:nvPr/>
          </p:nvCxnSpPr>
          <p:spPr>
            <a:xfrm flipV="1">
              <a:off x="7233583" y="4020297"/>
              <a:ext cx="332366" cy="5771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64B1FE2-2C49-8284-150D-03D5FF007C3C}"/>
                    </a:ext>
                  </a:extLst>
                </p:cNvPr>
                <p:cNvSpPr/>
                <p:nvPr/>
              </p:nvSpPr>
              <p:spPr>
                <a:xfrm>
                  <a:off x="7033051" y="459745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64B1FE2-2C49-8284-150D-03D5FF007C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051" y="4597455"/>
                  <a:ext cx="401064" cy="40106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8AA3304-A5A8-4A24-B8E4-2B240DECF4CC}"/>
                    </a:ext>
                  </a:extLst>
                </p:cNvPr>
                <p:cNvSpPr/>
                <p:nvPr/>
              </p:nvSpPr>
              <p:spPr>
                <a:xfrm>
                  <a:off x="8620541" y="442171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8AA3304-A5A8-4A24-B8E4-2B240DECF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541" y="4421715"/>
                  <a:ext cx="401064" cy="40106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EB6C2DC-6BE3-9F2C-2657-3B3389AB1A08}"/>
                    </a:ext>
                  </a:extLst>
                </p:cNvPr>
                <p:cNvSpPr/>
                <p:nvPr/>
              </p:nvSpPr>
              <p:spPr>
                <a:xfrm>
                  <a:off x="10242937" y="4597455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EB6C2DC-6BE3-9F2C-2657-3B3389AB1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2937" y="4597455"/>
                  <a:ext cx="401064" cy="40106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45A9A53-4408-202D-ABF9-3A6BE58DAB77}"/>
                    </a:ext>
                  </a:extLst>
                </p:cNvPr>
                <p:cNvSpPr/>
                <p:nvPr/>
              </p:nvSpPr>
              <p:spPr>
                <a:xfrm>
                  <a:off x="9655815" y="3611182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45A9A53-4408-202D-ABF9-3A6BE58DAB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815" y="3611182"/>
                  <a:ext cx="481192" cy="4811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B1CD771-5613-38F3-14B2-39427E8EE07B}"/>
                    </a:ext>
                  </a:extLst>
                </p:cNvPr>
                <p:cNvSpPr/>
                <p:nvPr/>
              </p:nvSpPr>
              <p:spPr>
                <a:xfrm>
                  <a:off x="7728727" y="2555922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B1CD771-5613-38F3-14B2-39427E8EE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27" y="2555922"/>
                  <a:ext cx="481192" cy="48119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8103813-E165-3305-EC87-16F442DE3631}"/>
                    </a:ext>
                  </a:extLst>
                </p:cNvPr>
                <p:cNvSpPr/>
                <p:nvPr/>
              </p:nvSpPr>
              <p:spPr>
                <a:xfrm>
                  <a:off x="8592652" y="2730989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8103813-E165-3305-EC87-16F442DE3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2652" y="2730989"/>
                  <a:ext cx="481192" cy="48119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7E635F7-1E9F-DC5F-17D9-45D7A2677EEB}"/>
                    </a:ext>
                  </a:extLst>
                </p:cNvPr>
                <p:cNvSpPr/>
                <p:nvPr/>
              </p:nvSpPr>
              <p:spPr>
                <a:xfrm>
                  <a:off x="9421332" y="2448024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7E635F7-1E9F-DC5F-17D9-45D7A2677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332" y="2448024"/>
                  <a:ext cx="481192" cy="48119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3B360B7-EEF2-FF42-5411-7731C1729647}"/>
                    </a:ext>
                  </a:extLst>
                </p:cNvPr>
                <p:cNvSpPr/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6A026C7-5E40-0BF0-EBCB-E1AAE1C464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358" y="1734910"/>
                  <a:ext cx="481192" cy="48119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083F2D-8F95-8F5E-D82A-85AF65451E7C}"/>
                    </a:ext>
                  </a:extLst>
                </p:cNvPr>
                <p:cNvSpPr/>
                <p:nvPr/>
              </p:nvSpPr>
              <p:spPr>
                <a:xfrm>
                  <a:off x="8854156" y="1116071"/>
                  <a:ext cx="481192" cy="48119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083F2D-8F95-8F5E-D82A-85AF65451E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56" y="1116071"/>
                  <a:ext cx="481192" cy="48119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34B8BAC-FCDC-39F5-D758-71DF12CD2E51}"/>
                </a:ext>
              </a:extLst>
            </p:cNvPr>
            <p:cNvCxnSpPr>
              <a:cxnSpLocks/>
              <a:stCxn id="22" idx="1"/>
              <a:endCxn id="6" idx="5"/>
            </p:cNvCxnSpPr>
            <p:nvPr/>
          </p:nvCxnSpPr>
          <p:spPr>
            <a:xfrm flipH="1" flipV="1">
              <a:off x="7906203" y="4020297"/>
              <a:ext cx="773072" cy="46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324DB1-0749-7129-A9C5-B1FC2B865ADC}"/>
                </a:ext>
              </a:extLst>
            </p:cNvPr>
            <p:cNvCxnSpPr>
              <a:cxnSpLocks/>
              <a:stCxn id="22" idx="7"/>
              <a:endCxn id="24" idx="3"/>
            </p:cNvCxnSpPr>
            <p:nvPr/>
          </p:nvCxnSpPr>
          <p:spPr>
            <a:xfrm flipV="1">
              <a:off x="8962871" y="4021905"/>
              <a:ext cx="763413" cy="458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CDBBAB2-BCAA-65DA-4AF9-718E26F7576C}"/>
                </a:ext>
              </a:extLst>
            </p:cNvPr>
            <p:cNvCxnSpPr>
              <a:cxnSpLocks/>
              <a:stCxn id="23" idx="0"/>
              <a:endCxn id="24" idx="5"/>
            </p:cNvCxnSpPr>
            <p:nvPr/>
          </p:nvCxnSpPr>
          <p:spPr>
            <a:xfrm flipH="1" flipV="1">
              <a:off x="10066538" y="4021905"/>
              <a:ext cx="376931" cy="575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C51C1D0-6D37-E701-BA0A-900D75EFA1CE}"/>
                </a:ext>
              </a:extLst>
            </p:cNvPr>
            <p:cNvCxnSpPr>
              <a:cxnSpLocks/>
              <a:stCxn id="6" idx="0"/>
              <a:endCxn id="25" idx="3"/>
            </p:cNvCxnSpPr>
            <p:nvPr/>
          </p:nvCxnSpPr>
          <p:spPr>
            <a:xfrm flipV="1">
              <a:off x="7736076" y="2966645"/>
              <a:ext cx="63120" cy="6429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F9DC5B-C41F-3CED-406C-87B6304570BF}"/>
                </a:ext>
              </a:extLst>
            </p:cNvPr>
            <p:cNvCxnSpPr>
              <a:cxnSpLocks/>
              <a:stCxn id="22" idx="0"/>
              <a:endCxn id="25" idx="5"/>
            </p:cNvCxnSpPr>
            <p:nvPr/>
          </p:nvCxnSpPr>
          <p:spPr>
            <a:xfrm flipH="1" flipV="1">
              <a:off x="8139450" y="2966645"/>
              <a:ext cx="681623" cy="1455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951650A-8D34-EAA4-7EC7-ACF0A2EF6E75}"/>
                </a:ext>
              </a:extLst>
            </p:cNvPr>
            <p:cNvCxnSpPr>
              <a:cxnSpLocks/>
              <a:stCxn id="24" idx="0"/>
              <a:endCxn id="27" idx="5"/>
            </p:cNvCxnSpPr>
            <p:nvPr/>
          </p:nvCxnSpPr>
          <p:spPr>
            <a:xfrm flipH="1" flipV="1">
              <a:off x="9832055" y="2858747"/>
              <a:ext cx="64356" cy="7524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233EE53-946B-496E-64AF-9456C8355AA6}"/>
                </a:ext>
              </a:extLst>
            </p:cNvPr>
            <p:cNvCxnSpPr>
              <a:cxnSpLocks/>
              <a:stCxn id="22" idx="0"/>
              <a:endCxn id="27" idx="3"/>
            </p:cNvCxnSpPr>
            <p:nvPr/>
          </p:nvCxnSpPr>
          <p:spPr>
            <a:xfrm flipV="1">
              <a:off x="8821073" y="2858747"/>
              <a:ext cx="670728" cy="1562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BBB4FB3-A871-DA74-64B6-198071642953}"/>
                </a:ext>
              </a:extLst>
            </p:cNvPr>
            <p:cNvCxnSpPr>
              <a:cxnSpLocks/>
              <a:stCxn id="24" idx="1"/>
              <a:endCxn id="26" idx="5"/>
            </p:cNvCxnSpPr>
            <p:nvPr/>
          </p:nvCxnSpPr>
          <p:spPr>
            <a:xfrm flipH="1" flipV="1">
              <a:off x="9003375" y="3141712"/>
              <a:ext cx="722909" cy="5399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F0085F-5F0D-161B-CAB4-BD5F1DB6FEE1}"/>
                </a:ext>
              </a:extLst>
            </p:cNvPr>
            <p:cNvCxnSpPr>
              <a:cxnSpLocks/>
              <a:stCxn id="6" idx="7"/>
              <a:endCxn id="26" idx="3"/>
            </p:cNvCxnSpPr>
            <p:nvPr/>
          </p:nvCxnSpPr>
          <p:spPr>
            <a:xfrm flipV="1">
              <a:off x="7906203" y="3141712"/>
              <a:ext cx="756918" cy="53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F17D7E2-5DDA-C43A-F4AC-9A1B2FE531BB}"/>
                </a:ext>
              </a:extLst>
            </p:cNvPr>
            <p:cNvCxnSpPr>
              <a:cxnSpLocks/>
              <a:stCxn id="25" idx="0"/>
              <a:endCxn id="28" idx="3"/>
            </p:cNvCxnSpPr>
            <p:nvPr/>
          </p:nvCxnSpPr>
          <p:spPr>
            <a:xfrm flipV="1">
              <a:off x="7969323" y="2145633"/>
              <a:ext cx="261504" cy="410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75E3DCF-EDB7-B59A-F006-64C42505B5EE}"/>
                </a:ext>
              </a:extLst>
            </p:cNvPr>
            <p:cNvCxnSpPr>
              <a:cxnSpLocks/>
              <a:stCxn id="26" idx="0"/>
              <a:endCxn id="28" idx="5"/>
            </p:cNvCxnSpPr>
            <p:nvPr/>
          </p:nvCxnSpPr>
          <p:spPr>
            <a:xfrm flipH="1" flipV="1">
              <a:off x="8571081" y="2145633"/>
              <a:ext cx="262167" cy="58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0455421-6FDB-258D-FF9E-D91C0645912D}"/>
                </a:ext>
              </a:extLst>
            </p:cNvPr>
            <p:cNvCxnSpPr>
              <a:cxnSpLocks/>
              <a:stCxn id="27" idx="0"/>
              <a:endCxn id="29" idx="5"/>
            </p:cNvCxnSpPr>
            <p:nvPr/>
          </p:nvCxnSpPr>
          <p:spPr>
            <a:xfrm flipH="1" flipV="1">
              <a:off x="9264879" y="1526794"/>
              <a:ext cx="397049" cy="9212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32AD33-FB81-519C-E389-4D7C74179B4E}"/>
                </a:ext>
              </a:extLst>
            </p:cNvPr>
            <p:cNvCxnSpPr>
              <a:cxnSpLocks/>
              <a:stCxn id="28" idx="7"/>
              <a:endCxn id="29" idx="3"/>
            </p:cNvCxnSpPr>
            <p:nvPr/>
          </p:nvCxnSpPr>
          <p:spPr>
            <a:xfrm flipV="1">
              <a:off x="8571081" y="1526794"/>
              <a:ext cx="353544" cy="278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24CB99A-8E50-E9E6-60D2-34805CD8DD89}"/>
                  </a:ext>
                </a:extLst>
              </p:cNvPr>
              <p:cNvSpPr txBox="1"/>
              <p:nvPr/>
            </p:nvSpPr>
            <p:spPr>
              <a:xfrm>
                <a:off x="1069951" y="3986571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24CB99A-8E50-E9E6-60D2-34805CD8D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51" y="3986571"/>
                <a:ext cx="46242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2A6092A-AEFF-93A9-04DC-F80698156682}"/>
                  </a:ext>
                </a:extLst>
              </p:cNvPr>
              <p:cNvSpPr txBox="1"/>
              <p:nvPr/>
            </p:nvSpPr>
            <p:spPr>
              <a:xfrm>
                <a:off x="3945937" y="4024962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2A6092A-AEFF-93A9-04DC-F8069815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37" y="4024962"/>
                <a:ext cx="4624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60D1C6-0CF3-6449-B27D-763929B84622}"/>
                  </a:ext>
                </a:extLst>
              </p:cNvPr>
              <p:cNvSpPr txBox="1"/>
              <p:nvPr/>
            </p:nvSpPr>
            <p:spPr>
              <a:xfrm>
                <a:off x="1327606" y="2936603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60D1C6-0CF3-6449-B27D-763929B84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06" y="2936603"/>
                <a:ext cx="4624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C7CC43-1AE2-5175-EE34-C7AEFFF54C67}"/>
                  </a:ext>
                </a:extLst>
              </p:cNvPr>
              <p:cNvSpPr txBox="1"/>
              <p:nvPr/>
            </p:nvSpPr>
            <p:spPr>
              <a:xfrm>
                <a:off x="2698065" y="3060648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C7CC43-1AE2-5175-EE34-C7AEFFF54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065" y="3060648"/>
                <a:ext cx="4624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102DEE0-DB58-DEE7-76F6-6968B12DDD81}"/>
                  </a:ext>
                </a:extLst>
              </p:cNvPr>
              <p:cNvSpPr txBox="1"/>
              <p:nvPr/>
            </p:nvSpPr>
            <p:spPr>
              <a:xfrm>
                <a:off x="3596859" y="2822472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102DEE0-DB58-DEE7-76F6-6968B12DD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59" y="2822472"/>
                <a:ext cx="4624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3D00C46-4453-7A50-22DA-BB9EBB899C43}"/>
                  </a:ext>
                </a:extLst>
              </p:cNvPr>
              <p:cNvSpPr txBox="1"/>
              <p:nvPr/>
            </p:nvSpPr>
            <p:spPr>
              <a:xfrm>
                <a:off x="1705307" y="2117169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3D00C46-4453-7A50-22DA-BB9EBB899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07" y="2117169"/>
                <a:ext cx="4624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A7FF521-0B8D-5229-35C8-5453CF65160F}"/>
                  </a:ext>
                </a:extLst>
              </p:cNvPr>
              <p:cNvSpPr txBox="1"/>
              <p:nvPr/>
            </p:nvSpPr>
            <p:spPr>
              <a:xfrm>
                <a:off x="3168906" y="1614005"/>
                <a:ext cx="4624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A7FF521-0B8D-5229-35C8-5453CF651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906" y="1614005"/>
                <a:ext cx="4624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F987D6D-9A6A-028E-42DD-9EACB2C6DAB1}"/>
              </a:ext>
            </a:extLst>
          </p:cNvPr>
          <p:cNvGrpSpPr/>
          <p:nvPr/>
        </p:nvGrpSpPr>
        <p:grpSpPr>
          <a:xfrm>
            <a:off x="6208943" y="1649105"/>
            <a:ext cx="3953784" cy="4751713"/>
            <a:chOff x="5934170" y="1536654"/>
            <a:chExt cx="3953784" cy="4751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8925BA-A848-5DC6-13DC-DE6A4D0E8700}"/>
                    </a:ext>
                  </a:extLst>
                </p:cNvPr>
                <p:cNvSpPr txBox="1"/>
                <p:nvPr/>
              </p:nvSpPr>
              <p:spPr>
                <a:xfrm>
                  <a:off x="6725788" y="1536654"/>
                  <a:ext cx="2228850" cy="40790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8925BA-A848-5DC6-13DC-DE6A4D0E8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788" y="1536654"/>
                  <a:ext cx="2228850" cy="407900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4A901C-DA7D-3886-C025-E169520D69FA}"/>
                </a:ext>
              </a:extLst>
            </p:cNvPr>
            <p:cNvSpPr txBox="1"/>
            <p:nvPr/>
          </p:nvSpPr>
          <p:spPr>
            <a:xfrm>
              <a:off x="5934170" y="5699295"/>
              <a:ext cx="395378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Program (3 input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6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9BD17DF-804D-A0F1-1A1E-990BB805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C09CFE-95E0-CE52-D120-1227E05243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Step 2: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C09CFE-95E0-CE52-D120-1227E0524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2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EF4F-D0E1-27B8-5930-6FDC4234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190BC7D6-41F6-47D1-5B64-0587770CB257}"/>
              </a:ext>
            </a:extLst>
          </p:cNvPr>
          <p:cNvSpPr/>
          <p:nvPr/>
        </p:nvSpPr>
        <p:spPr>
          <a:xfrm>
            <a:off x="4621866" y="3312062"/>
            <a:ext cx="1790700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6AB5D0-C4BA-586C-4469-3CF73F584094}"/>
              </a:ext>
            </a:extLst>
          </p:cNvPr>
          <p:cNvGrpSpPr/>
          <p:nvPr/>
        </p:nvGrpSpPr>
        <p:grpSpPr>
          <a:xfrm>
            <a:off x="416125" y="1559653"/>
            <a:ext cx="3953784" cy="4751713"/>
            <a:chOff x="5934170" y="1536654"/>
            <a:chExt cx="3953784" cy="4751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2FDFD5-937E-BF78-1181-D400274E77EA}"/>
                    </a:ext>
                  </a:extLst>
                </p:cNvPr>
                <p:cNvSpPr txBox="1"/>
                <p:nvPr/>
              </p:nvSpPr>
              <p:spPr>
                <a:xfrm>
                  <a:off x="6725788" y="1536654"/>
                  <a:ext cx="2228850" cy="40790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400050" indent="-400050">
                    <a:lnSpc>
                      <a:spcPct val="17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2FDFD5-937E-BF78-1181-D400274E7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788" y="1536654"/>
                  <a:ext cx="2228850" cy="40790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21934CF-4228-AE49-D0BC-D9D30DEB4BC8}"/>
                </a:ext>
              </a:extLst>
            </p:cNvPr>
            <p:cNvSpPr txBox="1"/>
            <p:nvPr/>
          </p:nvSpPr>
          <p:spPr>
            <a:xfrm>
              <a:off x="5934170" y="5699295"/>
              <a:ext cx="395378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Program (3 input variables)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E5A8C-B49B-BC29-5945-7E842E8F5D53}"/>
              </a:ext>
            </a:extLst>
          </p:cNvPr>
          <p:cNvGrpSpPr/>
          <p:nvPr/>
        </p:nvGrpSpPr>
        <p:grpSpPr>
          <a:xfrm>
            <a:off x="6778517" y="1564903"/>
            <a:ext cx="3953784" cy="4746463"/>
            <a:chOff x="5934170" y="1541904"/>
            <a:chExt cx="3953784" cy="4746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6875F6-86B6-DC18-24AB-E45B89CD7EDB}"/>
                    </a:ext>
                  </a:extLst>
                </p:cNvPr>
                <p:cNvSpPr txBox="1"/>
                <p:nvPr/>
              </p:nvSpPr>
              <p:spPr>
                <a:xfrm>
                  <a:off x="6753492" y="1541904"/>
                  <a:ext cx="2488265" cy="40676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6875F6-86B6-DC18-24AB-E45B89CD7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492" y="1541904"/>
                  <a:ext cx="2488265" cy="40676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05B8F3-A03A-2D77-5AAD-FB025AD8D8B1}"/>
                </a:ext>
              </a:extLst>
            </p:cNvPr>
            <p:cNvSpPr txBox="1"/>
            <p:nvPr/>
          </p:nvSpPr>
          <p:spPr>
            <a:xfrm>
              <a:off x="5934170" y="5699295"/>
              <a:ext cx="395378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Formula (</a:t>
              </a:r>
              <a:r>
                <a:rPr lang="en-US" sz="2400" dirty="0">
                  <a:solidFill>
                    <a:schemeClr val="accent1"/>
                  </a:solidFill>
                </a:rPr>
                <a:t>10 input variables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67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E67EB9-23DA-FC9E-FDA2-4B9652AA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8CBE3-A07D-DA4E-A222-3F44F35A7587}"/>
              </a:ext>
            </a:extLst>
          </p:cNvPr>
          <p:cNvGrpSpPr/>
          <p:nvPr/>
        </p:nvGrpSpPr>
        <p:grpSpPr>
          <a:xfrm>
            <a:off x="23124" y="1820636"/>
            <a:ext cx="3953784" cy="4746463"/>
            <a:chOff x="5934170" y="1541904"/>
            <a:chExt cx="3953784" cy="4746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135252-750F-75AF-EC16-3C4D4D9C3104}"/>
                    </a:ext>
                  </a:extLst>
                </p:cNvPr>
                <p:cNvSpPr txBox="1"/>
                <p:nvPr/>
              </p:nvSpPr>
              <p:spPr>
                <a:xfrm>
                  <a:off x="6753492" y="1541904"/>
                  <a:ext cx="2488265" cy="40676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0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135252-750F-75AF-EC16-3C4D4D9C3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492" y="1541904"/>
                  <a:ext cx="2488265" cy="40676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7F33A0-2E4B-DA2E-E698-A670F646A319}"/>
                </a:ext>
              </a:extLst>
            </p:cNvPr>
            <p:cNvSpPr txBox="1"/>
            <p:nvPr/>
          </p:nvSpPr>
          <p:spPr>
            <a:xfrm>
              <a:off x="5934170" y="5699295"/>
              <a:ext cx="395378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Formula (</a:t>
              </a:r>
              <a:r>
                <a:rPr lang="en-US" sz="2400" dirty="0">
                  <a:solidFill>
                    <a:schemeClr val="accent1"/>
                  </a:solidFill>
                </a:rPr>
                <a:t>10 input variables</a:t>
              </a:r>
              <a:r>
                <a:rPr lang="en-US" sz="24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AB4656-A71B-158C-ECA2-9051D248CB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Step 3: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3-CNF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AB4656-A71B-158C-ECA2-9051D248C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3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DC82-9A6B-456D-5E1C-B0066F98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294A0ECD-D63F-CE59-44D7-A83548ACB70F}"/>
              </a:ext>
            </a:extLst>
          </p:cNvPr>
          <p:cNvSpPr/>
          <p:nvPr/>
        </p:nvSpPr>
        <p:spPr>
          <a:xfrm>
            <a:off x="3533294" y="3429000"/>
            <a:ext cx="1299963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AF6F41-16CD-6037-76ED-7769472DF127}"/>
              </a:ext>
            </a:extLst>
          </p:cNvPr>
          <p:cNvGrpSpPr/>
          <p:nvPr/>
        </p:nvGrpSpPr>
        <p:grpSpPr>
          <a:xfrm>
            <a:off x="5076211" y="1870165"/>
            <a:ext cx="6748958" cy="4441201"/>
            <a:chOff x="3665807" y="1847166"/>
            <a:chExt cx="6748958" cy="4441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29B3A7C-B0B0-22F7-3F27-860011B63655}"/>
                    </a:ext>
                  </a:extLst>
                </p:cNvPr>
                <p:cNvSpPr txBox="1"/>
                <p:nvPr/>
              </p:nvSpPr>
              <p:spPr>
                <a:xfrm>
                  <a:off x="3665807" y="1847166"/>
                  <a:ext cx="6748958" cy="37003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182880" tIns="182880" rIns="182880" bIns="18288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29B3A7C-B0B0-22F7-3F27-860011B63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807" y="1847166"/>
                  <a:ext cx="6748958" cy="370037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A5FE6A-1EAB-89DA-06FE-85D26913A51F}"/>
                </a:ext>
              </a:extLst>
            </p:cNvPr>
            <p:cNvSpPr txBox="1"/>
            <p:nvPr/>
          </p:nvSpPr>
          <p:spPr>
            <a:xfrm>
              <a:off x="4903310" y="5699295"/>
              <a:ext cx="498464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3-CNF Formula (</a:t>
              </a:r>
              <a:r>
                <a:rPr lang="en-US" sz="2400" dirty="0">
                  <a:solidFill>
                    <a:schemeClr val="accent1"/>
                  </a:solidFill>
                </a:rPr>
                <a:t>10 input variables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9DFF16A-8F6D-7B80-1995-856D021CBB14}"/>
              </a:ext>
            </a:extLst>
          </p:cNvPr>
          <p:cNvSpPr/>
          <p:nvPr/>
        </p:nvSpPr>
        <p:spPr>
          <a:xfrm>
            <a:off x="9107055" y="3027277"/>
            <a:ext cx="2961068" cy="1841718"/>
          </a:xfrm>
          <a:prstGeom prst="cloudCallout">
            <a:avLst>
              <a:gd name="adj1" fmla="val -48746"/>
              <a:gd name="adj2" fmla="val -519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Every</a:t>
            </a:r>
            <a:r>
              <a:rPr lang="en-US" dirty="0">
                <a:solidFill>
                  <a:schemeClr val="tx1"/>
                </a:solidFill>
              </a:rPr>
              <a:t> Boolean function has a CNF representation!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219CD1-BEA8-D434-7CAD-7EF226D23348}"/>
              </a:ext>
            </a:extLst>
          </p:cNvPr>
          <p:cNvGrpSpPr/>
          <p:nvPr/>
        </p:nvGrpSpPr>
        <p:grpSpPr>
          <a:xfrm>
            <a:off x="2220930" y="343407"/>
            <a:ext cx="7267433" cy="2657374"/>
            <a:chOff x="4602804" y="3977893"/>
            <a:chExt cx="7267433" cy="26573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61B3B-DBF3-F7E8-FC24-B4BFA09936F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EF5CD35D-BB04-BC04-167B-FB7B5239B228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the initial circuit and 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the final 3-CNF formula.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Which of the following is </a:t>
                  </a:r>
                  <a:r>
                    <a:rPr lang="en-US" sz="1800" b="1" u="sng" dirty="0">
                      <a:solidFill>
                        <a:schemeClr val="tx1"/>
                      </a:solidFill>
                    </a:rPr>
                    <a:t>false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9" name="Hexagon 18">
                  <a:extLst>
                    <a:ext uri="{FF2B5EF4-FFF2-40B4-BE49-F238E27FC236}">
                      <a16:creationId xmlns:a16="http://schemas.microsoft.com/office/drawing/2014/main" id="{1B4CCE52-A357-9F80-D957-9AFF7AC2A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7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74A88-8951-B983-8039-35FA0601145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7F9BA5D1-4992-EF9A-0123-71864B9E9E76}"/>
                  </a:ext>
                </a:extLst>
              </p:cNvPr>
              <p:cNvSpPr/>
              <p:nvPr/>
            </p:nvSpPr>
            <p:spPr>
              <a:xfrm>
                <a:off x="2307123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number of clauses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7F9BA5D1-4992-EF9A-0123-71864B9E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23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35A5CC5E-7015-0806-D1E2-AFB3991EC87A}"/>
                  </a:ext>
                </a:extLst>
              </p:cNvPr>
              <p:cNvSpPr/>
              <p:nvPr/>
            </p:nvSpPr>
            <p:spPr>
              <a:xfrm>
                <a:off x="2307123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is satisfiable</a:t>
                </a: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35A5CC5E-7015-0806-D1E2-AFB3991EC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23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9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C23A3C69-6977-8441-B708-261DDC53E319}"/>
                  </a:ext>
                </a:extLst>
              </p:cNvPr>
              <p:cNvSpPr/>
              <p:nvPr/>
            </p:nvSpPr>
            <p:spPr>
              <a:xfrm>
                <a:off x="5862829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C23A3C69-6977-8441-B708-261DDC53E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29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B3B0A0CD-94AF-D7B2-8B94-4576F18A1019}"/>
                  </a:ext>
                </a:extLst>
              </p:cNvPr>
              <p:cNvSpPr/>
              <p:nvPr/>
            </p:nvSpPr>
            <p:spPr>
              <a:xfrm>
                <a:off x="5862829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compute the same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Boolean function</a:t>
                </a: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B3B0A0CD-94AF-D7B2-8B94-4576F18A1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29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1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76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8E56FE3-F686-A2DC-C15B-E7B51F4D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868E-AC86-45A1-A07E-94627783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E6E9B-1A04-EC4C-A3AE-021A571640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the gates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(topological order)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E6E9B-1A04-EC4C-A3AE-021A57164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CC02-005A-B3E8-64DA-3DFBD1FE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1639EF7-7EE8-159F-CF80-0629A15F6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B321-6085-4C66-3F7A-56D7EF87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B7056-01DE-07D0-23DC-AF7517F0F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the gates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(topological order)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induction</a:t>
                </a:r>
              </a:p>
              <a:p>
                <a:r>
                  <a:rPr lang="en-US" dirty="0"/>
                  <a:t>Furthermore,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B7056-01DE-07D0-23DC-AF7517F0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856DD-804D-0A01-9D00-769B2D11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296621" y="250982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3824" y="482753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934719" y="-2479568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371838" y="1953592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917484" y="2790576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70C9-1B18-8BA0-0D31-DF92D7E2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the starting point for </a:t>
                </a:r>
                <a:r>
                  <a:rPr lang="en-US" dirty="0">
                    <a:solidFill>
                      <a:schemeClr val="accent1"/>
                    </a:solidFill>
                  </a:rPr>
                  <a:t>many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  <a:br>
                  <a:rPr lang="en-US" dirty="0"/>
                </a:br>
                <a:r>
                  <a:rPr lang="en-US" dirty="0"/>
                  <a:t>proofs</a:t>
                </a:r>
              </a:p>
              <a:p>
                <a:r>
                  <a:rPr lang="en-US" dirty="0"/>
                  <a:t>We are finally ready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  <a:blipFill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</p:spPr>
            <p:txBody>
              <a:bodyPr/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contains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We showed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in a previous class</a:t>
                </a:r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will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B13ED-2E35-8746-62AF-65126908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/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-CNF formula (an instance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number of clauses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defined as follows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9A3B-4C74-F952-1817-78A6A0EC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DA0C-C991-A574-4E68-1CAEAAE00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</a:t>
                </a:r>
                <a:r>
                  <a:rPr lang="en-US" dirty="0">
                    <a:solidFill>
                      <a:schemeClr val="tx1"/>
                    </a:solidFill>
                  </a:rPr>
                  <a:t> if, for </a:t>
                </a:r>
                <a:r>
                  <a:rPr lang="en-US" dirty="0"/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Interpretation: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basically a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case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7821-5E16-43BF-0747-ED8A0D25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09D589-4385-5F17-49E5-0429C1B95399}"/>
              </a:ext>
            </a:extLst>
          </p:cNvPr>
          <p:cNvSpPr/>
          <p:nvPr/>
        </p:nvSpPr>
        <p:spPr>
          <a:xfrm>
            <a:off x="7286625" y="3092492"/>
            <a:ext cx="4067175" cy="35761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  <a:blipFill>
                <a:blip r:embed="rId3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8802-60D0-8BEA-B5B3-591D42FF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4AA5D-FF88-6AA7-D497-1668B6EFA20C}"/>
              </a:ext>
            </a:extLst>
          </p:cNvPr>
          <p:cNvGrpSpPr/>
          <p:nvPr/>
        </p:nvGrpSpPr>
        <p:grpSpPr>
          <a:xfrm>
            <a:off x="7506789" y="3250465"/>
            <a:ext cx="3725092" cy="3261053"/>
            <a:chOff x="7506789" y="3072623"/>
            <a:chExt cx="3725092" cy="3261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/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/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/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/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/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/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/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/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/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/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/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/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3CA0BD-2EEA-F1F0-9B4E-B02FF72ACBC2}"/>
              </a:ext>
            </a:extLst>
          </p:cNvPr>
          <p:cNvGrpSpPr/>
          <p:nvPr/>
        </p:nvGrpSpPr>
        <p:grpSpPr>
          <a:xfrm>
            <a:off x="7846859" y="3590535"/>
            <a:ext cx="3044952" cy="2580913"/>
            <a:chOff x="7846859" y="3590535"/>
            <a:chExt cx="3044952" cy="258091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37F3B0-C977-446D-03A0-64D432985151}"/>
                </a:ext>
              </a:extLst>
            </p:cNvPr>
            <p:cNvCxnSpPr>
              <a:cxnSpLocks/>
              <a:stCxn id="16" idx="7"/>
              <a:endCxn id="13" idx="3"/>
            </p:cNvCxnSpPr>
            <p:nvPr/>
          </p:nvCxnSpPr>
          <p:spPr>
            <a:xfrm flipV="1">
              <a:off x="10163339" y="5671023"/>
              <a:ext cx="728472" cy="500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BECD8E-D2A9-B1A6-94BB-61C08AABD930}"/>
                </a:ext>
              </a:extLst>
            </p:cNvPr>
            <p:cNvCxnSpPr>
              <a:cxnSpLocks/>
              <a:stCxn id="15" idx="7"/>
              <a:endCxn id="13" idx="3"/>
            </p:cNvCxnSpPr>
            <p:nvPr/>
          </p:nvCxnSpPr>
          <p:spPr>
            <a:xfrm flipV="1">
              <a:off x="9496045" y="5671023"/>
              <a:ext cx="1395766" cy="490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83E2C4-F0E4-6E5E-D6BB-98E0F83537D5}"/>
                </a:ext>
              </a:extLst>
            </p:cNvPr>
            <p:cNvCxnSpPr>
              <a:stCxn id="14" idx="1"/>
              <a:endCxn id="7" idx="5"/>
            </p:cNvCxnSpPr>
            <p:nvPr/>
          </p:nvCxnSpPr>
          <p:spPr>
            <a:xfrm flipH="1" flipV="1">
              <a:off x="7846859" y="5640390"/>
              <a:ext cx="732828" cy="521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4CCDC-E6FE-EEF8-ACFD-65547A32B897}"/>
                </a:ext>
              </a:extLst>
            </p:cNvPr>
            <p:cNvCxnSpPr>
              <a:cxnSpLocks/>
              <a:stCxn id="14" idx="1"/>
              <a:endCxn id="6" idx="5"/>
            </p:cNvCxnSpPr>
            <p:nvPr/>
          </p:nvCxnSpPr>
          <p:spPr>
            <a:xfrm flipH="1" flipV="1">
              <a:off x="7846859" y="4999184"/>
              <a:ext cx="732828" cy="1162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9CEB9-EAB0-204E-84E6-1C331A9B93BD}"/>
                </a:ext>
              </a:extLst>
            </p:cNvPr>
            <p:cNvCxnSpPr>
              <a:cxnSpLocks/>
              <a:stCxn id="14" idx="1"/>
              <a:endCxn id="5" idx="5"/>
            </p:cNvCxnSpPr>
            <p:nvPr/>
          </p:nvCxnSpPr>
          <p:spPr>
            <a:xfrm flipH="1" flipV="1">
              <a:off x="7846861" y="4357979"/>
              <a:ext cx="732826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5DE97D-B56E-A115-4412-A5AC0BA19998}"/>
                </a:ext>
              </a:extLst>
            </p:cNvPr>
            <p:cNvCxnSpPr>
              <a:cxnSpLocks/>
              <a:stCxn id="14" idx="0"/>
              <a:endCxn id="8" idx="4"/>
            </p:cNvCxnSpPr>
            <p:nvPr/>
          </p:nvCxnSpPr>
          <p:spPr>
            <a:xfrm flipV="1">
              <a:off x="8720549" y="3648882"/>
              <a:ext cx="0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8D44E5-3759-12E1-ED3F-6A1D0AE5F4D0}"/>
                </a:ext>
              </a:extLst>
            </p:cNvPr>
            <p:cNvCxnSpPr>
              <a:cxnSpLocks/>
              <a:stCxn id="14" idx="0"/>
              <a:endCxn id="9" idx="4"/>
            </p:cNvCxnSpPr>
            <p:nvPr/>
          </p:nvCxnSpPr>
          <p:spPr>
            <a:xfrm flipV="1">
              <a:off x="8720549" y="3648882"/>
              <a:ext cx="634636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EF8E1B-1012-6784-75C3-8BE046A168E6}"/>
                </a:ext>
              </a:extLst>
            </p:cNvPr>
            <p:cNvCxnSpPr>
              <a:cxnSpLocks/>
              <a:stCxn id="14" idx="0"/>
              <a:endCxn id="10" idx="4"/>
            </p:cNvCxnSpPr>
            <p:nvPr/>
          </p:nvCxnSpPr>
          <p:spPr>
            <a:xfrm flipV="1">
              <a:off x="8720549" y="3648882"/>
              <a:ext cx="1301929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9EC4AC-DCD6-FFAD-F2EA-368B890BD5BC}"/>
                </a:ext>
              </a:extLst>
            </p:cNvPr>
            <p:cNvCxnSpPr>
              <a:cxnSpLocks/>
              <a:stCxn id="14" idx="7"/>
              <a:endCxn id="11" idx="3"/>
            </p:cNvCxnSpPr>
            <p:nvPr/>
          </p:nvCxnSpPr>
          <p:spPr>
            <a:xfrm flipV="1">
              <a:off x="8861410" y="4357979"/>
              <a:ext cx="2030400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A174DE-F239-1E76-3AE9-0BE45AA31782}"/>
                </a:ext>
              </a:extLst>
            </p:cNvPr>
            <p:cNvCxnSpPr>
              <a:cxnSpLocks/>
              <a:stCxn id="14" idx="7"/>
              <a:endCxn id="12" idx="3"/>
            </p:cNvCxnSpPr>
            <p:nvPr/>
          </p:nvCxnSpPr>
          <p:spPr>
            <a:xfrm flipV="1">
              <a:off x="8861410" y="5014501"/>
              <a:ext cx="2030401" cy="114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BCAB54-A528-3CEB-0B6D-8F88E3CA25E9}"/>
                </a:ext>
              </a:extLst>
            </p:cNvPr>
            <p:cNvCxnSpPr>
              <a:cxnSpLocks/>
              <a:stCxn id="15" idx="1"/>
              <a:endCxn id="6" idx="5"/>
            </p:cNvCxnSpPr>
            <p:nvPr/>
          </p:nvCxnSpPr>
          <p:spPr>
            <a:xfrm flipH="1" flipV="1">
              <a:off x="7846859" y="4999184"/>
              <a:ext cx="1367463" cy="1162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84BA4A2-B411-3CDB-9015-39BA73E26F12}"/>
                </a:ext>
              </a:extLst>
            </p:cNvPr>
            <p:cNvCxnSpPr>
              <a:cxnSpLocks/>
              <a:stCxn id="15" idx="1"/>
              <a:endCxn id="5" idx="5"/>
            </p:cNvCxnSpPr>
            <p:nvPr/>
          </p:nvCxnSpPr>
          <p:spPr>
            <a:xfrm flipH="1" flipV="1">
              <a:off x="7846861" y="4357979"/>
              <a:ext cx="1367461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6F721E-5600-0818-D54B-C2032D60F45B}"/>
                </a:ext>
              </a:extLst>
            </p:cNvPr>
            <p:cNvCxnSpPr>
              <a:cxnSpLocks/>
              <a:stCxn id="15" idx="0"/>
              <a:endCxn id="8" idx="4"/>
            </p:cNvCxnSpPr>
            <p:nvPr/>
          </p:nvCxnSpPr>
          <p:spPr>
            <a:xfrm flipH="1" flipV="1">
              <a:off x="8720549" y="3648882"/>
              <a:ext cx="634635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52FFB9-C0D7-6FB1-80D2-26E32EE1989E}"/>
                </a:ext>
              </a:extLst>
            </p:cNvPr>
            <p:cNvCxnSpPr>
              <a:cxnSpLocks/>
              <a:stCxn id="15" idx="0"/>
              <a:endCxn id="9" idx="4"/>
            </p:cNvCxnSpPr>
            <p:nvPr/>
          </p:nvCxnSpPr>
          <p:spPr>
            <a:xfrm flipV="1">
              <a:off x="9355184" y="3648882"/>
              <a:ext cx="1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14685F-1710-E441-21DC-8697B66B576D}"/>
                </a:ext>
              </a:extLst>
            </p:cNvPr>
            <p:cNvCxnSpPr>
              <a:cxnSpLocks/>
              <a:stCxn id="15" idx="0"/>
              <a:endCxn id="10" idx="4"/>
            </p:cNvCxnSpPr>
            <p:nvPr/>
          </p:nvCxnSpPr>
          <p:spPr>
            <a:xfrm flipV="1">
              <a:off x="9355184" y="3648882"/>
              <a:ext cx="667294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1CFFFA9-BA5C-989D-D4A5-4E58FB0953CA}"/>
                </a:ext>
              </a:extLst>
            </p:cNvPr>
            <p:cNvCxnSpPr>
              <a:cxnSpLocks/>
              <a:stCxn id="15" idx="7"/>
              <a:endCxn id="11" idx="3"/>
            </p:cNvCxnSpPr>
            <p:nvPr/>
          </p:nvCxnSpPr>
          <p:spPr>
            <a:xfrm flipV="1">
              <a:off x="9496045" y="4357979"/>
              <a:ext cx="1395765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1AFF857-00D0-62F3-B0CA-B11EB9151A7A}"/>
                </a:ext>
              </a:extLst>
            </p:cNvPr>
            <p:cNvCxnSpPr>
              <a:cxnSpLocks/>
              <a:stCxn id="15" idx="7"/>
              <a:endCxn id="12" idx="3"/>
            </p:cNvCxnSpPr>
            <p:nvPr/>
          </p:nvCxnSpPr>
          <p:spPr>
            <a:xfrm flipV="1">
              <a:off x="9496045" y="5014501"/>
              <a:ext cx="1395766" cy="1147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3B40A8-F1A0-BB94-3C17-82CF2C713972}"/>
                </a:ext>
              </a:extLst>
            </p:cNvPr>
            <p:cNvCxnSpPr>
              <a:cxnSpLocks/>
              <a:stCxn id="16" idx="1"/>
              <a:endCxn id="7" idx="5"/>
            </p:cNvCxnSpPr>
            <p:nvPr/>
          </p:nvCxnSpPr>
          <p:spPr>
            <a:xfrm flipH="1" flipV="1">
              <a:off x="7846859" y="5640390"/>
              <a:ext cx="2034757" cy="531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7CDB97-DDA3-0BC7-409F-040446604473}"/>
                </a:ext>
              </a:extLst>
            </p:cNvPr>
            <p:cNvCxnSpPr>
              <a:cxnSpLocks/>
              <a:stCxn id="16" idx="1"/>
              <a:endCxn id="6" idx="5"/>
            </p:cNvCxnSpPr>
            <p:nvPr/>
          </p:nvCxnSpPr>
          <p:spPr>
            <a:xfrm flipH="1" flipV="1">
              <a:off x="7846859" y="4999184"/>
              <a:ext cx="2034757" cy="1172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002694-86DA-9228-47BB-7DBB7A94EF6F}"/>
                </a:ext>
              </a:extLst>
            </p:cNvPr>
            <p:cNvCxnSpPr>
              <a:cxnSpLocks/>
              <a:stCxn id="16" idx="0"/>
              <a:endCxn id="8" idx="4"/>
            </p:cNvCxnSpPr>
            <p:nvPr/>
          </p:nvCxnSpPr>
          <p:spPr>
            <a:xfrm flipH="1" flipV="1">
              <a:off x="8720549" y="3648882"/>
              <a:ext cx="1301929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CE5EB5D-6833-471C-EF57-9989B1D32993}"/>
                </a:ext>
              </a:extLst>
            </p:cNvPr>
            <p:cNvCxnSpPr>
              <a:cxnSpLocks/>
              <a:stCxn id="16" idx="0"/>
              <a:endCxn id="9" idx="4"/>
            </p:cNvCxnSpPr>
            <p:nvPr/>
          </p:nvCxnSpPr>
          <p:spPr>
            <a:xfrm flipH="1" flipV="1">
              <a:off x="9355185" y="3648882"/>
              <a:ext cx="667293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096EBB-8852-6FD2-057B-3CD3191B381B}"/>
                </a:ext>
              </a:extLst>
            </p:cNvPr>
            <p:cNvCxnSpPr>
              <a:cxnSpLocks/>
              <a:stCxn id="16" idx="0"/>
              <a:endCxn id="10" idx="4"/>
            </p:cNvCxnSpPr>
            <p:nvPr/>
          </p:nvCxnSpPr>
          <p:spPr>
            <a:xfrm flipV="1">
              <a:off x="10022478" y="3648882"/>
              <a:ext cx="0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EDD709-F9EF-E240-F7B5-9E2BE5774275}"/>
                </a:ext>
              </a:extLst>
            </p:cNvPr>
            <p:cNvCxnSpPr>
              <a:cxnSpLocks/>
              <a:stCxn id="16" idx="7"/>
              <a:endCxn id="11" idx="3"/>
            </p:cNvCxnSpPr>
            <p:nvPr/>
          </p:nvCxnSpPr>
          <p:spPr>
            <a:xfrm flipV="1">
              <a:off x="10163339" y="4357979"/>
              <a:ext cx="728471" cy="1813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3C486D-BCA6-1028-09EE-44C6A28EF559}"/>
                </a:ext>
              </a:extLst>
            </p:cNvPr>
            <p:cNvCxnSpPr>
              <a:cxnSpLocks/>
              <a:stCxn id="16" idx="7"/>
              <a:endCxn id="12" idx="3"/>
            </p:cNvCxnSpPr>
            <p:nvPr/>
          </p:nvCxnSpPr>
          <p:spPr>
            <a:xfrm flipV="1">
              <a:off x="10163339" y="5014501"/>
              <a:ext cx="728472" cy="1156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5C44D0-9914-8076-81B1-CCA99A263427}"/>
                </a:ext>
              </a:extLst>
            </p:cNvPr>
            <p:cNvCxnSpPr>
              <a:cxnSpLocks/>
              <a:stCxn id="5" idx="7"/>
              <a:endCxn id="9" idx="3"/>
            </p:cNvCxnSpPr>
            <p:nvPr/>
          </p:nvCxnSpPr>
          <p:spPr>
            <a:xfrm flipV="1">
              <a:off x="7846861" y="3590535"/>
              <a:ext cx="1367462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BDF00FB-F751-8E36-90C3-4C1DE8755877}"/>
                </a:ext>
              </a:extLst>
            </p:cNvPr>
            <p:cNvCxnSpPr>
              <a:cxnSpLocks/>
              <a:stCxn id="5" idx="7"/>
              <a:endCxn id="10" idx="3"/>
            </p:cNvCxnSpPr>
            <p:nvPr/>
          </p:nvCxnSpPr>
          <p:spPr>
            <a:xfrm flipV="1">
              <a:off x="7846861" y="3590535"/>
              <a:ext cx="2034755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8B99C1B-0F75-069D-6CFB-573E1C2D42E5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7905208" y="4217118"/>
              <a:ext cx="29282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165D857-4089-1136-640A-34E0628B3355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7905208" y="4217118"/>
              <a:ext cx="2928256" cy="65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77A7B37-9CC8-7A42-542F-9EB1FBBCDEFC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7905208" y="4217118"/>
              <a:ext cx="2928256" cy="1313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C6779BF-B427-7FF5-AC45-5752D78EC943}"/>
                </a:ext>
              </a:extLst>
            </p:cNvPr>
            <p:cNvCxnSpPr>
              <a:cxnSpLocks/>
              <a:stCxn id="6" idx="7"/>
              <a:endCxn id="8" idx="3"/>
            </p:cNvCxnSpPr>
            <p:nvPr/>
          </p:nvCxnSpPr>
          <p:spPr>
            <a:xfrm flipV="1">
              <a:off x="7846859" y="3590535"/>
              <a:ext cx="732828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002BEF0-B17E-D5F0-26F9-441699D9F76F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846859" y="3590535"/>
              <a:ext cx="1367464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A5888D0-3089-04D5-20B4-5AC24A7CB8BC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46859" y="3590535"/>
              <a:ext cx="2034757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06D8F09-F36B-5F38-477F-5C7EC8D99A62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7905206" y="4217118"/>
              <a:ext cx="2928257" cy="641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E06E9B3-B470-A42A-C5A5-3F050066741E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7905206" y="4858323"/>
              <a:ext cx="2928258" cy="15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AA724F9-F63F-CBA8-FDAF-0BA6230AB391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7905206" y="4858323"/>
              <a:ext cx="2928258" cy="671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A22E07A-1307-F6AA-995F-591AD14B0009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7846859" y="3590535"/>
              <a:ext cx="732828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903C3C9-185B-1708-57B0-EE543FF12A19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846859" y="3590535"/>
              <a:ext cx="1367464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930A97-6D14-24EB-9164-E5D54ACDE553}"/>
                </a:ext>
              </a:extLst>
            </p:cNvPr>
            <p:cNvCxnSpPr>
              <a:cxnSpLocks/>
              <a:stCxn id="7" idx="7"/>
              <a:endCxn id="10" idx="3"/>
            </p:cNvCxnSpPr>
            <p:nvPr/>
          </p:nvCxnSpPr>
          <p:spPr>
            <a:xfrm flipV="1">
              <a:off x="7846859" y="3590535"/>
              <a:ext cx="2034757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2AAF5E4-98A8-0936-CC5B-6A9E4768D7E2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7905206" y="4217118"/>
              <a:ext cx="2928257" cy="1282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85A49A-3E1B-6EBD-72ED-BF9F043E8824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7905206" y="4873640"/>
              <a:ext cx="2928258" cy="625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33341DC-4E7B-9CBD-D557-E757F8416B9A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7905206" y="5499529"/>
              <a:ext cx="2928258" cy="30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6275F34-23B1-9602-37A9-2E17786A195E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8861410" y="3590535"/>
              <a:ext cx="2030400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34EECF1-560D-6581-E22A-38DA4BE939AF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8861410" y="3590535"/>
              <a:ext cx="2030401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D44280F-E2DA-133B-95B9-EE25241BF611}"/>
                </a:ext>
              </a:extLst>
            </p:cNvPr>
            <p:cNvCxnSpPr>
              <a:cxnSpLocks/>
              <a:stCxn id="8" idx="5"/>
              <a:endCxn id="13" idx="1"/>
            </p:cNvCxnSpPr>
            <p:nvPr/>
          </p:nvCxnSpPr>
          <p:spPr>
            <a:xfrm>
              <a:off x="8861410" y="3590535"/>
              <a:ext cx="2030401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FA0B184-7BD5-F77F-2C55-A68CB22C493A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9496046" y="3590535"/>
              <a:ext cx="1395764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CDCAAB6-8271-37C6-76F6-CCE7F5AA2B46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9496046" y="3590535"/>
              <a:ext cx="1395765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3B77051-0385-6F80-602A-346C75F0D912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9496046" y="3590535"/>
              <a:ext cx="1395765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EEF196A-4E87-5032-2766-D2D05EEFD20C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10163339" y="3590535"/>
              <a:ext cx="728471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CA514D1-30CF-BACC-9F56-1A29D416347D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10163339" y="3590535"/>
              <a:ext cx="728472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67362E0-2FE3-96A3-335D-5A5ADAF5A747}"/>
                </a:ext>
              </a:extLst>
            </p:cNvPr>
            <p:cNvCxnSpPr>
              <a:cxnSpLocks/>
              <a:stCxn id="10" idx="5"/>
              <a:endCxn id="13" idx="1"/>
            </p:cNvCxnSpPr>
            <p:nvPr/>
          </p:nvCxnSpPr>
          <p:spPr>
            <a:xfrm>
              <a:off x="10163339" y="3590535"/>
              <a:ext cx="728472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each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create a “group” of three vertices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(If the clause only has one or two literals, then only use one or two vertices)</a:t>
                </a:r>
              </a:p>
              <a:p>
                <a:r>
                  <a:rPr lang="en-US" dirty="0"/>
                  <a:t>Put an edge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in </a:t>
                </a:r>
                <a:r>
                  <a:rPr lang="en-US" dirty="0">
                    <a:solidFill>
                      <a:schemeClr val="accent1"/>
                    </a:solidFill>
                  </a:rPr>
                  <a:t>different groups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do not have contradictory labels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  <a:blipFill>
                <a:blip r:embed="rId16"/>
                <a:stretch>
                  <a:fillRect l="-1786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uiExpand="1" build="p"/>
      <p:bldP spid="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F5E-7297-9FD8-60EA-0ECA4CF3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each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in each </a:t>
                </a:r>
                <a:r>
                  <a:rPr lang="en-US" dirty="0">
                    <a:solidFill>
                      <a:schemeClr val="accent1"/>
                    </a:solidFill>
                  </a:rPr>
                  <a:t>group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vertex</a:t>
                </a:r>
                <a:r>
                  <a:rPr lang="en-US" dirty="0"/>
                  <a:t> is “satisfied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,” i.e., it is labeled by a literal that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consisting of </a:t>
                </a:r>
                <a:r>
                  <a:rPr lang="en-US" dirty="0">
                    <a:solidFill>
                      <a:schemeClr val="accent1"/>
                    </a:solidFill>
                  </a:rPr>
                  <a:t>one satisfied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(vertices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have contradictory labels)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  <a:blipFill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DEDC-665A-6927-DEDC-8978427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0AB0FC-0CA2-6F52-5409-49AC6063BC79}"/>
              </a:ext>
            </a:extLst>
          </p:cNvPr>
          <p:cNvGrpSpPr/>
          <p:nvPr/>
        </p:nvGrpSpPr>
        <p:grpSpPr>
          <a:xfrm>
            <a:off x="8925567" y="385604"/>
            <a:ext cx="2809233" cy="2470108"/>
            <a:chOff x="7286625" y="3092492"/>
            <a:chExt cx="4067175" cy="3576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874DD5-B11E-4D38-E48E-C81D6851359B}"/>
                </a:ext>
              </a:extLst>
            </p:cNvPr>
            <p:cNvSpPr/>
            <p:nvPr/>
          </p:nvSpPr>
          <p:spPr>
            <a:xfrm>
              <a:off x="7286625" y="3092492"/>
              <a:ext cx="4067175" cy="35761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56DE5A-728A-23AE-75DA-E51173CF6EC3}"/>
                </a:ext>
              </a:extLst>
            </p:cNvPr>
            <p:cNvGrpSpPr/>
            <p:nvPr/>
          </p:nvGrpSpPr>
          <p:grpSpPr>
            <a:xfrm>
              <a:off x="7506789" y="3250465"/>
              <a:ext cx="3725092" cy="3261053"/>
              <a:chOff x="7506789" y="3072623"/>
              <a:chExt cx="3725092" cy="3261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0E04A43-AB9D-F3A9-64C8-E69294530400}"/>
                      </a:ext>
                    </a:extLst>
                  </p:cNvPr>
                  <p:cNvSpPr/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0E04A43-AB9D-F3A9-64C8-E692945304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8CABF6C-813C-2201-A2E3-CEC8165202C5}"/>
                      </a:ext>
                    </a:extLst>
                  </p:cNvPr>
                  <p:cNvSpPr/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8CABF6C-813C-2201-A2E3-CEC8165202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31FE4A8-CD3F-98D9-5016-6495167ABD41}"/>
                      </a:ext>
                    </a:extLst>
                  </p:cNvPr>
                  <p:cNvSpPr/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31FE4A8-CD3F-98D9-5016-6495167ABD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177DC79-BFDD-7BD1-E919-16E211A30D94}"/>
                      </a:ext>
                    </a:extLst>
                  </p:cNvPr>
                  <p:cNvSpPr/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177DC79-BFDD-7BD1-E919-16E211A30D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828F43A-E9C7-FF8B-5520-2C4A6E576C56}"/>
                      </a:ext>
                    </a:extLst>
                  </p:cNvPr>
                  <p:cNvSpPr/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828F43A-E9C7-FF8B-5520-2C4A6E576C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DA77557-5C6D-96AF-4541-0741C5B421E3}"/>
                      </a:ext>
                    </a:extLst>
                  </p:cNvPr>
                  <p:cNvSpPr/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DA77557-5C6D-96AF-4541-0741C5B421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CC94C30-371D-24F7-AD6B-3C4F8687AA64}"/>
                      </a:ext>
                    </a:extLst>
                  </p:cNvPr>
                  <p:cNvSpPr/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CC94C30-371D-24F7-AD6B-3C4F8687AA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61FD204-5233-6F1F-D9EB-0F5AFEB2C563}"/>
                      </a:ext>
                    </a:extLst>
                  </p:cNvPr>
                  <p:cNvSpPr/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61FD204-5233-6F1F-D9EB-0F5AFEB2C5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222F42D-107E-437A-2917-2303D8A20478}"/>
                      </a:ext>
                    </a:extLst>
                  </p:cNvPr>
                  <p:cNvSpPr/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222F42D-107E-437A-2917-2303D8A204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033E8F7-05CC-2DB3-55C5-C5D51B60BF55}"/>
                      </a:ext>
                    </a:extLst>
                  </p:cNvPr>
                  <p:cNvSpPr/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033E8F7-05CC-2DB3-55C5-C5D51B60BF5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5EE2536-CC47-3D09-A063-C99B707FB18A}"/>
                      </a:ext>
                    </a:extLst>
                  </p:cNvPr>
                  <p:cNvSpPr/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5EE2536-CC47-3D09-A063-C99B707FB1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C4CF7A7-0A90-DAD9-75EE-7EA162E3055F}"/>
                      </a:ext>
                    </a:extLst>
                  </p:cNvPr>
                  <p:cNvSpPr/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C4CF7A7-0A90-DAD9-75EE-7EA162E305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D2CB9A-7C93-0424-AE2A-D6FF79CA3858}"/>
                </a:ext>
              </a:extLst>
            </p:cNvPr>
            <p:cNvGrpSpPr/>
            <p:nvPr/>
          </p:nvGrpSpPr>
          <p:grpSpPr>
            <a:xfrm>
              <a:off x="7846859" y="3590535"/>
              <a:ext cx="3044952" cy="2580913"/>
              <a:chOff x="7846859" y="3590535"/>
              <a:chExt cx="3044952" cy="258091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C8532BD-D31D-070B-06FD-9EE57D1D33CA}"/>
                  </a:ext>
                </a:extLst>
              </p:cNvPr>
              <p:cNvCxnSpPr>
                <a:cxnSpLocks/>
                <a:stCxn id="19" idx="7"/>
                <a:endCxn id="16" idx="3"/>
              </p:cNvCxnSpPr>
              <p:nvPr/>
            </p:nvCxnSpPr>
            <p:spPr>
              <a:xfrm flipV="1">
                <a:off x="10163339" y="5671023"/>
                <a:ext cx="728472" cy="500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D0445D2-78E5-0071-2B59-81B8BA364BE0}"/>
                  </a:ext>
                </a:extLst>
              </p:cNvPr>
              <p:cNvCxnSpPr>
                <a:cxnSpLocks/>
                <a:stCxn id="18" idx="7"/>
                <a:endCxn id="16" idx="3"/>
              </p:cNvCxnSpPr>
              <p:nvPr/>
            </p:nvCxnSpPr>
            <p:spPr>
              <a:xfrm flipV="1">
                <a:off x="9496045" y="5671023"/>
                <a:ext cx="1395766" cy="49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3B8A01E-AD1F-E938-51DF-825599A84DA2}"/>
                  </a:ext>
                </a:extLst>
              </p:cNvPr>
              <p:cNvCxnSpPr>
                <a:stCxn id="17" idx="1"/>
                <a:endCxn id="10" idx="5"/>
              </p:cNvCxnSpPr>
              <p:nvPr/>
            </p:nvCxnSpPr>
            <p:spPr>
              <a:xfrm flipH="1" flipV="1">
                <a:off x="7846859" y="5640390"/>
                <a:ext cx="732828" cy="521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7D8E271-2343-684E-BAD0-FD18587E53EB}"/>
                  </a:ext>
                </a:extLst>
              </p:cNvPr>
              <p:cNvCxnSpPr>
                <a:cxnSpLocks/>
                <a:stCxn id="17" idx="1"/>
                <a:endCxn id="9" idx="5"/>
              </p:cNvCxnSpPr>
              <p:nvPr/>
            </p:nvCxnSpPr>
            <p:spPr>
              <a:xfrm flipH="1" flipV="1">
                <a:off x="7846859" y="4999184"/>
                <a:ext cx="732828" cy="1162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10B1DD5-7892-4B17-A825-2A94F31AAC4B}"/>
                  </a:ext>
                </a:extLst>
              </p:cNvPr>
              <p:cNvCxnSpPr>
                <a:cxnSpLocks/>
                <a:stCxn id="17" idx="1"/>
                <a:endCxn id="8" idx="5"/>
              </p:cNvCxnSpPr>
              <p:nvPr/>
            </p:nvCxnSpPr>
            <p:spPr>
              <a:xfrm flipH="1" flipV="1">
                <a:off x="7846861" y="4357979"/>
                <a:ext cx="732826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DF20E4-DCE7-9D59-C05F-AE6085546A16}"/>
                  </a:ext>
                </a:extLst>
              </p:cNvPr>
              <p:cNvCxnSpPr>
                <a:cxnSpLocks/>
                <a:stCxn id="17" idx="0"/>
                <a:endCxn id="11" idx="4"/>
              </p:cNvCxnSpPr>
              <p:nvPr/>
            </p:nvCxnSpPr>
            <p:spPr>
              <a:xfrm flipV="1">
                <a:off x="8720549" y="3648882"/>
                <a:ext cx="0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A90C12-3BCA-BC9A-C072-AF407445601B}"/>
                  </a:ext>
                </a:extLst>
              </p:cNvPr>
              <p:cNvCxnSpPr>
                <a:cxnSpLocks/>
                <a:stCxn id="17" idx="0"/>
                <a:endCxn id="12" idx="4"/>
              </p:cNvCxnSpPr>
              <p:nvPr/>
            </p:nvCxnSpPr>
            <p:spPr>
              <a:xfrm flipV="1">
                <a:off x="8720549" y="3648882"/>
                <a:ext cx="634636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C130E6C-3020-4182-3B6E-02B9B0D78B02}"/>
                  </a:ext>
                </a:extLst>
              </p:cNvPr>
              <p:cNvCxnSpPr>
                <a:cxnSpLocks/>
                <a:stCxn id="17" idx="0"/>
                <a:endCxn id="13" idx="4"/>
              </p:cNvCxnSpPr>
              <p:nvPr/>
            </p:nvCxnSpPr>
            <p:spPr>
              <a:xfrm flipV="1">
                <a:off x="8720549" y="3648882"/>
                <a:ext cx="1301929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BCD4C5D-5BC5-FACB-5E78-4AFCEE7AE759}"/>
                  </a:ext>
                </a:extLst>
              </p:cNvPr>
              <p:cNvCxnSpPr>
                <a:cxnSpLocks/>
                <a:stCxn id="17" idx="7"/>
                <a:endCxn id="14" idx="3"/>
              </p:cNvCxnSpPr>
              <p:nvPr/>
            </p:nvCxnSpPr>
            <p:spPr>
              <a:xfrm flipV="1">
                <a:off x="8861410" y="4357979"/>
                <a:ext cx="2030400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4968564-EDED-5F9E-FB89-4411B7C12BC6}"/>
                  </a:ext>
                </a:extLst>
              </p:cNvPr>
              <p:cNvCxnSpPr>
                <a:cxnSpLocks/>
                <a:stCxn id="17" idx="7"/>
                <a:endCxn id="15" idx="3"/>
              </p:cNvCxnSpPr>
              <p:nvPr/>
            </p:nvCxnSpPr>
            <p:spPr>
              <a:xfrm flipV="1">
                <a:off x="8861410" y="5014501"/>
                <a:ext cx="2030401" cy="1147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05DDE7-7045-2639-D6F6-29681CC4A27C}"/>
                  </a:ext>
                </a:extLst>
              </p:cNvPr>
              <p:cNvCxnSpPr>
                <a:cxnSpLocks/>
                <a:stCxn id="18" idx="1"/>
                <a:endCxn id="9" idx="5"/>
              </p:cNvCxnSpPr>
              <p:nvPr/>
            </p:nvCxnSpPr>
            <p:spPr>
              <a:xfrm flipH="1" flipV="1">
                <a:off x="7846859" y="4999184"/>
                <a:ext cx="1367463" cy="1162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AA1ADF-501D-BC11-5E25-D1C91A5D525B}"/>
                  </a:ext>
                </a:extLst>
              </p:cNvPr>
              <p:cNvCxnSpPr>
                <a:cxnSpLocks/>
                <a:stCxn id="18" idx="1"/>
                <a:endCxn id="8" idx="5"/>
              </p:cNvCxnSpPr>
              <p:nvPr/>
            </p:nvCxnSpPr>
            <p:spPr>
              <a:xfrm flipH="1" flipV="1">
                <a:off x="7846861" y="4357979"/>
                <a:ext cx="1367461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F617FE1-7CE1-44C5-D660-9CCA99F830DC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H="1" flipV="1">
                <a:off x="8720549" y="3648882"/>
                <a:ext cx="634635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F5C1D9-1EDB-E9FB-BE19-7CC1285E241A}"/>
                  </a:ext>
                </a:extLst>
              </p:cNvPr>
              <p:cNvCxnSpPr>
                <a:cxnSpLocks/>
                <a:stCxn id="18" idx="0"/>
                <a:endCxn id="12" idx="4"/>
              </p:cNvCxnSpPr>
              <p:nvPr/>
            </p:nvCxnSpPr>
            <p:spPr>
              <a:xfrm flipV="1">
                <a:off x="9355184" y="3648882"/>
                <a:ext cx="1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A127526-F81D-CAC4-2A60-5F27B6CFBFE3}"/>
                  </a:ext>
                </a:extLst>
              </p:cNvPr>
              <p:cNvCxnSpPr>
                <a:cxnSpLocks/>
                <a:stCxn id="18" idx="0"/>
                <a:endCxn id="13" idx="4"/>
              </p:cNvCxnSpPr>
              <p:nvPr/>
            </p:nvCxnSpPr>
            <p:spPr>
              <a:xfrm flipV="1">
                <a:off x="9355184" y="3648882"/>
                <a:ext cx="667294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D6363D2-C3FB-BAE4-1BF7-362C2FC0DA3E}"/>
                  </a:ext>
                </a:extLst>
              </p:cNvPr>
              <p:cNvCxnSpPr>
                <a:cxnSpLocks/>
                <a:stCxn id="18" idx="7"/>
                <a:endCxn id="14" idx="3"/>
              </p:cNvCxnSpPr>
              <p:nvPr/>
            </p:nvCxnSpPr>
            <p:spPr>
              <a:xfrm flipV="1">
                <a:off x="9496045" y="4357979"/>
                <a:ext cx="1395765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82DCF3-67B6-8BFD-513C-B86F29480524}"/>
                  </a:ext>
                </a:extLst>
              </p:cNvPr>
              <p:cNvCxnSpPr>
                <a:cxnSpLocks/>
                <a:stCxn id="18" idx="7"/>
                <a:endCxn id="15" idx="3"/>
              </p:cNvCxnSpPr>
              <p:nvPr/>
            </p:nvCxnSpPr>
            <p:spPr>
              <a:xfrm flipV="1">
                <a:off x="9496045" y="5014501"/>
                <a:ext cx="1395766" cy="1147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12D7A6-6E11-4BC5-5651-A2E45DF22485}"/>
                  </a:ext>
                </a:extLst>
              </p:cNvPr>
              <p:cNvCxnSpPr>
                <a:cxnSpLocks/>
                <a:stCxn id="19" idx="1"/>
                <a:endCxn id="10" idx="5"/>
              </p:cNvCxnSpPr>
              <p:nvPr/>
            </p:nvCxnSpPr>
            <p:spPr>
              <a:xfrm flipH="1" flipV="1">
                <a:off x="7846859" y="5640390"/>
                <a:ext cx="2034757" cy="53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857F3AD-3066-865D-90EE-AC3F145A08CF}"/>
                  </a:ext>
                </a:extLst>
              </p:cNvPr>
              <p:cNvCxnSpPr>
                <a:cxnSpLocks/>
                <a:stCxn id="19" idx="1"/>
                <a:endCxn id="9" idx="5"/>
              </p:cNvCxnSpPr>
              <p:nvPr/>
            </p:nvCxnSpPr>
            <p:spPr>
              <a:xfrm flipH="1" flipV="1">
                <a:off x="7846859" y="4999184"/>
                <a:ext cx="2034757" cy="1172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1CEE0D-1180-8DC5-D8DF-49840389FF8E}"/>
                  </a:ext>
                </a:extLst>
              </p:cNvPr>
              <p:cNvCxnSpPr>
                <a:cxnSpLocks/>
                <a:stCxn id="19" idx="0"/>
                <a:endCxn id="11" idx="4"/>
              </p:cNvCxnSpPr>
              <p:nvPr/>
            </p:nvCxnSpPr>
            <p:spPr>
              <a:xfrm flipH="1" flipV="1">
                <a:off x="8720549" y="3648882"/>
                <a:ext cx="1301929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5DD7DE8-C389-02FA-8DBA-FBC15F6FF68D}"/>
                  </a:ext>
                </a:extLst>
              </p:cNvPr>
              <p:cNvCxnSpPr>
                <a:cxnSpLocks/>
                <a:stCxn id="19" idx="0"/>
                <a:endCxn id="12" idx="4"/>
              </p:cNvCxnSpPr>
              <p:nvPr/>
            </p:nvCxnSpPr>
            <p:spPr>
              <a:xfrm flipH="1" flipV="1">
                <a:off x="9355185" y="3648882"/>
                <a:ext cx="667293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0AA63B-284E-74B0-1A08-5FD8876072AC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10022478" y="3648882"/>
                <a:ext cx="0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7BB8866-5925-176F-C89F-FB0D9DD0D6BE}"/>
                  </a:ext>
                </a:extLst>
              </p:cNvPr>
              <p:cNvCxnSpPr>
                <a:cxnSpLocks/>
                <a:stCxn id="19" idx="7"/>
                <a:endCxn id="14" idx="3"/>
              </p:cNvCxnSpPr>
              <p:nvPr/>
            </p:nvCxnSpPr>
            <p:spPr>
              <a:xfrm flipV="1">
                <a:off x="10163339" y="4357979"/>
                <a:ext cx="728471" cy="1813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7305C4-B247-90BF-8F63-857557FDA80D}"/>
                  </a:ext>
                </a:extLst>
              </p:cNvPr>
              <p:cNvCxnSpPr>
                <a:cxnSpLocks/>
                <a:stCxn id="19" idx="7"/>
                <a:endCxn id="15" idx="3"/>
              </p:cNvCxnSpPr>
              <p:nvPr/>
            </p:nvCxnSpPr>
            <p:spPr>
              <a:xfrm flipV="1">
                <a:off x="10163339" y="5014501"/>
                <a:ext cx="728472" cy="1156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729244E-2030-FF8E-16B6-91C08F760D2A}"/>
                  </a:ext>
                </a:extLst>
              </p:cNvPr>
              <p:cNvCxnSpPr>
                <a:cxnSpLocks/>
                <a:stCxn id="8" idx="7"/>
                <a:endCxn id="12" idx="3"/>
              </p:cNvCxnSpPr>
              <p:nvPr/>
            </p:nvCxnSpPr>
            <p:spPr>
              <a:xfrm flipV="1">
                <a:off x="7846861" y="3590535"/>
                <a:ext cx="1367462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C591859-2EBE-95CD-E26B-989A86107DA6}"/>
                  </a:ext>
                </a:extLst>
              </p:cNvPr>
              <p:cNvCxnSpPr>
                <a:cxnSpLocks/>
                <a:stCxn id="8" idx="7"/>
                <a:endCxn id="13" idx="3"/>
              </p:cNvCxnSpPr>
              <p:nvPr/>
            </p:nvCxnSpPr>
            <p:spPr>
              <a:xfrm flipV="1">
                <a:off x="7846861" y="3590535"/>
                <a:ext cx="2034755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288A254-512D-A0AA-D99E-DC38BE61A492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>
                <a:off x="7905208" y="4217118"/>
                <a:ext cx="2928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0BCFE1-A66F-FD4F-67F3-43EAF1516C67}"/>
                  </a:ext>
                </a:extLst>
              </p:cNvPr>
              <p:cNvCxnSpPr>
                <a:cxnSpLocks/>
                <a:stCxn id="8" idx="6"/>
                <a:endCxn id="15" idx="2"/>
              </p:cNvCxnSpPr>
              <p:nvPr/>
            </p:nvCxnSpPr>
            <p:spPr>
              <a:xfrm>
                <a:off x="7905208" y="4217118"/>
                <a:ext cx="2928256" cy="65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6D2F727-F7D5-AF6B-9A73-0C5C9AAA7302}"/>
                  </a:ext>
                </a:extLst>
              </p:cNvPr>
              <p:cNvCxnSpPr>
                <a:cxnSpLocks/>
                <a:stCxn id="8" idx="6"/>
                <a:endCxn id="16" idx="2"/>
              </p:cNvCxnSpPr>
              <p:nvPr/>
            </p:nvCxnSpPr>
            <p:spPr>
              <a:xfrm>
                <a:off x="7905208" y="4217118"/>
                <a:ext cx="2928256" cy="1313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6302586-E8DC-2B20-FF70-72FABCDC8BCB}"/>
                  </a:ext>
                </a:extLst>
              </p:cNvPr>
              <p:cNvCxnSpPr>
                <a:cxnSpLocks/>
                <a:stCxn id="9" idx="7"/>
                <a:endCxn id="11" idx="3"/>
              </p:cNvCxnSpPr>
              <p:nvPr/>
            </p:nvCxnSpPr>
            <p:spPr>
              <a:xfrm flipV="1">
                <a:off x="7846859" y="3590535"/>
                <a:ext cx="732828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7ADD196-6C0B-9F15-8E59-82D4D9E10FC5}"/>
                  </a:ext>
                </a:extLst>
              </p:cNvPr>
              <p:cNvCxnSpPr>
                <a:cxnSpLocks/>
                <a:stCxn id="9" idx="7"/>
                <a:endCxn id="12" idx="3"/>
              </p:cNvCxnSpPr>
              <p:nvPr/>
            </p:nvCxnSpPr>
            <p:spPr>
              <a:xfrm flipV="1">
                <a:off x="7846859" y="3590535"/>
                <a:ext cx="1367464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8A34FD4-DD31-CF95-3561-5D3899023B49}"/>
                  </a:ext>
                </a:extLst>
              </p:cNvPr>
              <p:cNvCxnSpPr>
                <a:cxnSpLocks/>
                <a:stCxn id="9" idx="7"/>
                <a:endCxn id="13" idx="3"/>
              </p:cNvCxnSpPr>
              <p:nvPr/>
            </p:nvCxnSpPr>
            <p:spPr>
              <a:xfrm flipV="1">
                <a:off x="7846859" y="3590535"/>
                <a:ext cx="2034757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1AA60D5-F423-103D-1C37-E8C5514E8EDA}"/>
                  </a:ext>
                </a:extLst>
              </p:cNvPr>
              <p:cNvCxnSpPr>
                <a:cxnSpLocks/>
                <a:stCxn id="9" idx="6"/>
                <a:endCxn id="14" idx="2"/>
              </p:cNvCxnSpPr>
              <p:nvPr/>
            </p:nvCxnSpPr>
            <p:spPr>
              <a:xfrm flipV="1">
                <a:off x="7905206" y="4217118"/>
                <a:ext cx="2928257" cy="64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A5B3A13-EB49-CDF4-405C-C6EF51056BDA}"/>
                  </a:ext>
                </a:extLst>
              </p:cNvPr>
              <p:cNvCxnSpPr>
                <a:cxnSpLocks/>
                <a:stCxn id="9" idx="6"/>
                <a:endCxn id="15" idx="2"/>
              </p:cNvCxnSpPr>
              <p:nvPr/>
            </p:nvCxnSpPr>
            <p:spPr>
              <a:xfrm>
                <a:off x="7905206" y="4858323"/>
                <a:ext cx="2928258" cy="1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3F23F42-5529-C7EF-8503-5C42910EDF75}"/>
                  </a:ext>
                </a:extLst>
              </p:cNvPr>
              <p:cNvCxnSpPr>
                <a:cxnSpLocks/>
                <a:stCxn id="9" idx="6"/>
                <a:endCxn id="16" idx="2"/>
              </p:cNvCxnSpPr>
              <p:nvPr/>
            </p:nvCxnSpPr>
            <p:spPr>
              <a:xfrm>
                <a:off x="7905206" y="4858323"/>
                <a:ext cx="2928258" cy="671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1456CA8-38CC-E696-9546-88F4A5BFB3F6}"/>
                  </a:ext>
                </a:extLst>
              </p:cNvPr>
              <p:cNvCxnSpPr>
                <a:cxnSpLocks/>
                <a:stCxn id="10" idx="7"/>
                <a:endCxn id="11" idx="3"/>
              </p:cNvCxnSpPr>
              <p:nvPr/>
            </p:nvCxnSpPr>
            <p:spPr>
              <a:xfrm flipV="1">
                <a:off x="7846859" y="3590535"/>
                <a:ext cx="732828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2EFD43-5838-2781-17A1-34380A94AC58}"/>
                  </a:ext>
                </a:extLst>
              </p:cNvPr>
              <p:cNvCxnSpPr>
                <a:cxnSpLocks/>
                <a:stCxn id="10" idx="7"/>
                <a:endCxn id="12" idx="3"/>
              </p:cNvCxnSpPr>
              <p:nvPr/>
            </p:nvCxnSpPr>
            <p:spPr>
              <a:xfrm flipV="1">
                <a:off x="7846859" y="3590535"/>
                <a:ext cx="1367464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A4D0CD6-0089-53C5-E532-938A9B89DA2E}"/>
                  </a:ext>
                </a:extLst>
              </p:cNvPr>
              <p:cNvCxnSpPr>
                <a:cxnSpLocks/>
                <a:stCxn id="10" idx="7"/>
                <a:endCxn id="13" idx="3"/>
              </p:cNvCxnSpPr>
              <p:nvPr/>
            </p:nvCxnSpPr>
            <p:spPr>
              <a:xfrm flipV="1">
                <a:off x="7846859" y="3590535"/>
                <a:ext cx="2034757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2015DF4-0666-A39A-ECC3-A0BCE7479393}"/>
                  </a:ext>
                </a:extLst>
              </p:cNvPr>
              <p:cNvCxnSpPr>
                <a:cxnSpLocks/>
                <a:stCxn id="10" idx="6"/>
                <a:endCxn id="14" idx="2"/>
              </p:cNvCxnSpPr>
              <p:nvPr/>
            </p:nvCxnSpPr>
            <p:spPr>
              <a:xfrm flipV="1">
                <a:off x="7905206" y="4217118"/>
                <a:ext cx="2928257" cy="1282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9EC3120-F668-7BCD-2AB5-175B6536B3DA}"/>
                  </a:ext>
                </a:extLst>
              </p:cNvPr>
              <p:cNvCxnSpPr>
                <a:cxnSpLocks/>
                <a:stCxn id="10" idx="6"/>
                <a:endCxn id="15" idx="2"/>
              </p:cNvCxnSpPr>
              <p:nvPr/>
            </p:nvCxnSpPr>
            <p:spPr>
              <a:xfrm flipV="1">
                <a:off x="7905206" y="4873640"/>
                <a:ext cx="2928258" cy="625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6537915-CCBD-A926-7D04-0944A38E3910}"/>
                  </a:ext>
                </a:extLst>
              </p:cNvPr>
              <p:cNvCxnSpPr>
                <a:cxnSpLocks/>
                <a:stCxn id="10" idx="6"/>
                <a:endCxn id="16" idx="2"/>
              </p:cNvCxnSpPr>
              <p:nvPr/>
            </p:nvCxnSpPr>
            <p:spPr>
              <a:xfrm>
                <a:off x="7905206" y="5499529"/>
                <a:ext cx="2928258" cy="30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F265A9D-93CB-9DA4-E615-EB7374C1DF80}"/>
                  </a:ext>
                </a:extLst>
              </p:cNvPr>
              <p:cNvCxnSpPr>
                <a:cxnSpLocks/>
                <a:stCxn id="11" idx="5"/>
                <a:endCxn id="14" idx="1"/>
              </p:cNvCxnSpPr>
              <p:nvPr/>
            </p:nvCxnSpPr>
            <p:spPr>
              <a:xfrm>
                <a:off x="8861410" y="3590535"/>
                <a:ext cx="2030400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8145655-3A05-38B1-DD21-6C8F3A6BAE6F}"/>
                  </a:ext>
                </a:extLst>
              </p:cNvPr>
              <p:cNvCxnSpPr>
                <a:cxnSpLocks/>
                <a:stCxn id="11" idx="5"/>
                <a:endCxn id="15" idx="1"/>
              </p:cNvCxnSpPr>
              <p:nvPr/>
            </p:nvCxnSpPr>
            <p:spPr>
              <a:xfrm>
                <a:off x="8861410" y="3590535"/>
                <a:ext cx="2030401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DF0081-C1FE-0C41-8342-0BE822C929B9}"/>
                  </a:ext>
                </a:extLst>
              </p:cNvPr>
              <p:cNvCxnSpPr>
                <a:cxnSpLocks/>
                <a:stCxn id="11" idx="5"/>
                <a:endCxn id="16" idx="1"/>
              </p:cNvCxnSpPr>
              <p:nvPr/>
            </p:nvCxnSpPr>
            <p:spPr>
              <a:xfrm>
                <a:off x="8861410" y="3590535"/>
                <a:ext cx="2030401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162E9CA-6031-A215-EC58-E019E1714482}"/>
                  </a:ext>
                </a:extLst>
              </p:cNvPr>
              <p:cNvCxnSpPr>
                <a:cxnSpLocks/>
                <a:stCxn id="12" idx="5"/>
                <a:endCxn id="14" idx="1"/>
              </p:cNvCxnSpPr>
              <p:nvPr/>
            </p:nvCxnSpPr>
            <p:spPr>
              <a:xfrm>
                <a:off x="9496046" y="3590535"/>
                <a:ext cx="1395764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9374AC1-D4CB-252C-87D2-22D8DA115AF2}"/>
                  </a:ext>
                </a:extLst>
              </p:cNvPr>
              <p:cNvCxnSpPr>
                <a:cxnSpLocks/>
                <a:stCxn id="12" idx="5"/>
                <a:endCxn id="15" idx="1"/>
              </p:cNvCxnSpPr>
              <p:nvPr/>
            </p:nvCxnSpPr>
            <p:spPr>
              <a:xfrm>
                <a:off x="9496046" y="3590535"/>
                <a:ext cx="1395765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1EF0C3D-872D-47F4-A7CC-528C3CB2B913}"/>
                  </a:ext>
                </a:extLst>
              </p:cNvPr>
              <p:cNvCxnSpPr>
                <a:cxnSpLocks/>
                <a:stCxn id="12" idx="5"/>
                <a:endCxn id="16" idx="1"/>
              </p:cNvCxnSpPr>
              <p:nvPr/>
            </p:nvCxnSpPr>
            <p:spPr>
              <a:xfrm>
                <a:off x="9496046" y="3590535"/>
                <a:ext cx="1395765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F01F4A6-2310-DEE6-412C-D437C816AD17}"/>
                  </a:ext>
                </a:extLst>
              </p:cNvPr>
              <p:cNvCxnSpPr>
                <a:cxnSpLocks/>
                <a:stCxn id="13" idx="5"/>
                <a:endCxn id="14" idx="1"/>
              </p:cNvCxnSpPr>
              <p:nvPr/>
            </p:nvCxnSpPr>
            <p:spPr>
              <a:xfrm>
                <a:off x="10163339" y="3590535"/>
                <a:ext cx="728471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75DD102-80F1-8B83-6A41-1589A2082402}"/>
                  </a:ext>
                </a:extLst>
              </p:cNvPr>
              <p:cNvCxnSpPr>
                <a:cxnSpLocks/>
                <a:stCxn id="13" idx="5"/>
                <a:endCxn id="15" idx="1"/>
              </p:cNvCxnSpPr>
              <p:nvPr/>
            </p:nvCxnSpPr>
            <p:spPr>
              <a:xfrm>
                <a:off x="10163339" y="3590535"/>
                <a:ext cx="728472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DAB9AA2-5D73-0CD7-56C5-A45CC942233F}"/>
                  </a:ext>
                </a:extLst>
              </p:cNvPr>
              <p:cNvCxnSpPr>
                <a:cxnSpLocks/>
                <a:stCxn id="13" idx="5"/>
                <a:endCxn id="16" idx="1"/>
              </p:cNvCxnSpPr>
              <p:nvPr/>
            </p:nvCxnSpPr>
            <p:spPr>
              <a:xfrm>
                <a:off x="10163339" y="3590535"/>
                <a:ext cx="728472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70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74DA-57BB-E78D-EBC5-08A5FC44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assignment that </a:t>
                </a:r>
                <a:r>
                  <a:rPr lang="en-US" dirty="0">
                    <a:solidFill>
                      <a:schemeClr val="accent1"/>
                    </a:solidFill>
                  </a:rPr>
                  <a:t>satisfies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exists because no two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have contradictory labels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contain two vertices from a single group,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contain </a:t>
                </a:r>
                <a:r>
                  <a:rPr lang="en-US" dirty="0">
                    <a:solidFill>
                      <a:schemeClr val="accent1"/>
                    </a:solidFill>
                  </a:rPr>
                  <a:t>one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satisfies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literal in each clause</a:t>
                </a:r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  <a:blipFill>
                <a:blip r:embed="rId2"/>
                <a:stretch>
                  <a:fillRect l="-96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A21B-6FA1-CF26-B398-8C01B96C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855908-FFEF-F797-CB2C-AE14CA1BFFA2}"/>
              </a:ext>
            </a:extLst>
          </p:cNvPr>
          <p:cNvGrpSpPr/>
          <p:nvPr/>
        </p:nvGrpSpPr>
        <p:grpSpPr>
          <a:xfrm>
            <a:off x="8925567" y="385604"/>
            <a:ext cx="2809233" cy="2470108"/>
            <a:chOff x="7286625" y="3092492"/>
            <a:chExt cx="4067175" cy="3576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02D009-4104-1786-471E-5D5CB08A7E7F}"/>
                </a:ext>
              </a:extLst>
            </p:cNvPr>
            <p:cNvSpPr/>
            <p:nvPr/>
          </p:nvSpPr>
          <p:spPr>
            <a:xfrm>
              <a:off x="7286625" y="3092492"/>
              <a:ext cx="4067175" cy="35761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FCFBF9-1363-A344-2C52-61236DFC8F27}"/>
                </a:ext>
              </a:extLst>
            </p:cNvPr>
            <p:cNvGrpSpPr/>
            <p:nvPr/>
          </p:nvGrpSpPr>
          <p:grpSpPr>
            <a:xfrm>
              <a:off x="7506789" y="3250465"/>
              <a:ext cx="3725092" cy="3261053"/>
              <a:chOff x="7506789" y="3072623"/>
              <a:chExt cx="3725092" cy="3261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A9F6734-FB31-BD21-97CA-73FAB5225E60}"/>
                      </a:ext>
                    </a:extLst>
                  </p:cNvPr>
                  <p:cNvSpPr/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A9F6734-FB31-BD21-97CA-73FAB5225E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E88EB2F-FB0B-E473-F610-15DF039F4B01}"/>
                      </a:ext>
                    </a:extLst>
                  </p:cNvPr>
                  <p:cNvSpPr/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E88EB2F-FB0B-E473-F610-15DF039F4B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F3D6154-382A-E24C-C161-FFD5678F1EA5}"/>
                      </a:ext>
                    </a:extLst>
                  </p:cNvPr>
                  <p:cNvSpPr/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F3D6154-382A-E24C-C161-FFD5678F1E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F70C674-32B2-E382-9AD3-222C7DAD4832}"/>
                      </a:ext>
                    </a:extLst>
                  </p:cNvPr>
                  <p:cNvSpPr/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F70C674-32B2-E382-9AD3-222C7DAD48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8157B4E-671B-5A38-AD67-36C4E69B33CA}"/>
                      </a:ext>
                    </a:extLst>
                  </p:cNvPr>
                  <p:cNvSpPr/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8157B4E-671B-5A38-AD67-36C4E69B33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D6DEB526-54B5-5781-10C8-1D5BFE028627}"/>
                      </a:ext>
                    </a:extLst>
                  </p:cNvPr>
                  <p:cNvSpPr/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D6DEB526-54B5-5781-10C8-1D5BFE0286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E078C4C-F52E-8B8C-ED4B-A125EC752BE7}"/>
                      </a:ext>
                    </a:extLst>
                  </p:cNvPr>
                  <p:cNvSpPr/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E078C4C-F52E-8B8C-ED4B-A125EC752B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27A306-7172-A2DE-3E8E-49A00644D883}"/>
                      </a:ext>
                    </a:extLst>
                  </p:cNvPr>
                  <p:cNvSpPr/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27A306-7172-A2DE-3E8E-49A00644D8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87654525-4E1F-FFB0-061C-B7DD7800F322}"/>
                      </a:ext>
                    </a:extLst>
                  </p:cNvPr>
                  <p:cNvSpPr/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87654525-4E1F-FFB0-061C-B7DD7800F3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2F3A4EE-A48E-74E5-8F71-4B1AF2B37695}"/>
                      </a:ext>
                    </a:extLst>
                  </p:cNvPr>
                  <p:cNvSpPr/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2F3A4EE-A48E-74E5-8F71-4B1AF2B376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66B81D2-B6E0-CEFB-2CAB-8739C18134C3}"/>
                      </a:ext>
                    </a:extLst>
                  </p:cNvPr>
                  <p:cNvSpPr/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66B81D2-B6E0-CEFB-2CAB-8739C18134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E7FD956B-3EEC-73D3-A214-CE9E6527F746}"/>
                      </a:ext>
                    </a:extLst>
                  </p:cNvPr>
                  <p:cNvSpPr/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E7FD956B-3EEC-73D3-A214-CE9E6527F7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3FCBC5-5537-522C-59A3-B43B340C2559}"/>
                </a:ext>
              </a:extLst>
            </p:cNvPr>
            <p:cNvGrpSpPr/>
            <p:nvPr/>
          </p:nvGrpSpPr>
          <p:grpSpPr>
            <a:xfrm>
              <a:off x="7846859" y="3590535"/>
              <a:ext cx="3044952" cy="2580913"/>
              <a:chOff x="7846859" y="3590535"/>
              <a:chExt cx="3044952" cy="25809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8774F25-6E5C-60A6-138A-600DD5A580E4}"/>
                  </a:ext>
                </a:extLst>
              </p:cNvPr>
              <p:cNvCxnSpPr>
                <a:cxnSpLocks/>
                <a:stCxn id="70" idx="7"/>
                <a:endCxn id="67" idx="3"/>
              </p:cNvCxnSpPr>
              <p:nvPr/>
            </p:nvCxnSpPr>
            <p:spPr>
              <a:xfrm flipV="1">
                <a:off x="10163339" y="5671023"/>
                <a:ext cx="728472" cy="500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B3AB7D-E49B-8FC7-4B06-764E48E3262A}"/>
                  </a:ext>
                </a:extLst>
              </p:cNvPr>
              <p:cNvCxnSpPr>
                <a:cxnSpLocks/>
                <a:stCxn id="69" idx="7"/>
                <a:endCxn id="67" idx="3"/>
              </p:cNvCxnSpPr>
              <p:nvPr/>
            </p:nvCxnSpPr>
            <p:spPr>
              <a:xfrm flipV="1">
                <a:off x="9496045" y="5671023"/>
                <a:ext cx="1395766" cy="49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B370A3C-35FD-BC24-4A8C-E46BCADACDEC}"/>
                  </a:ext>
                </a:extLst>
              </p:cNvPr>
              <p:cNvCxnSpPr>
                <a:stCxn id="68" idx="1"/>
                <a:endCxn id="61" idx="5"/>
              </p:cNvCxnSpPr>
              <p:nvPr/>
            </p:nvCxnSpPr>
            <p:spPr>
              <a:xfrm flipH="1" flipV="1">
                <a:off x="7846859" y="5640390"/>
                <a:ext cx="732828" cy="521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5DF461-FC2A-670D-647C-EFD1AD3DAAE2}"/>
                  </a:ext>
                </a:extLst>
              </p:cNvPr>
              <p:cNvCxnSpPr>
                <a:cxnSpLocks/>
                <a:stCxn id="68" idx="1"/>
                <a:endCxn id="60" idx="5"/>
              </p:cNvCxnSpPr>
              <p:nvPr/>
            </p:nvCxnSpPr>
            <p:spPr>
              <a:xfrm flipH="1" flipV="1">
                <a:off x="7846859" y="4999184"/>
                <a:ext cx="732828" cy="1162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E14073-FC4A-32B9-B8B1-02BE1ED19B7D}"/>
                  </a:ext>
                </a:extLst>
              </p:cNvPr>
              <p:cNvCxnSpPr>
                <a:cxnSpLocks/>
                <a:stCxn id="68" idx="1"/>
                <a:endCxn id="59" idx="5"/>
              </p:cNvCxnSpPr>
              <p:nvPr/>
            </p:nvCxnSpPr>
            <p:spPr>
              <a:xfrm flipH="1" flipV="1">
                <a:off x="7846861" y="4357979"/>
                <a:ext cx="732826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F7D8620-5F76-440C-0F8D-F49BBE8DF948}"/>
                  </a:ext>
                </a:extLst>
              </p:cNvPr>
              <p:cNvCxnSpPr>
                <a:cxnSpLocks/>
                <a:stCxn id="68" idx="0"/>
                <a:endCxn id="62" idx="4"/>
              </p:cNvCxnSpPr>
              <p:nvPr/>
            </p:nvCxnSpPr>
            <p:spPr>
              <a:xfrm flipV="1">
                <a:off x="8720549" y="3648882"/>
                <a:ext cx="0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DB89A3C-98A6-06DC-89BF-7B0CD2CCA556}"/>
                  </a:ext>
                </a:extLst>
              </p:cNvPr>
              <p:cNvCxnSpPr>
                <a:cxnSpLocks/>
                <a:stCxn id="68" idx="0"/>
                <a:endCxn id="63" idx="4"/>
              </p:cNvCxnSpPr>
              <p:nvPr/>
            </p:nvCxnSpPr>
            <p:spPr>
              <a:xfrm flipV="1">
                <a:off x="8720549" y="3648882"/>
                <a:ext cx="634636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AD17897-B9CD-05FF-1B2C-2C4B245CE6F0}"/>
                  </a:ext>
                </a:extLst>
              </p:cNvPr>
              <p:cNvCxnSpPr>
                <a:cxnSpLocks/>
                <a:stCxn id="68" idx="0"/>
                <a:endCxn id="64" idx="4"/>
              </p:cNvCxnSpPr>
              <p:nvPr/>
            </p:nvCxnSpPr>
            <p:spPr>
              <a:xfrm flipV="1">
                <a:off x="8720549" y="3648882"/>
                <a:ext cx="1301929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708A92-7059-7F97-EAE2-EC7D44ADE682}"/>
                  </a:ext>
                </a:extLst>
              </p:cNvPr>
              <p:cNvCxnSpPr>
                <a:cxnSpLocks/>
                <a:stCxn id="68" idx="7"/>
                <a:endCxn id="65" idx="3"/>
              </p:cNvCxnSpPr>
              <p:nvPr/>
            </p:nvCxnSpPr>
            <p:spPr>
              <a:xfrm flipV="1">
                <a:off x="8861410" y="4357979"/>
                <a:ext cx="2030400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9109BA8-67BD-96F8-D94F-B2FA7D801865}"/>
                  </a:ext>
                </a:extLst>
              </p:cNvPr>
              <p:cNvCxnSpPr>
                <a:cxnSpLocks/>
                <a:stCxn id="68" idx="7"/>
                <a:endCxn id="66" idx="3"/>
              </p:cNvCxnSpPr>
              <p:nvPr/>
            </p:nvCxnSpPr>
            <p:spPr>
              <a:xfrm flipV="1">
                <a:off x="8861410" y="5014501"/>
                <a:ext cx="2030401" cy="1147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AFDBE1-88C9-1094-4FAF-F429E888A20A}"/>
                  </a:ext>
                </a:extLst>
              </p:cNvPr>
              <p:cNvCxnSpPr>
                <a:cxnSpLocks/>
                <a:stCxn id="69" idx="1"/>
                <a:endCxn id="60" idx="5"/>
              </p:cNvCxnSpPr>
              <p:nvPr/>
            </p:nvCxnSpPr>
            <p:spPr>
              <a:xfrm flipH="1" flipV="1">
                <a:off x="7846859" y="4999184"/>
                <a:ext cx="1367463" cy="1162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69483C-0E86-F57B-38E2-FBCFBA49C3DB}"/>
                  </a:ext>
                </a:extLst>
              </p:cNvPr>
              <p:cNvCxnSpPr>
                <a:cxnSpLocks/>
                <a:stCxn id="69" idx="1"/>
                <a:endCxn id="59" idx="5"/>
              </p:cNvCxnSpPr>
              <p:nvPr/>
            </p:nvCxnSpPr>
            <p:spPr>
              <a:xfrm flipH="1" flipV="1">
                <a:off x="7846861" y="4357979"/>
                <a:ext cx="1367461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3379E6-B75A-D4A2-90BD-3DCF5C7BF074}"/>
                  </a:ext>
                </a:extLst>
              </p:cNvPr>
              <p:cNvCxnSpPr>
                <a:cxnSpLocks/>
                <a:stCxn id="69" idx="0"/>
                <a:endCxn id="62" idx="4"/>
              </p:cNvCxnSpPr>
              <p:nvPr/>
            </p:nvCxnSpPr>
            <p:spPr>
              <a:xfrm flipH="1" flipV="1">
                <a:off x="8720549" y="3648882"/>
                <a:ext cx="634635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33041D-75FA-509B-2249-2C95CEF24CBC}"/>
                  </a:ext>
                </a:extLst>
              </p:cNvPr>
              <p:cNvCxnSpPr>
                <a:cxnSpLocks/>
                <a:stCxn id="69" idx="0"/>
                <a:endCxn id="63" idx="4"/>
              </p:cNvCxnSpPr>
              <p:nvPr/>
            </p:nvCxnSpPr>
            <p:spPr>
              <a:xfrm flipV="1">
                <a:off x="9355184" y="3648882"/>
                <a:ext cx="1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1E412D-F1F7-9FAF-C8DE-CAB89DB73FD9}"/>
                  </a:ext>
                </a:extLst>
              </p:cNvPr>
              <p:cNvCxnSpPr>
                <a:cxnSpLocks/>
                <a:stCxn id="69" idx="0"/>
                <a:endCxn id="64" idx="4"/>
              </p:cNvCxnSpPr>
              <p:nvPr/>
            </p:nvCxnSpPr>
            <p:spPr>
              <a:xfrm flipV="1">
                <a:off x="9355184" y="3648882"/>
                <a:ext cx="667294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EF2E08-B4C5-A3D5-CB15-5A21B44D1C55}"/>
                  </a:ext>
                </a:extLst>
              </p:cNvPr>
              <p:cNvCxnSpPr>
                <a:cxnSpLocks/>
                <a:stCxn id="69" idx="7"/>
                <a:endCxn id="65" idx="3"/>
              </p:cNvCxnSpPr>
              <p:nvPr/>
            </p:nvCxnSpPr>
            <p:spPr>
              <a:xfrm flipV="1">
                <a:off x="9496045" y="4357979"/>
                <a:ext cx="1395765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ED2319E-613B-DF34-C7FF-D7BCDD4EA60B}"/>
                  </a:ext>
                </a:extLst>
              </p:cNvPr>
              <p:cNvCxnSpPr>
                <a:cxnSpLocks/>
                <a:stCxn id="69" idx="7"/>
                <a:endCxn id="66" idx="3"/>
              </p:cNvCxnSpPr>
              <p:nvPr/>
            </p:nvCxnSpPr>
            <p:spPr>
              <a:xfrm flipV="1">
                <a:off x="9496045" y="5014501"/>
                <a:ext cx="1395766" cy="1147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F6B1FA-17BB-98AE-ED28-4841AEC5C2D4}"/>
                  </a:ext>
                </a:extLst>
              </p:cNvPr>
              <p:cNvCxnSpPr>
                <a:cxnSpLocks/>
                <a:stCxn id="70" idx="1"/>
                <a:endCxn id="61" idx="5"/>
              </p:cNvCxnSpPr>
              <p:nvPr/>
            </p:nvCxnSpPr>
            <p:spPr>
              <a:xfrm flipH="1" flipV="1">
                <a:off x="7846859" y="5640390"/>
                <a:ext cx="2034757" cy="53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4069C33-994E-3464-D322-F67CA1B076C4}"/>
                  </a:ext>
                </a:extLst>
              </p:cNvPr>
              <p:cNvCxnSpPr>
                <a:cxnSpLocks/>
                <a:stCxn id="70" idx="1"/>
                <a:endCxn id="60" idx="5"/>
              </p:cNvCxnSpPr>
              <p:nvPr/>
            </p:nvCxnSpPr>
            <p:spPr>
              <a:xfrm flipH="1" flipV="1">
                <a:off x="7846859" y="4999184"/>
                <a:ext cx="2034757" cy="1172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312EF24-FAEF-D8EC-A095-623D86C7C70A}"/>
                  </a:ext>
                </a:extLst>
              </p:cNvPr>
              <p:cNvCxnSpPr>
                <a:cxnSpLocks/>
                <a:stCxn id="70" idx="0"/>
                <a:endCxn id="62" idx="4"/>
              </p:cNvCxnSpPr>
              <p:nvPr/>
            </p:nvCxnSpPr>
            <p:spPr>
              <a:xfrm flipH="1" flipV="1">
                <a:off x="8720549" y="3648882"/>
                <a:ext cx="1301929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D707755-80D5-D53D-CF00-F47064BB20F0}"/>
                  </a:ext>
                </a:extLst>
              </p:cNvPr>
              <p:cNvCxnSpPr>
                <a:cxnSpLocks/>
                <a:stCxn id="70" idx="0"/>
                <a:endCxn id="63" idx="4"/>
              </p:cNvCxnSpPr>
              <p:nvPr/>
            </p:nvCxnSpPr>
            <p:spPr>
              <a:xfrm flipH="1" flipV="1">
                <a:off x="9355185" y="3648882"/>
                <a:ext cx="667293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2795E8-AE6E-F26C-277A-38849FDD5182}"/>
                  </a:ext>
                </a:extLst>
              </p:cNvPr>
              <p:cNvCxnSpPr>
                <a:cxnSpLocks/>
                <a:stCxn id="70" idx="0"/>
                <a:endCxn id="64" idx="4"/>
              </p:cNvCxnSpPr>
              <p:nvPr/>
            </p:nvCxnSpPr>
            <p:spPr>
              <a:xfrm flipV="1">
                <a:off x="10022478" y="3648882"/>
                <a:ext cx="0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286A244-C00D-BB23-29A4-E4B702A0D61C}"/>
                  </a:ext>
                </a:extLst>
              </p:cNvPr>
              <p:cNvCxnSpPr>
                <a:cxnSpLocks/>
                <a:stCxn id="70" idx="7"/>
                <a:endCxn id="65" idx="3"/>
              </p:cNvCxnSpPr>
              <p:nvPr/>
            </p:nvCxnSpPr>
            <p:spPr>
              <a:xfrm flipV="1">
                <a:off x="10163339" y="4357979"/>
                <a:ext cx="728471" cy="1813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155C1F-0512-EA9D-63C7-6930DBA910DA}"/>
                  </a:ext>
                </a:extLst>
              </p:cNvPr>
              <p:cNvCxnSpPr>
                <a:cxnSpLocks/>
                <a:stCxn id="70" idx="7"/>
                <a:endCxn id="66" idx="3"/>
              </p:cNvCxnSpPr>
              <p:nvPr/>
            </p:nvCxnSpPr>
            <p:spPr>
              <a:xfrm flipV="1">
                <a:off x="10163339" y="5014501"/>
                <a:ext cx="728472" cy="1156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C0FE866-DAF6-99C6-F7B4-428EB14EFAB5}"/>
                  </a:ext>
                </a:extLst>
              </p:cNvPr>
              <p:cNvCxnSpPr>
                <a:cxnSpLocks/>
                <a:stCxn id="59" idx="7"/>
                <a:endCxn id="63" idx="3"/>
              </p:cNvCxnSpPr>
              <p:nvPr/>
            </p:nvCxnSpPr>
            <p:spPr>
              <a:xfrm flipV="1">
                <a:off x="7846861" y="3590535"/>
                <a:ext cx="1367462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B272951-5062-E4ED-6700-F197F75A3D3E}"/>
                  </a:ext>
                </a:extLst>
              </p:cNvPr>
              <p:cNvCxnSpPr>
                <a:cxnSpLocks/>
                <a:stCxn id="59" idx="7"/>
                <a:endCxn id="64" idx="3"/>
              </p:cNvCxnSpPr>
              <p:nvPr/>
            </p:nvCxnSpPr>
            <p:spPr>
              <a:xfrm flipV="1">
                <a:off x="7846861" y="3590535"/>
                <a:ext cx="2034755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54A3DBE-D398-ABA9-80A7-D5BA5AFC8674}"/>
                  </a:ext>
                </a:extLst>
              </p:cNvPr>
              <p:cNvCxnSpPr>
                <a:cxnSpLocks/>
                <a:stCxn id="59" idx="6"/>
                <a:endCxn id="65" idx="2"/>
              </p:cNvCxnSpPr>
              <p:nvPr/>
            </p:nvCxnSpPr>
            <p:spPr>
              <a:xfrm>
                <a:off x="7905208" y="4217118"/>
                <a:ext cx="2928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2064859-6770-5717-387D-D26B010A8512}"/>
                  </a:ext>
                </a:extLst>
              </p:cNvPr>
              <p:cNvCxnSpPr>
                <a:cxnSpLocks/>
                <a:stCxn id="59" idx="6"/>
                <a:endCxn id="66" idx="2"/>
              </p:cNvCxnSpPr>
              <p:nvPr/>
            </p:nvCxnSpPr>
            <p:spPr>
              <a:xfrm>
                <a:off x="7905208" y="4217118"/>
                <a:ext cx="2928256" cy="65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F2978E9-1511-4B05-3B64-F8533E06D862}"/>
                  </a:ext>
                </a:extLst>
              </p:cNvPr>
              <p:cNvCxnSpPr>
                <a:cxnSpLocks/>
                <a:stCxn id="59" idx="6"/>
                <a:endCxn id="67" idx="2"/>
              </p:cNvCxnSpPr>
              <p:nvPr/>
            </p:nvCxnSpPr>
            <p:spPr>
              <a:xfrm>
                <a:off x="7905208" y="4217118"/>
                <a:ext cx="2928256" cy="1313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5F5E5A-E260-C693-B467-929BFB21ABF8}"/>
                  </a:ext>
                </a:extLst>
              </p:cNvPr>
              <p:cNvCxnSpPr>
                <a:cxnSpLocks/>
                <a:stCxn id="60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C910EC-960F-884F-B29B-E71DB52C9A9B}"/>
                  </a:ext>
                </a:extLst>
              </p:cNvPr>
              <p:cNvCxnSpPr>
                <a:cxnSpLocks/>
                <a:stCxn id="60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9704B99-11E1-42B8-85E2-525D34AB7BA5}"/>
                  </a:ext>
                </a:extLst>
              </p:cNvPr>
              <p:cNvCxnSpPr>
                <a:cxnSpLocks/>
                <a:stCxn id="60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5867E6-0150-E1E4-0656-FD0A2B68D294}"/>
                  </a:ext>
                </a:extLst>
              </p:cNvPr>
              <p:cNvCxnSpPr>
                <a:cxnSpLocks/>
                <a:stCxn id="60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64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C58567-7849-E214-17AB-87A8046705C5}"/>
                  </a:ext>
                </a:extLst>
              </p:cNvPr>
              <p:cNvCxnSpPr>
                <a:cxnSpLocks/>
                <a:stCxn id="60" idx="6"/>
                <a:endCxn id="66" idx="2"/>
              </p:cNvCxnSpPr>
              <p:nvPr/>
            </p:nvCxnSpPr>
            <p:spPr>
              <a:xfrm>
                <a:off x="7905206" y="4858323"/>
                <a:ext cx="2928258" cy="1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797475-3DEC-92DC-5894-BA5660DA4CF2}"/>
                  </a:ext>
                </a:extLst>
              </p:cNvPr>
              <p:cNvCxnSpPr>
                <a:cxnSpLocks/>
                <a:stCxn id="60" idx="6"/>
                <a:endCxn id="67" idx="2"/>
              </p:cNvCxnSpPr>
              <p:nvPr/>
            </p:nvCxnSpPr>
            <p:spPr>
              <a:xfrm>
                <a:off x="7905206" y="4858323"/>
                <a:ext cx="2928258" cy="671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91FD97F-A98A-3479-BF29-410D13C694F2}"/>
                  </a:ext>
                </a:extLst>
              </p:cNvPr>
              <p:cNvCxnSpPr>
                <a:cxnSpLocks/>
                <a:stCxn id="61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00D8B35-4241-878D-2B3C-30623D32DD80}"/>
                  </a:ext>
                </a:extLst>
              </p:cNvPr>
              <p:cNvCxnSpPr>
                <a:cxnSpLocks/>
                <a:stCxn id="61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1D1098-1ECA-DE36-06BF-A74E34CCFD8D}"/>
                  </a:ext>
                </a:extLst>
              </p:cNvPr>
              <p:cNvCxnSpPr>
                <a:cxnSpLocks/>
                <a:stCxn id="61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F59B95B-6C12-8EFE-B973-13A4394B44EF}"/>
                  </a:ext>
                </a:extLst>
              </p:cNvPr>
              <p:cNvCxnSpPr>
                <a:cxnSpLocks/>
                <a:stCxn id="61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1282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4060A74-C56B-712C-D4CC-7BF4D78E43B5}"/>
                  </a:ext>
                </a:extLst>
              </p:cNvPr>
              <p:cNvCxnSpPr>
                <a:cxnSpLocks/>
                <a:stCxn id="61" idx="6"/>
                <a:endCxn id="66" idx="2"/>
              </p:cNvCxnSpPr>
              <p:nvPr/>
            </p:nvCxnSpPr>
            <p:spPr>
              <a:xfrm flipV="1">
                <a:off x="7905206" y="4873640"/>
                <a:ext cx="2928258" cy="625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00D3E03-5318-833A-F6C2-6CF6A511709B}"/>
                  </a:ext>
                </a:extLst>
              </p:cNvPr>
              <p:cNvCxnSpPr>
                <a:cxnSpLocks/>
                <a:stCxn id="61" idx="6"/>
                <a:endCxn id="67" idx="2"/>
              </p:cNvCxnSpPr>
              <p:nvPr/>
            </p:nvCxnSpPr>
            <p:spPr>
              <a:xfrm>
                <a:off x="7905206" y="5499529"/>
                <a:ext cx="2928258" cy="30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6B82CD3-DD3C-38D2-A055-65C67B8E632B}"/>
                  </a:ext>
                </a:extLst>
              </p:cNvPr>
              <p:cNvCxnSpPr>
                <a:cxnSpLocks/>
                <a:stCxn id="62" idx="5"/>
                <a:endCxn id="65" idx="1"/>
              </p:cNvCxnSpPr>
              <p:nvPr/>
            </p:nvCxnSpPr>
            <p:spPr>
              <a:xfrm>
                <a:off x="8861410" y="3590535"/>
                <a:ext cx="2030400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42F1ACB-1612-950C-F65F-0078C24D12C5}"/>
                  </a:ext>
                </a:extLst>
              </p:cNvPr>
              <p:cNvCxnSpPr>
                <a:cxnSpLocks/>
                <a:stCxn id="62" idx="5"/>
                <a:endCxn id="66" idx="1"/>
              </p:cNvCxnSpPr>
              <p:nvPr/>
            </p:nvCxnSpPr>
            <p:spPr>
              <a:xfrm>
                <a:off x="8861410" y="3590535"/>
                <a:ext cx="2030401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4CDFBEA-E366-B18E-EB8D-43F7F3B8CBDA}"/>
                  </a:ext>
                </a:extLst>
              </p:cNvPr>
              <p:cNvCxnSpPr>
                <a:cxnSpLocks/>
                <a:stCxn id="62" idx="5"/>
                <a:endCxn id="67" idx="1"/>
              </p:cNvCxnSpPr>
              <p:nvPr/>
            </p:nvCxnSpPr>
            <p:spPr>
              <a:xfrm>
                <a:off x="8861410" y="3590535"/>
                <a:ext cx="2030401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F811F3B-638F-7DD2-82C5-1B7D7235ABB6}"/>
                  </a:ext>
                </a:extLst>
              </p:cNvPr>
              <p:cNvCxnSpPr>
                <a:cxnSpLocks/>
                <a:stCxn id="63" idx="5"/>
                <a:endCxn id="65" idx="1"/>
              </p:cNvCxnSpPr>
              <p:nvPr/>
            </p:nvCxnSpPr>
            <p:spPr>
              <a:xfrm>
                <a:off x="9496046" y="3590535"/>
                <a:ext cx="1395764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3C72E7-E966-91FF-13D8-18A462DC4024}"/>
                  </a:ext>
                </a:extLst>
              </p:cNvPr>
              <p:cNvCxnSpPr>
                <a:cxnSpLocks/>
                <a:stCxn id="63" idx="5"/>
                <a:endCxn id="66" idx="1"/>
              </p:cNvCxnSpPr>
              <p:nvPr/>
            </p:nvCxnSpPr>
            <p:spPr>
              <a:xfrm>
                <a:off x="9496046" y="3590535"/>
                <a:ext cx="1395765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5D87453-9D71-77F2-57BB-91BF279DDEA2}"/>
                  </a:ext>
                </a:extLst>
              </p:cNvPr>
              <p:cNvCxnSpPr>
                <a:cxnSpLocks/>
                <a:stCxn id="63" idx="5"/>
                <a:endCxn id="67" idx="1"/>
              </p:cNvCxnSpPr>
              <p:nvPr/>
            </p:nvCxnSpPr>
            <p:spPr>
              <a:xfrm>
                <a:off x="9496046" y="3590535"/>
                <a:ext cx="1395765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5550C49-9367-13C4-286B-A6D80B3C4BD7}"/>
                  </a:ext>
                </a:extLst>
              </p:cNvPr>
              <p:cNvCxnSpPr>
                <a:cxnSpLocks/>
                <a:stCxn id="64" idx="5"/>
                <a:endCxn id="65" idx="1"/>
              </p:cNvCxnSpPr>
              <p:nvPr/>
            </p:nvCxnSpPr>
            <p:spPr>
              <a:xfrm>
                <a:off x="10163339" y="3590535"/>
                <a:ext cx="728471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DD92C4C-E3A4-11B0-167F-CAE3174DA0AE}"/>
                  </a:ext>
                </a:extLst>
              </p:cNvPr>
              <p:cNvCxnSpPr>
                <a:cxnSpLocks/>
                <a:stCxn id="64" idx="5"/>
                <a:endCxn id="66" idx="1"/>
              </p:cNvCxnSpPr>
              <p:nvPr/>
            </p:nvCxnSpPr>
            <p:spPr>
              <a:xfrm>
                <a:off x="10163339" y="3590535"/>
                <a:ext cx="728472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BBBA992-7F84-1D9D-5199-7B3402DFFADB}"/>
                  </a:ext>
                </a:extLst>
              </p:cNvPr>
              <p:cNvCxnSpPr>
                <a:cxnSpLocks/>
                <a:stCxn id="64" idx="5"/>
                <a:endCxn id="67" idx="1"/>
              </p:cNvCxnSpPr>
              <p:nvPr/>
            </p:nvCxnSpPr>
            <p:spPr>
              <a:xfrm>
                <a:off x="10163339" y="3590535"/>
                <a:ext cx="728472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3488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354F7-0ED1-BB3A-7FCB-59A634DD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0EA92-324F-F992-81E5-75E4C496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810125" y="2371604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D7789-B755-3A41-11C5-479BFF932875}"/>
                  </a:ext>
                </a:extLst>
              </p:cNvPr>
              <p:cNvSpPr txBox="1"/>
              <p:nvPr/>
            </p:nvSpPr>
            <p:spPr>
              <a:xfrm>
                <a:off x="342292" y="4748941"/>
                <a:ext cx="5414876" cy="7491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t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satisfiable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circuit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D7789-B755-3A41-11C5-479BFF93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2" y="4748941"/>
                <a:ext cx="5414876" cy="74914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48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else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:r>
                  <a:rPr lang="en-US" dirty="0"/>
                  <a:t>This will help us to prove that other problems,</a:t>
                </a:r>
                <a:br>
                  <a:rPr lang="en-US" dirty="0"/>
                </a:br>
                <a:r>
                  <a:rPr lang="en-US" dirty="0"/>
                  <a:t>such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are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Chain reductions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  <a:blipFill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102790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3162-044D-D94F-7991-BE8E1696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C4E2-148B-4716-B512-39DEEB96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58CDAAF5-5D7D-EE8D-144A-9ACEFFAF6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2602B7-6E1B-F47F-9D4E-7B58CD8D2A94}"/>
              </a:ext>
            </a:extLst>
          </p:cNvPr>
          <p:cNvGrpSpPr/>
          <p:nvPr/>
        </p:nvGrpSpPr>
        <p:grpSpPr>
          <a:xfrm>
            <a:off x="1333819" y="2765451"/>
            <a:ext cx="9341043" cy="4008949"/>
            <a:chOff x="1333819" y="2765451"/>
            <a:chExt cx="9341043" cy="40089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7FF5C0-AF3A-4067-F356-08253BE4C821}"/>
                </a:ext>
              </a:extLst>
            </p:cNvPr>
            <p:cNvSpPr/>
            <p:nvPr/>
          </p:nvSpPr>
          <p:spPr>
            <a:xfrm>
              <a:off x="1333819" y="3094496"/>
              <a:ext cx="1903457" cy="3013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137CCC-2564-2F11-63BE-88E5E1F27831}"/>
                </a:ext>
              </a:extLst>
            </p:cNvPr>
            <p:cNvSpPr/>
            <p:nvPr/>
          </p:nvSpPr>
          <p:spPr>
            <a:xfrm>
              <a:off x="5042147" y="3097228"/>
              <a:ext cx="1903457" cy="3013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E4A6F-660A-6E1C-2068-5A6923065AC5}"/>
                    </a:ext>
                  </a:extLst>
                </p:cNvPr>
                <p:cNvSpPr txBox="1"/>
                <p:nvPr/>
              </p:nvSpPr>
              <p:spPr>
                <a:xfrm>
                  <a:off x="1611406" y="6207129"/>
                  <a:ext cx="1348282" cy="56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E4A6F-660A-6E1C-2068-5A6923065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406" y="6207129"/>
                  <a:ext cx="1348282" cy="5672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4EF27AC-59A4-6311-F8CB-1613FDAA02AE}"/>
                    </a:ext>
                  </a:extLst>
                </p:cNvPr>
                <p:cNvSpPr txBox="1"/>
                <p:nvPr/>
              </p:nvSpPr>
              <p:spPr>
                <a:xfrm>
                  <a:off x="5447793" y="6182027"/>
                  <a:ext cx="1319916" cy="56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4EF27AC-59A4-6311-F8CB-1613FDAA0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793" y="6182027"/>
                  <a:ext cx="1319916" cy="5672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Explosion: 8 Points 11">
                  <a:extLst>
                    <a:ext uri="{FF2B5EF4-FFF2-40B4-BE49-F238E27FC236}">
                      <a16:creationId xmlns:a16="http://schemas.microsoft.com/office/drawing/2014/main" id="{F619E0CE-73D6-CE5B-912B-8F05A7543DA2}"/>
                    </a:ext>
                  </a:extLst>
                </p:cNvPr>
                <p:cNvSpPr/>
                <p:nvPr/>
              </p:nvSpPr>
              <p:spPr>
                <a:xfrm>
                  <a:off x="1703936" y="4059443"/>
                  <a:ext cx="1176443" cy="1533340"/>
                </a:xfrm>
                <a:prstGeom prst="irregularSeal1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Explosion: 8 Points 11">
                  <a:extLst>
                    <a:ext uri="{FF2B5EF4-FFF2-40B4-BE49-F238E27FC236}">
                      <a16:creationId xmlns:a16="http://schemas.microsoft.com/office/drawing/2014/main" id="{F619E0CE-73D6-CE5B-912B-8F05A7543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936" y="4059443"/>
                  <a:ext cx="1176443" cy="1533340"/>
                </a:xfrm>
                <a:prstGeom prst="irregularSeal1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Explosion: 14 Points 12">
                  <a:extLst>
                    <a:ext uri="{FF2B5EF4-FFF2-40B4-BE49-F238E27FC236}">
                      <a16:creationId xmlns:a16="http://schemas.microsoft.com/office/drawing/2014/main" id="{9A76D411-0B4E-6BEE-DBEB-ED1FCAAC41C2}"/>
                    </a:ext>
                  </a:extLst>
                </p:cNvPr>
                <p:cNvSpPr/>
                <p:nvPr/>
              </p:nvSpPr>
              <p:spPr>
                <a:xfrm>
                  <a:off x="5255569" y="3832773"/>
                  <a:ext cx="1635232" cy="1817811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Explosion: 14 Points 12">
                  <a:extLst>
                    <a:ext uri="{FF2B5EF4-FFF2-40B4-BE49-F238E27FC236}">
                      <a16:creationId xmlns:a16="http://schemas.microsoft.com/office/drawing/2014/main" id="{9A76D411-0B4E-6BEE-DBEB-ED1FCAAC41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569" y="3832773"/>
                  <a:ext cx="1635232" cy="1817811"/>
                </a:xfrm>
                <a:prstGeom prst="irregularSeal2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6AB300-50BA-31B5-107B-ECCEE91C72C4}"/>
                </a:ext>
              </a:extLst>
            </p:cNvPr>
            <p:cNvSpPr/>
            <p:nvPr/>
          </p:nvSpPr>
          <p:spPr>
            <a:xfrm>
              <a:off x="2458670" y="4697165"/>
              <a:ext cx="3569988" cy="403530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200" h="328407">
                  <a:moveTo>
                    <a:pt x="0" y="226807"/>
                  </a:moveTo>
                  <a:cubicBezTo>
                    <a:pt x="500591" y="8790"/>
                    <a:pt x="1140883" y="-12376"/>
                    <a:pt x="1682750" y="4557"/>
                  </a:cubicBezTo>
                  <a:cubicBezTo>
                    <a:pt x="2224617" y="21490"/>
                    <a:pt x="2668058" y="76523"/>
                    <a:pt x="3251200" y="328407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EA4CA1-A0DC-611B-8743-4F93CB202C04}"/>
                </a:ext>
              </a:extLst>
            </p:cNvPr>
            <p:cNvSpPr/>
            <p:nvPr/>
          </p:nvSpPr>
          <p:spPr>
            <a:xfrm>
              <a:off x="2428105" y="3240231"/>
              <a:ext cx="3600553" cy="336666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  <a:gd name="connsiteX0" fmla="*/ 0 w 3321050"/>
                <a:gd name="connsiteY0" fmla="*/ 226807 h 233157"/>
                <a:gd name="connsiteX1" fmla="*/ 1682750 w 3321050"/>
                <a:gd name="connsiteY1" fmla="*/ 4557 h 233157"/>
                <a:gd name="connsiteX2" fmla="*/ 3321050 w 3321050"/>
                <a:gd name="connsiteY2" fmla="*/ 233157 h 233157"/>
                <a:gd name="connsiteX0" fmla="*/ 0 w 3321050"/>
                <a:gd name="connsiteY0" fmla="*/ 263068 h 269418"/>
                <a:gd name="connsiteX1" fmla="*/ 1657350 w 3321050"/>
                <a:gd name="connsiteY1" fmla="*/ 2718 h 269418"/>
                <a:gd name="connsiteX2" fmla="*/ 3321050 w 3321050"/>
                <a:gd name="connsiteY2" fmla="*/ 269418 h 269418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050" h="273991">
                  <a:moveTo>
                    <a:pt x="0" y="267641"/>
                  </a:moveTo>
                  <a:cubicBezTo>
                    <a:pt x="500591" y="49624"/>
                    <a:pt x="1115950" y="35444"/>
                    <a:pt x="1657350" y="7291"/>
                  </a:cubicBezTo>
                  <a:cubicBezTo>
                    <a:pt x="2186517" y="-20226"/>
                    <a:pt x="2737908" y="22107"/>
                    <a:pt x="3321050" y="273991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46DDE9-F4FE-C731-76DA-1313C3619E78}"/>
                    </a:ext>
                  </a:extLst>
                </p:cNvPr>
                <p:cNvSpPr txBox="1"/>
                <p:nvPr/>
              </p:nvSpPr>
              <p:spPr>
                <a:xfrm>
                  <a:off x="3763068" y="2798032"/>
                  <a:ext cx="7742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46DDE9-F4FE-C731-76DA-1313C3619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068" y="2798032"/>
                  <a:ext cx="77421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4E9658-50D5-EB85-E1B7-343C2B7C147B}"/>
                    </a:ext>
                  </a:extLst>
                </p:cNvPr>
                <p:cNvSpPr txBox="1"/>
                <p:nvPr/>
              </p:nvSpPr>
              <p:spPr>
                <a:xfrm>
                  <a:off x="3773512" y="4272800"/>
                  <a:ext cx="6875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4E9658-50D5-EB85-E1B7-343C2B7C1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512" y="4272800"/>
                  <a:ext cx="6875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5D7B77-D872-0BB9-AFB8-74AA3FE6229A}"/>
                </a:ext>
              </a:extLst>
            </p:cNvPr>
            <p:cNvSpPr/>
            <p:nvPr/>
          </p:nvSpPr>
          <p:spPr>
            <a:xfrm>
              <a:off x="8771405" y="3094496"/>
              <a:ext cx="1903457" cy="3013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57C7EC2-09F4-85B9-56FE-C15CAF676ED4}"/>
                    </a:ext>
                  </a:extLst>
                </p:cNvPr>
                <p:cNvSpPr txBox="1"/>
                <p:nvPr/>
              </p:nvSpPr>
              <p:spPr>
                <a:xfrm>
                  <a:off x="9177051" y="6179295"/>
                  <a:ext cx="1319916" cy="56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57C7EC2-09F4-85B9-56FE-C15CAF676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7051" y="6179295"/>
                  <a:ext cx="1319916" cy="5672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Star: 7 Points 18">
                  <a:extLst>
                    <a:ext uri="{FF2B5EF4-FFF2-40B4-BE49-F238E27FC236}">
                      <a16:creationId xmlns:a16="http://schemas.microsoft.com/office/drawing/2014/main" id="{A7CA8D0A-40D8-FEF5-A6AE-BCB060E395B4}"/>
                    </a:ext>
                  </a:extLst>
                </p:cNvPr>
                <p:cNvSpPr/>
                <p:nvPr/>
              </p:nvSpPr>
              <p:spPr>
                <a:xfrm>
                  <a:off x="9091686" y="4014246"/>
                  <a:ext cx="1405281" cy="1765354"/>
                </a:xfrm>
                <a:prstGeom prst="star7">
                  <a:avLst>
                    <a:gd name="adj" fmla="val 25636"/>
                    <a:gd name="hf" fmla="val 102572"/>
                    <a:gd name="vf" fmla="val 10521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Star: 7 Points 18">
                  <a:extLst>
                    <a:ext uri="{FF2B5EF4-FFF2-40B4-BE49-F238E27FC236}">
                      <a16:creationId xmlns:a16="http://schemas.microsoft.com/office/drawing/2014/main" id="{A7CA8D0A-40D8-FEF5-A6AE-BCB060E39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686" y="4014246"/>
                  <a:ext cx="1405281" cy="1765354"/>
                </a:xfrm>
                <a:prstGeom prst="star7">
                  <a:avLst>
                    <a:gd name="adj" fmla="val 25636"/>
                    <a:gd name="hf" fmla="val 102572"/>
                    <a:gd name="vf" fmla="val 105210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E21411-2207-0A9B-EF90-D3EBA82C8620}"/>
                </a:ext>
              </a:extLst>
            </p:cNvPr>
            <p:cNvSpPr/>
            <p:nvPr/>
          </p:nvSpPr>
          <p:spPr>
            <a:xfrm>
              <a:off x="6143135" y="3207650"/>
              <a:ext cx="3410406" cy="336666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  <a:gd name="connsiteX0" fmla="*/ 0 w 3321050"/>
                <a:gd name="connsiteY0" fmla="*/ 226807 h 233157"/>
                <a:gd name="connsiteX1" fmla="*/ 1682750 w 3321050"/>
                <a:gd name="connsiteY1" fmla="*/ 4557 h 233157"/>
                <a:gd name="connsiteX2" fmla="*/ 3321050 w 3321050"/>
                <a:gd name="connsiteY2" fmla="*/ 233157 h 233157"/>
                <a:gd name="connsiteX0" fmla="*/ 0 w 3321050"/>
                <a:gd name="connsiteY0" fmla="*/ 263068 h 269418"/>
                <a:gd name="connsiteX1" fmla="*/ 1657350 w 3321050"/>
                <a:gd name="connsiteY1" fmla="*/ 2718 h 269418"/>
                <a:gd name="connsiteX2" fmla="*/ 3321050 w 3321050"/>
                <a:gd name="connsiteY2" fmla="*/ 269418 h 269418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050" h="273991">
                  <a:moveTo>
                    <a:pt x="0" y="267641"/>
                  </a:moveTo>
                  <a:cubicBezTo>
                    <a:pt x="500591" y="49624"/>
                    <a:pt x="1115950" y="35444"/>
                    <a:pt x="1657350" y="7291"/>
                  </a:cubicBezTo>
                  <a:cubicBezTo>
                    <a:pt x="2186517" y="-20226"/>
                    <a:pt x="2737908" y="22107"/>
                    <a:pt x="3321050" y="273991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CAA46F-B7E1-6D8C-385E-7D0ED3F59E10}"/>
                    </a:ext>
                  </a:extLst>
                </p:cNvPr>
                <p:cNvSpPr txBox="1"/>
                <p:nvPr/>
              </p:nvSpPr>
              <p:spPr>
                <a:xfrm>
                  <a:off x="7592574" y="2765451"/>
                  <a:ext cx="7742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CAA46F-B7E1-6D8C-385E-7D0ED3F59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574" y="2765451"/>
                  <a:ext cx="77421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069B30-D7F1-E1AE-5DD0-39570ECCABE0}"/>
                </a:ext>
              </a:extLst>
            </p:cNvPr>
            <p:cNvSpPr/>
            <p:nvPr/>
          </p:nvSpPr>
          <p:spPr>
            <a:xfrm>
              <a:off x="6100959" y="4826113"/>
              <a:ext cx="3642625" cy="403530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200" h="328407">
                  <a:moveTo>
                    <a:pt x="0" y="226807"/>
                  </a:moveTo>
                  <a:cubicBezTo>
                    <a:pt x="500591" y="8790"/>
                    <a:pt x="1140883" y="-12376"/>
                    <a:pt x="1682750" y="4557"/>
                  </a:cubicBezTo>
                  <a:cubicBezTo>
                    <a:pt x="2224617" y="21490"/>
                    <a:pt x="2668058" y="76523"/>
                    <a:pt x="3251200" y="328407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163AE5-DD1D-F271-8EC2-C77B81D53C4B}"/>
                    </a:ext>
                  </a:extLst>
                </p:cNvPr>
                <p:cNvSpPr txBox="1"/>
                <p:nvPr/>
              </p:nvSpPr>
              <p:spPr>
                <a:xfrm>
                  <a:off x="7578472" y="4406179"/>
                  <a:ext cx="6875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163AE5-DD1D-F271-8EC2-C77B81D53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472" y="4406179"/>
                  <a:ext cx="68759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0767-8006-F341-B42D-E484FD89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1675"/>
                <a:ext cx="11163300" cy="4743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1675"/>
                <a:ext cx="11163300" cy="4743450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D66C-FAED-D5A0-0F66-0421624F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65BF732C-FCC7-7E3F-DA87-0ADD1B69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2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63DE-753D-2ED1-E780-A902EFC4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004E1-2EC2-29B2-1D7B-4124E0DBF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define a language called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We will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will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004E1-2EC2-29B2-1D7B-4124E0DBF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A728-9AA9-8683-C6BA-B636A3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1F859EE0-8198-486B-B257-300CE20C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Recall: A CNF formula is an “AND of ORs of literals”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 CNF formula in which every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dirty="0"/>
                  <a:t>Example of a 3-CNF formula with two clauses: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132E-629E-E88F-3BF8-C221B60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186061</TotalTime>
  <Words>1295</Words>
  <Application>Microsoft Office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"NP"-hardness</vt:lpstr>
      <vt:lpstr>"NP"-completeness</vt:lpstr>
      <vt:lpstr>"NP"-completeness</vt:lpstr>
      <vt:lpstr>What else is "NP"-complete?</vt:lpstr>
      <vt:lpstr>Chaining reductions together</vt:lpstr>
      <vt:lpstr>Chaining reductions together</vt:lpstr>
      <vt:lpstr>Roadmap</vt:lpstr>
      <vt:lpstr>k-CNF formulas</vt:lpstr>
      <vt:lpstr>The Cook-Levin Theorem</vt:lpstr>
      <vt:lpstr>Step 1: Circuit ⇒ Program</vt:lpstr>
      <vt:lpstr>Step 2: Program ⇒ Formula</vt:lpstr>
      <vt:lpstr>Step 3: Formula ⇒ 3-CNF Formula</vt:lpstr>
      <vt:lpstr>Reduction correctness</vt:lpstr>
      <vt:lpstr>Reduction correctness</vt:lpstr>
      <vt:lpstr>PowerPoint Presentation</vt:lpstr>
      <vt:lpstr>Chaining reductions together</vt:lpstr>
      <vt:lpstr>"CLIQUE" is "NP"-complete</vt:lpstr>
      <vt:lpstr>Proof that "3‑SAT" ≤_P "CLIQUE"</vt:lpstr>
      <vt:lpstr>Reduction from "3‑SAT" to "CLIQUE"</vt:lpstr>
      <vt:lpstr>YES maps to YES</vt:lpstr>
      <vt:lpstr>NO maps to 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744</cp:revision>
  <dcterms:created xsi:type="dcterms:W3CDTF">2022-12-12T23:26:37Z</dcterms:created>
  <dcterms:modified xsi:type="dcterms:W3CDTF">2025-11-14T21:49:58Z</dcterms:modified>
</cp:coreProperties>
</file>