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1134" r:id="rId2"/>
    <p:sldId id="1123" r:id="rId3"/>
    <p:sldId id="834" r:id="rId4"/>
    <p:sldId id="832" r:id="rId5"/>
    <p:sldId id="983" r:id="rId6"/>
    <p:sldId id="988" r:id="rId7"/>
    <p:sldId id="984" r:id="rId8"/>
    <p:sldId id="849" r:id="rId9"/>
    <p:sldId id="985" r:id="rId10"/>
    <p:sldId id="986" r:id="rId11"/>
    <p:sldId id="989" r:id="rId12"/>
    <p:sldId id="857" r:id="rId13"/>
    <p:sldId id="990" r:id="rId14"/>
    <p:sldId id="664" r:id="rId15"/>
    <p:sldId id="667" r:id="rId16"/>
    <p:sldId id="858" r:id="rId17"/>
    <p:sldId id="1016" r:id="rId18"/>
    <p:sldId id="1012" r:id="rId19"/>
    <p:sldId id="1015" r:id="rId20"/>
    <p:sldId id="1022" r:id="rId21"/>
    <p:sldId id="1021" r:id="rId22"/>
    <p:sldId id="1020" r:id="rId23"/>
    <p:sldId id="905" r:id="rId24"/>
    <p:sldId id="868" r:id="rId25"/>
    <p:sldId id="1023" r:id="rId26"/>
    <p:sldId id="1024" r:id="rId27"/>
  </p:sldIdLst>
  <p:sldSz cx="12192000" cy="6858000"/>
  <p:notesSz cx="6858000" cy="9144000"/>
  <p:custDataLst>
    <p:tags r:id="rId2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2CC"/>
    <a:srgbClr val="4472C4"/>
    <a:srgbClr val="FFCCFF"/>
    <a:srgbClr val="FF99FF"/>
    <a:srgbClr val="8A3500"/>
    <a:srgbClr val="00FFFF"/>
    <a:srgbClr val="444444"/>
    <a:srgbClr val="B1953A"/>
    <a:srgbClr val="E7E6E6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8" autoAdjust="0"/>
    <p:restoredTop sz="90166" autoAdjust="0"/>
  </p:normalViewPr>
  <p:slideViewPr>
    <p:cSldViewPr snapToGrid="0">
      <p:cViewPr varScale="1">
        <p:scale>
          <a:sx n="106" d="100"/>
          <a:sy n="106" d="100"/>
        </p:scale>
        <p:origin x="960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AC89D9-4143-4CE6-8C54-F02D74289DBF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A6803F-40F5-437E-BE1A-AAEA2518A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343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70DE4-FF9C-80CF-C5CC-74A127A4BA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E64B6A-43CC-BC88-2615-C72CE1750D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7F18CE-EB28-5DD6-B11F-C69C0BB29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2DF79-D6C2-44B3-8742-A22E7E2B2DFC}" type="datetime1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B2A965-1956-CB40-F7D8-41BA1941E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586D55-6856-8978-D386-5F0DC01AE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0955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61B20D-9436-4192-BF4B-8FB3BEF178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000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BEAB7-07EC-1EA5-53F3-8F4275E4B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724E0C-DA48-06AA-BA2E-49DDBCA76A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68F0FE-25F2-F159-1B9E-3CE051D0A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F0D43-1401-4BC0-A39D-A766495ECF36}" type="datetime1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45A323-6743-3F78-3350-91557D228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EEFC33-9C19-3F3B-CC37-11CD52F70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564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51E061-43B9-715E-10A1-43924C056A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A54F26-8700-5286-046A-F18D1D71C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75B5C2-B43D-EDEA-E6AC-0E7A5EFA5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214FD-A691-403F-8A1F-9E3EDE8FE8F0}" type="datetime1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45AD3D-3C48-B69E-8B2E-A73197BE5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094E5E-E577-449C-B1E5-FED04977E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618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19E84-60CD-2150-A370-2D916ABCF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9FFB9B-E796-4A75-E099-81EE16B661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EDB585-9E6C-6EB7-EF7D-115EDC85F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6C3CF-17B5-4FE7-A6C3-1E55F63BBB29}" type="datetime1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2B97E-968F-0FDD-921C-6846DE861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91786B-4A9A-5DD9-FFE4-54BF3377A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0844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61B20D-9436-4192-BF4B-8FB3BEF178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249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1E31E-5737-97AE-B548-C476F3990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4B9689-C3A0-666A-C71B-F0DE27D349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34547B-E9B5-8BCE-E253-08A353B9E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81A7A-1332-4B30-AF4F-8BCB3CC4E7B6}" type="datetime1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A6709A-57B6-02BB-4C18-2E008E5E5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E117F1-3E92-F3D9-78F3-9326FCB14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227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FE794-A894-D40F-64BE-8D4107051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FCF2C6-A7E3-B9F1-4014-740D27098D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03E3D2-C77F-FBD4-344E-9F8F1EFBCE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A1D8CC-203D-1A00-3272-5C9F97939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6C27B-0845-452C-9314-A19F69723BBD}" type="datetime1">
              <a:rPr lang="en-US" smtClean="0"/>
              <a:t>11/12/2025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740A68-87AE-D0B8-9C75-9538D0C94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014080-4E51-77B1-DE7C-35B79A848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160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46F28-653C-43CC-0F34-2CE78FEB9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E06BFB-CED3-31FF-C336-633076F7C7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0558B5-2476-BE98-66C3-D309FCDD9F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869734-910F-007D-4002-F9D3629140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B49EA7-3FB0-7A34-DE17-C2F34303A2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7B5B7C-620E-B71B-6E6B-739508348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BF1A3-5A5F-4792-B78C-6135637B9452}" type="datetime1">
              <a:rPr lang="en-US" smtClean="0"/>
              <a:t>11/12/2025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180EAE-C2DA-429E-2856-E9A39FCE5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E1E504-838C-DA70-B564-044F08805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506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89578-BA9A-92B8-A46F-FA8D931FC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43D9A0-FA24-33DC-6CBE-DB1E4A2DB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D9451-D3D4-4E42-BABA-51ED05BC4A7B}" type="datetime1">
              <a:rPr lang="en-US" smtClean="0"/>
              <a:t>11/12/2025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981BF0-0DE8-96DB-7CEC-E1B839CD6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FBFE14-C8B0-F638-FFB8-3AE6132C4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80323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61B20D-9436-4192-BF4B-8FB3BEF178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460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EB7E2C-525A-20B9-5ABD-B1F52212B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2536A-191E-4FD3-9217-AC0125948861}" type="datetime1">
              <a:rPr lang="en-US" smtClean="0"/>
              <a:t>11/12/2025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9A35DC-A81D-D970-E468-E6E7B757B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A3F316-B2B0-A721-09FC-6CF0F3653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6969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61B20D-9436-4192-BF4B-8FB3BEF178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422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F3158-EA36-B587-0F1E-F8F8A4F13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24835D-F4EB-9C46-9D4D-9767BE30B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1D17DB-6CBC-E581-B2D4-E4EBC1115D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D07D0D-F212-A2D4-82A7-5EC7440B1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C3400-7673-4D56-AFCD-41352542AA5B}" type="datetime1">
              <a:rPr lang="en-US" smtClean="0"/>
              <a:t>11/12/2025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E36903-15A5-473D-5C6E-162F415BF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6E457D-CA0C-E56D-EDCA-5301AC1FD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797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6514E-03CF-9826-EE9B-7ACFB1270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61131C-326F-042B-16D4-A65F9D0F21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4A72E3-AD5B-5CD6-4991-51F45174FE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E87A13-CE50-8513-985C-D2C7D8627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6DF79-0AD1-4A96-B09E-944AF8ACECDD}" type="datetime1">
              <a:rPr lang="en-US" smtClean="0"/>
              <a:t>11/12/2025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561B45-13B0-76C7-8BAC-96EBF79D3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3A6D0D-C224-73DC-0143-0881479EE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170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6C8D14-FE37-35F9-6FC5-1BBE58023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8BFB97-4B6A-F842-15DB-F6915CC92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D76798-148C-2E16-43F6-3E69880A9F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0B097-4004-4718-A94A-9D119BA8F2F4}" type="datetime1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1B81AC-BEE3-A42E-6ACF-BDFF7D14A2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3639E-8602-86E4-86A5-EF2B46162F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91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0.png"/><Relationship Id="rId13" Type="http://schemas.openxmlformats.org/officeDocument/2006/relationships/image" Target="../media/image452.png"/><Relationship Id="rId3" Type="http://schemas.openxmlformats.org/officeDocument/2006/relationships/image" Target="../media/image670.png"/><Relationship Id="rId7" Type="http://schemas.openxmlformats.org/officeDocument/2006/relationships/image" Target="../media/image1000.png"/><Relationship Id="rId12" Type="http://schemas.openxmlformats.org/officeDocument/2006/relationships/image" Target="../media/image442.png"/><Relationship Id="rId2" Type="http://schemas.openxmlformats.org/officeDocument/2006/relationships/image" Target="../media/image4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0.png"/><Relationship Id="rId11" Type="http://schemas.openxmlformats.org/officeDocument/2006/relationships/image" Target="../media/image432.png"/><Relationship Id="rId5" Type="http://schemas.openxmlformats.org/officeDocument/2006/relationships/image" Target="../media/image810.png"/><Relationship Id="rId15" Type="http://schemas.openxmlformats.org/officeDocument/2006/relationships/image" Target="../media/image4710.png"/><Relationship Id="rId10" Type="http://schemas.openxmlformats.org/officeDocument/2006/relationships/image" Target="../media/image421.png"/><Relationship Id="rId4" Type="http://schemas.openxmlformats.org/officeDocument/2006/relationships/image" Target="../media/image710.png"/><Relationship Id="rId9" Type="http://schemas.openxmlformats.org/officeDocument/2006/relationships/image" Target="../media/image411.png"/><Relationship Id="rId14" Type="http://schemas.openxmlformats.org/officeDocument/2006/relationships/image" Target="../media/image46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8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0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1.png"/><Relationship Id="rId18" Type="http://schemas.openxmlformats.org/officeDocument/2006/relationships/image" Target="../media/image122.png"/><Relationship Id="rId26" Type="http://schemas.openxmlformats.org/officeDocument/2006/relationships/image" Target="../media/image131.png"/><Relationship Id="rId39" Type="http://schemas.openxmlformats.org/officeDocument/2006/relationships/image" Target="../media/image290.png"/><Relationship Id="rId21" Type="http://schemas.openxmlformats.org/officeDocument/2006/relationships/image" Target="../media/image126.png"/><Relationship Id="rId34" Type="http://schemas.openxmlformats.org/officeDocument/2006/relationships/image" Target="../media/image139.png"/><Relationship Id="rId42" Type="http://schemas.openxmlformats.org/officeDocument/2006/relationships/image" Target="../media/image51.png"/><Relationship Id="rId7" Type="http://schemas.openxmlformats.org/officeDocument/2006/relationships/image" Target="../media/image721.png"/><Relationship Id="rId2" Type="http://schemas.openxmlformats.org/officeDocument/2006/relationships/image" Target="../media/image1010.png"/><Relationship Id="rId16" Type="http://schemas.openxmlformats.org/officeDocument/2006/relationships/image" Target="../media/image1100.png"/><Relationship Id="rId29" Type="http://schemas.openxmlformats.org/officeDocument/2006/relationships/image" Target="../media/image1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0.png"/><Relationship Id="rId11" Type="http://schemas.openxmlformats.org/officeDocument/2006/relationships/image" Target="../media/image89.png"/><Relationship Id="rId24" Type="http://schemas.openxmlformats.org/officeDocument/2006/relationships/image" Target="../media/image129.png"/><Relationship Id="rId32" Type="http://schemas.openxmlformats.org/officeDocument/2006/relationships/image" Target="../media/image137.png"/><Relationship Id="rId37" Type="http://schemas.openxmlformats.org/officeDocument/2006/relationships/image" Target="../media/image270.png"/><Relationship Id="rId40" Type="http://schemas.openxmlformats.org/officeDocument/2006/relationships/image" Target="../media/image300.png"/><Relationship Id="rId45" Type="http://schemas.openxmlformats.org/officeDocument/2006/relationships/image" Target="../media/image691.png"/><Relationship Id="rId5" Type="http://schemas.openxmlformats.org/officeDocument/2006/relationships/image" Target="../media/image238.png"/><Relationship Id="rId15" Type="http://schemas.openxmlformats.org/officeDocument/2006/relationships/image" Target="../media/image99.png"/><Relationship Id="rId23" Type="http://schemas.openxmlformats.org/officeDocument/2006/relationships/image" Target="../media/image128.png"/><Relationship Id="rId28" Type="http://schemas.openxmlformats.org/officeDocument/2006/relationships/image" Target="../media/image133.png"/><Relationship Id="rId36" Type="http://schemas.openxmlformats.org/officeDocument/2006/relationships/image" Target="../media/image24.png"/><Relationship Id="rId49" Type="http://schemas.openxmlformats.org/officeDocument/2006/relationships/image" Target="../media/image146.png"/><Relationship Id="rId10" Type="http://schemas.openxmlformats.org/officeDocument/2006/relationships/image" Target="../media/image86.png"/><Relationship Id="rId19" Type="http://schemas.openxmlformats.org/officeDocument/2006/relationships/image" Target="../media/image124.png"/><Relationship Id="rId31" Type="http://schemas.openxmlformats.org/officeDocument/2006/relationships/image" Target="../media/image136.png"/><Relationship Id="rId44" Type="http://schemas.openxmlformats.org/officeDocument/2006/relationships/image" Target="../media/image650.png"/><Relationship Id="rId4" Type="http://schemas.openxmlformats.org/officeDocument/2006/relationships/image" Target="../media/image237.png"/><Relationship Id="rId9" Type="http://schemas.openxmlformats.org/officeDocument/2006/relationships/image" Target="../media/image741.png"/><Relationship Id="rId14" Type="http://schemas.openxmlformats.org/officeDocument/2006/relationships/image" Target="../media/image98.png"/><Relationship Id="rId22" Type="http://schemas.openxmlformats.org/officeDocument/2006/relationships/image" Target="../media/image127.png"/><Relationship Id="rId27" Type="http://schemas.openxmlformats.org/officeDocument/2006/relationships/image" Target="../media/image132.png"/><Relationship Id="rId30" Type="http://schemas.openxmlformats.org/officeDocument/2006/relationships/image" Target="../media/image135.png"/><Relationship Id="rId35" Type="http://schemas.openxmlformats.org/officeDocument/2006/relationships/image" Target="../media/image140.png"/><Relationship Id="rId43" Type="http://schemas.openxmlformats.org/officeDocument/2006/relationships/image" Target="../media/image61.png"/><Relationship Id="rId48" Type="http://schemas.openxmlformats.org/officeDocument/2006/relationships/image" Target="../media/image242.png"/><Relationship Id="rId8" Type="http://schemas.openxmlformats.org/officeDocument/2006/relationships/image" Target="../media/image730.png"/><Relationship Id="rId3" Type="http://schemas.openxmlformats.org/officeDocument/2006/relationships/image" Target="../media/image23.png"/><Relationship Id="rId12" Type="http://schemas.openxmlformats.org/officeDocument/2006/relationships/image" Target="../media/image90.png"/><Relationship Id="rId17" Type="http://schemas.openxmlformats.org/officeDocument/2006/relationships/image" Target="../media/image120.png"/><Relationship Id="rId25" Type="http://schemas.openxmlformats.org/officeDocument/2006/relationships/image" Target="../media/image130.png"/><Relationship Id="rId33" Type="http://schemas.openxmlformats.org/officeDocument/2006/relationships/image" Target="../media/image138.png"/><Relationship Id="rId38" Type="http://schemas.openxmlformats.org/officeDocument/2006/relationships/image" Target="../media/image280.png"/><Relationship Id="rId46" Type="http://schemas.openxmlformats.org/officeDocument/2006/relationships/image" Target="../media/image25.png"/><Relationship Id="rId20" Type="http://schemas.openxmlformats.org/officeDocument/2006/relationships/image" Target="../media/image125.png"/><Relationship Id="rId41" Type="http://schemas.openxmlformats.org/officeDocument/2006/relationships/image" Target="../media/image3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image" Target="../media/image305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5" Type="http://schemas.openxmlformats.org/officeDocument/2006/relationships/image" Target="../media/image43.png"/><Relationship Id="rId10" Type="http://schemas.openxmlformats.org/officeDocument/2006/relationships/image" Target="../media/image38.png"/><Relationship Id="rId4" Type="http://schemas.openxmlformats.org/officeDocument/2006/relationships/image" Target="../media/image324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1.png"/><Relationship Id="rId7" Type="http://schemas.openxmlformats.org/officeDocument/2006/relationships/image" Target="../media/image751.png"/><Relationship Id="rId2" Type="http://schemas.openxmlformats.org/officeDocument/2006/relationships/image" Target="../media/image6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0.png"/><Relationship Id="rId5" Type="http://schemas.openxmlformats.org/officeDocument/2006/relationships/image" Target="../media/image731.png"/><Relationship Id="rId4" Type="http://schemas.openxmlformats.org/officeDocument/2006/relationships/image" Target="../media/image7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0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0.png"/><Relationship Id="rId3" Type="http://schemas.openxmlformats.org/officeDocument/2006/relationships/image" Target="../media/image47.png"/><Relationship Id="rId7" Type="http://schemas.openxmlformats.org/officeDocument/2006/relationships/image" Target="../media/image52.png"/><Relationship Id="rId2" Type="http://schemas.openxmlformats.org/officeDocument/2006/relationships/image" Target="../media/image4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image" Target="../media/image64.png"/><Relationship Id="rId5" Type="http://schemas.openxmlformats.org/officeDocument/2006/relationships/image" Target="../media/image49.png"/><Relationship Id="rId10" Type="http://schemas.openxmlformats.org/officeDocument/2006/relationships/image" Target="../media/image63.png"/><Relationship Id="rId4" Type="http://schemas.openxmlformats.org/officeDocument/2006/relationships/image" Target="../media/image48.png"/><Relationship Id="rId9" Type="http://schemas.openxmlformats.org/officeDocument/2006/relationships/image" Target="../media/image5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5.png"/><Relationship Id="rId2" Type="http://schemas.openxmlformats.org/officeDocument/2006/relationships/image" Target="../media/image39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3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1.png"/><Relationship Id="rId2" Type="http://schemas.openxmlformats.org/officeDocument/2006/relationships/image" Target="../media/image2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1.png"/><Relationship Id="rId2" Type="http://schemas.openxmlformats.org/officeDocument/2006/relationships/image" Target="../media/image26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1.png"/><Relationship Id="rId4" Type="http://schemas.openxmlformats.org/officeDocument/2006/relationships/image" Target="../media/image28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31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7374BE-0883-4AF8-5BC1-5A60CADCE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92E8B08-1E80-5F58-574F-304F84860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9908"/>
            <a:ext cx="5026269" cy="6110936"/>
          </a:xfrm>
        </p:spPr>
        <p:txBody>
          <a:bodyPr>
            <a:normAutofit/>
          </a:bodyPr>
          <a:lstStyle/>
          <a:p>
            <a:pPr marL="0" indent="0"/>
            <a:r>
              <a:rPr lang="en-US" sz="4400" dirty="0"/>
              <a:t>CMSC 28100</a:t>
            </a:r>
            <a:br>
              <a:rPr lang="en-US" sz="4400" dirty="0"/>
            </a:br>
            <a:br>
              <a:rPr lang="en-US" sz="4400" dirty="0"/>
            </a:br>
            <a:r>
              <a:rPr lang="en-US" sz="4400" dirty="0"/>
              <a:t>Introduction to </a:t>
            </a:r>
            <a:r>
              <a:rPr lang="en-US" sz="4400" b="1" dirty="0">
                <a:solidFill>
                  <a:schemeClr val="accent1"/>
                </a:solidFill>
              </a:rPr>
              <a:t>Complexity Theory</a:t>
            </a:r>
            <a:br>
              <a:rPr lang="en-US" sz="4400" dirty="0"/>
            </a:br>
            <a:br>
              <a:rPr lang="en-US" sz="4400" dirty="0"/>
            </a:br>
            <a:r>
              <a:rPr lang="en-US" sz="2800" dirty="0"/>
              <a:t>Autumn 2025</a:t>
            </a:r>
            <a:br>
              <a:rPr lang="en-US" sz="2800" dirty="0"/>
            </a:br>
            <a:r>
              <a:rPr lang="en-US" sz="2800" dirty="0"/>
              <a:t>Instructor: William Hoza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3BD8EF-803A-BE43-CA67-9D61EA6BA713}"/>
              </a:ext>
            </a:extLst>
          </p:cNvPr>
          <p:cNvSpPr txBox="1"/>
          <p:nvPr/>
        </p:nvSpPr>
        <p:spPr>
          <a:xfrm>
            <a:off x="6096000" y="1174536"/>
            <a:ext cx="5257800" cy="45089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700" dirty="0"/>
              <a:t>⏳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39502874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E354F7-0ED1-BB3A-7FCB-59A634DD92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B41BCBD-5385-AC93-ABB7-7CA15804560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-completeness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B41BCBD-5385-AC93-ABB7-7CA15804560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0DF48FB-1442-404D-B2FF-30B12D91385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4"/>
                <a:ext cx="10515599" cy="4665219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b="1" dirty="0"/>
                  <a:t>Definition: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-complete</a:t>
                </a:r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-hard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-complete languages are the </a:t>
                </a:r>
                <a:r>
                  <a:rPr lang="en-US" dirty="0">
                    <a:solidFill>
                      <a:schemeClr val="accent1"/>
                    </a:solidFill>
                  </a:rPr>
                  <a:t>hardest languages in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endParaRPr lang="en-US" b="0" dirty="0">
                  <a:solidFill>
                    <a:schemeClr val="accent1"/>
                  </a:solidFill>
                </a:endParaRP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-complete, then the </a:t>
                </a:r>
                <a:r>
                  <a:rPr lang="en-US" dirty="0">
                    <a:solidFill>
                      <a:schemeClr val="accent1"/>
                    </a:solidFill>
                  </a:rPr>
                  <a:t>language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can be said to “capture” / “express” the </a:t>
                </a:r>
                <a:r>
                  <a:rPr lang="en-US" dirty="0">
                    <a:solidFill>
                      <a:schemeClr val="accent1"/>
                    </a:solidFill>
                  </a:rPr>
                  <a:t>entire complexity class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endParaRPr lang="en-US" dirty="0"/>
              </a:p>
              <a:p>
                <a:r>
                  <a:rPr lang="en-US" dirty="0"/>
                  <a:t>Example: We will eventually prove that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CLIQUE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-complete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0DF48FB-1442-404D-B2FF-30B12D91385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4"/>
                <a:ext cx="10515599" cy="4665219"/>
              </a:xfrm>
              <a:blipFill>
                <a:blip r:embed="rId3"/>
                <a:stretch>
                  <a:fillRect l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50EA92-324F-F992-81E5-75E4C4963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709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0C6B51-5344-E306-BBBD-117916F5A8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2273517-9FEF-3873-7E9D-B518047D44C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-complete languages are </a:t>
                </a:r>
                <a:r>
                  <a:rPr lang="en-US" dirty="0">
                    <a:solidFill>
                      <a:schemeClr val="accent1"/>
                    </a:solidFill>
                  </a:rPr>
                  <a:t>probably</a:t>
                </a:r>
                <a:r>
                  <a:rPr lang="en-US" dirty="0"/>
                  <a:t> not in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2273517-9FEF-3873-7E9D-B518047D44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00D4AC-C3E4-82D0-549B-523592CF372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33137" y="1843210"/>
                <a:ext cx="11461389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be an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-complete language</a:t>
                </a:r>
              </a:p>
              <a:p>
                <a:r>
                  <a:rPr lang="en-US" b="1" dirty="0"/>
                  <a:t>Claim: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chemeClr val="accent1"/>
                    </a:solidFill>
                  </a:rPr>
                  <a:t>if and only if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Proof: 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⇐</m:t>
                        </m:r>
                      </m:e>
                    </m:d>
                  </m:oMath>
                </a14:m>
                <a:r>
                  <a:rPr lang="en-US" dirty="0"/>
                  <a:t> This holds because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 ✔️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⇒</m:t>
                        </m:r>
                      </m:e>
                    </m:d>
                  </m:oMath>
                </a14:m>
                <a:r>
                  <a:rPr lang="en-US" dirty="0"/>
                  <a:t> This holds because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-hard ✔️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00D4AC-C3E4-82D0-549B-523592CF372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3137" y="1843210"/>
                <a:ext cx="11461389" cy="4351338"/>
              </a:xfrm>
              <a:blipFill>
                <a:blip r:embed="rId3"/>
                <a:stretch>
                  <a:fillRect l="-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E32D78-EAE5-388F-7EB0-815AE014C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2797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A72CE2D-5113-8662-1125-D445A3114C4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-completeness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A72CE2D-5113-8662-1125-D445A3114C4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E5FCAA-C027-1328-93EA-3E3600014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21A9460-113E-47CA-C5F1-D49E2E72DF15}"/>
              </a:ext>
            </a:extLst>
          </p:cNvPr>
          <p:cNvSpPr/>
          <p:nvPr/>
        </p:nvSpPr>
        <p:spPr>
          <a:xfrm>
            <a:off x="6734908" y="2927838"/>
            <a:ext cx="3569677" cy="356300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27F3EE4-D75A-343A-5532-883F426A23D2}"/>
              </a:ext>
            </a:extLst>
          </p:cNvPr>
          <p:cNvGrpSpPr/>
          <p:nvPr/>
        </p:nvGrpSpPr>
        <p:grpSpPr>
          <a:xfrm>
            <a:off x="8102111" y="5245547"/>
            <a:ext cx="835270" cy="1003042"/>
            <a:chOff x="3068515" y="5149540"/>
            <a:chExt cx="835270" cy="1003042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8C5C513E-4FC9-F423-3071-7B0D8791CEC2}"/>
                </a:ext>
              </a:extLst>
            </p:cNvPr>
            <p:cNvSpPr/>
            <p:nvPr/>
          </p:nvSpPr>
          <p:spPr>
            <a:xfrm>
              <a:off x="3068515" y="5149540"/>
              <a:ext cx="835270" cy="100304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769DB675-415D-7823-D9E8-E390CE9AC9C9}"/>
                    </a:ext>
                  </a:extLst>
                </p:cNvPr>
                <p:cNvSpPr txBox="1"/>
                <p:nvPr/>
              </p:nvSpPr>
              <p:spPr>
                <a:xfrm>
                  <a:off x="3285540" y="5217409"/>
                  <a:ext cx="43030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769DB675-415D-7823-D9E8-E390CE9AC9C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85540" y="5217409"/>
                  <a:ext cx="430306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983E1D0-A2F7-9F49-BC9A-002C657248C1}"/>
                  </a:ext>
                </a:extLst>
              </p:cNvPr>
              <p:cNvSpPr txBox="1"/>
              <p:nvPr/>
            </p:nvSpPr>
            <p:spPr>
              <a:xfrm>
                <a:off x="8246639" y="4324574"/>
                <a:ext cx="57529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NP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983E1D0-A2F7-9F49-BC9A-002C657248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6639" y="4324574"/>
                <a:ext cx="575297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Arc 4">
            <a:extLst>
              <a:ext uri="{FF2B5EF4-FFF2-40B4-BE49-F238E27FC236}">
                <a16:creationId xmlns:a16="http://schemas.microsoft.com/office/drawing/2014/main" id="{F3DFFE2D-563F-3118-6831-158852E22CCA}"/>
              </a:ext>
            </a:extLst>
          </p:cNvPr>
          <p:cNvSpPr/>
          <p:nvPr/>
        </p:nvSpPr>
        <p:spPr>
          <a:xfrm rot="10800000">
            <a:off x="6373007" y="-2480389"/>
            <a:ext cx="4322562" cy="6216182"/>
          </a:xfrm>
          <a:prstGeom prst="arc">
            <a:avLst>
              <a:gd name="adj1" fmla="val 10851198"/>
              <a:gd name="adj2" fmla="val 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4C8A664-2C78-3F87-B501-BE2025B086C7}"/>
                  </a:ext>
                </a:extLst>
              </p:cNvPr>
              <p:cNvSpPr txBox="1"/>
              <p:nvPr/>
            </p:nvSpPr>
            <p:spPr>
              <a:xfrm>
                <a:off x="7825153" y="3122310"/>
                <a:ext cx="16881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-complete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4C8A664-2C78-3F87-B501-BE2025B086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5153" y="3122310"/>
                <a:ext cx="1688123" cy="369332"/>
              </a:xfrm>
              <a:prstGeom prst="rect">
                <a:avLst/>
              </a:prstGeom>
              <a:blipFill>
                <a:blip r:embed="rId5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DC62C30-3167-CE0E-B50D-2F9D00E3ED3C}"/>
                  </a:ext>
                </a:extLst>
              </p:cNvPr>
              <p:cNvSpPr txBox="1"/>
              <p:nvPr/>
            </p:nvSpPr>
            <p:spPr>
              <a:xfrm>
                <a:off x="7977875" y="1195339"/>
                <a:ext cx="16881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-hard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DC62C30-3167-CE0E-B50D-2F9D00E3ED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7875" y="1195339"/>
                <a:ext cx="1688123" cy="369332"/>
              </a:xfrm>
              <a:prstGeom prst="rect">
                <a:avLst/>
              </a:prstGeom>
              <a:blipFill>
                <a:blip r:embed="rId6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81055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B87419E-3A9F-3F56-E60C-928C531BF43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Proving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-completeness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B87419E-3A9F-3F56-E60C-928C531BF43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30D4E07-EC23-E2DD-7901-4D66B10149F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will prove that several interesting languages, including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CLIQUE</m:t>
                    </m:r>
                  </m:oMath>
                </a14:m>
                <a:r>
                  <a:rPr lang="en-US" dirty="0"/>
                  <a:t>, are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-complete</a:t>
                </a:r>
              </a:p>
              <a:p>
                <a:r>
                  <a:rPr lang="en-US" dirty="0"/>
                  <a:t>This will provide </a:t>
                </a:r>
                <a:r>
                  <a:rPr lang="en-US" dirty="0">
                    <a:solidFill>
                      <a:schemeClr val="accent1"/>
                    </a:solidFill>
                  </a:rPr>
                  <a:t>evidence</a:t>
                </a:r>
                <a:r>
                  <a:rPr lang="en-US" dirty="0"/>
                  <a:t> that these languages are intractable</a:t>
                </a:r>
              </a:p>
              <a:p>
                <a:r>
                  <a:rPr lang="en-US" dirty="0"/>
                  <a:t>First example: The </a:t>
                </a:r>
                <a:r>
                  <a:rPr lang="en-US" dirty="0">
                    <a:solidFill>
                      <a:schemeClr val="accent1"/>
                    </a:solidFill>
                  </a:rPr>
                  <a:t>circuit satisfiability</a:t>
                </a:r>
                <a:r>
                  <a:rPr lang="en-US" dirty="0"/>
                  <a:t> problem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30D4E07-EC23-E2DD-7901-4D66B10149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D36F38-ED8F-8288-5958-902536044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8413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5E91C-D985-53A2-CAB5-924BBE59A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Circuit satisfiability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C1289F-EC74-56BF-B85F-FF6012CFD89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13237" y="1825625"/>
                <a:ext cx="11218985" cy="4351338"/>
              </a:xfrm>
            </p:spPr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be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-input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-output circuit</a:t>
                </a:r>
              </a:p>
              <a:p>
                <a:r>
                  <a:rPr lang="en-US" dirty="0"/>
                  <a:t>We say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is </a:t>
                </a:r>
                <a:r>
                  <a:rPr lang="en-US" dirty="0">
                    <a:solidFill>
                      <a:schemeClr val="accent1"/>
                    </a:solidFill>
                  </a:rPr>
                  <a:t>satisfiable</a:t>
                </a:r>
                <a:r>
                  <a:rPr lang="en-US" dirty="0"/>
                  <a:t> if there exists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0, 1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C1289F-EC74-56BF-B85F-FF6012CFD89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3237" y="1825625"/>
                <a:ext cx="11218985" cy="4351338"/>
              </a:xfrm>
              <a:blipFill>
                <a:blip r:embed="rId2"/>
                <a:stretch>
                  <a:fillRect l="-9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8C2247-7B89-C600-5C14-C17F53789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14</a:t>
            </a:fld>
            <a:endParaRPr lang="en-US" dirty="0"/>
          </a:p>
        </p:txBody>
      </p:sp>
      <p:grpSp>
        <p:nvGrpSpPr>
          <p:cNvPr id="219" name="Group 218">
            <a:extLst>
              <a:ext uri="{FF2B5EF4-FFF2-40B4-BE49-F238E27FC236}">
                <a16:creationId xmlns:a16="http://schemas.microsoft.com/office/drawing/2014/main" id="{E89FBA54-0422-5D10-31CB-46126A5E2CE5}"/>
              </a:ext>
            </a:extLst>
          </p:cNvPr>
          <p:cNvGrpSpPr/>
          <p:nvPr/>
        </p:nvGrpSpPr>
        <p:grpSpPr>
          <a:xfrm>
            <a:off x="7186342" y="452147"/>
            <a:ext cx="1472177" cy="2182370"/>
            <a:chOff x="844631" y="4279206"/>
            <a:chExt cx="1472177" cy="218237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7D5DC832-D1B2-F5A5-6220-3C19A11726C6}"/>
                    </a:ext>
                  </a:extLst>
                </p:cNvPr>
                <p:cNvSpPr/>
                <p:nvPr/>
              </p:nvSpPr>
              <p:spPr>
                <a:xfrm>
                  <a:off x="1979948" y="4763442"/>
                  <a:ext cx="297366" cy="29736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∧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7D5DC832-D1B2-F5A5-6220-3C19A11726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79948" y="4763442"/>
                  <a:ext cx="297366" cy="297366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C979F986-506F-3754-1239-5B4F95020A7E}"/>
                </a:ext>
              </a:extLst>
            </p:cNvPr>
            <p:cNvCxnSpPr>
              <a:cxnSpLocks/>
              <a:stCxn id="24" idx="7"/>
              <a:endCxn id="6" idx="3"/>
            </p:cNvCxnSpPr>
            <p:nvPr/>
          </p:nvCxnSpPr>
          <p:spPr>
            <a:xfrm flipV="1">
              <a:off x="1726211" y="5017260"/>
              <a:ext cx="297285" cy="43951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1D8E9392-F3C1-04F6-8861-CC11967E979E}"/>
                    </a:ext>
                  </a:extLst>
                </p:cNvPr>
                <p:cNvSpPr txBox="1"/>
                <p:nvPr/>
              </p:nvSpPr>
              <p:spPr>
                <a:xfrm>
                  <a:off x="1900495" y="6092244"/>
                  <a:ext cx="41631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1D8E9392-F3C1-04F6-8861-CC11967E979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00495" y="6092244"/>
                  <a:ext cx="416313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384594B2-13B5-3F13-A1E2-16F1895E23EA}"/>
                </a:ext>
              </a:extLst>
            </p:cNvPr>
            <p:cNvCxnSpPr>
              <a:cxnSpLocks/>
              <a:stCxn id="10" idx="0"/>
              <a:endCxn id="6" idx="4"/>
            </p:cNvCxnSpPr>
            <p:nvPr/>
          </p:nvCxnSpPr>
          <p:spPr>
            <a:xfrm flipV="1">
              <a:off x="2108652" y="5060808"/>
              <a:ext cx="19979" cy="103143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7FCFB0B2-9066-1A8D-B301-0447F41A73DA}"/>
                    </a:ext>
                  </a:extLst>
                </p:cNvPr>
                <p:cNvSpPr/>
                <p:nvPr/>
              </p:nvSpPr>
              <p:spPr>
                <a:xfrm>
                  <a:off x="1472393" y="4279206"/>
                  <a:ext cx="297366" cy="29736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∨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7FCFB0B2-9066-1A8D-B301-0447F41A73D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72393" y="4279206"/>
                  <a:ext cx="297366" cy="297366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8C052992-8E35-A779-5A66-E31DD2339D7F}"/>
                </a:ext>
              </a:extLst>
            </p:cNvPr>
            <p:cNvCxnSpPr>
              <a:cxnSpLocks/>
              <a:stCxn id="6" idx="1"/>
              <a:endCxn id="14" idx="5"/>
            </p:cNvCxnSpPr>
            <p:nvPr/>
          </p:nvCxnSpPr>
          <p:spPr>
            <a:xfrm flipH="1" flipV="1">
              <a:off x="1726211" y="4533024"/>
              <a:ext cx="297285" cy="27396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30469E1F-613C-45D2-810E-DB45852CD185}"/>
                    </a:ext>
                  </a:extLst>
                </p:cNvPr>
                <p:cNvSpPr/>
                <p:nvPr/>
              </p:nvSpPr>
              <p:spPr>
                <a:xfrm>
                  <a:off x="963578" y="4815818"/>
                  <a:ext cx="297366" cy="29736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∧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30469E1F-613C-45D2-810E-DB45852CD18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3578" y="4815818"/>
                  <a:ext cx="297366" cy="297366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755D226E-30A3-5A5C-7D03-1117462C4048}"/>
                </a:ext>
              </a:extLst>
            </p:cNvPr>
            <p:cNvCxnSpPr>
              <a:cxnSpLocks/>
              <a:stCxn id="18" idx="7"/>
              <a:endCxn id="14" idx="3"/>
            </p:cNvCxnSpPr>
            <p:nvPr/>
          </p:nvCxnSpPr>
          <p:spPr>
            <a:xfrm flipV="1">
              <a:off x="1217396" y="4533024"/>
              <a:ext cx="298545" cy="32634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8BCB8DFC-4049-2B27-FF7F-CBB6F183E675}"/>
                    </a:ext>
                  </a:extLst>
                </p:cNvPr>
                <p:cNvSpPr txBox="1"/>
                <p:nvPr/>
              </p:nvSpPr>
              <p:spPr>
                <a:xfrm>
                  <a:off x="844631" y="6092244"/>
                  <a:ext cx="41631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8BCB8DFC-4049-2B27-FF7F-CBB6F183E6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4631" y="6092244"/>
                  <a:ext cx="416313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E96126CD-CE7D-CAF0-D382-76CB44E1CC2C}"/>
                    </a:ext>
                  </a:extLst>
                </p:cNvPr>
                <p:cNvSpPr/>
                <p:nvPr/>
              </p:nvSpPr>
              <p:spPr>
                <a:xfrm>
                  <a:off x="1472393" y="5413224"/>
                  <a:ext cx="297366" cy="29736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¬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E96126CD-CE7D-CAF0-D382-76CB44E1CC2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72393" y="5413224"/>
                  <a:ext cx="297366" cy="297366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73089681-0523-1C4F-E9AC-FE45A416479D}"/>
                </a:ext>
              </a:extLst>
            </p:cNvPr>
            <p:cNvCxnSpPr>
              <a:cxnSpLocks/>
              <a:stCxn id="24" idx="1"/>
              <a:endCxn id="18" idx="5"/>
            </p:cNvCxnSpPr>
            <p:nvPr/>
          </p:nvCxnSpPr>
          <p:spPr>
            <a:xfrm flipH="1" flipV="1">
              <a:off x="1217396" y="5069636"/>
              <a:ext cx="298545" cy="38713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5163C3CD-1719-84B8-2DB0-6F1285C567BC}"/>
                </a:ext>
              </a:extLst>
            </p:cNvPr>
            <p:cNvCxnSpPr>
              <a:cxnSpLocks/>
              <a:stCxn id="22" idx="0"/>
              <a:endCxn id="18" idx="4"/>
            </p:cNvCxnSpPr>
            <p:nvPr/>
          </p:nvCxnSpPr>
          <p:spPr>
            <a:xfrm flipV="1">
              <a:off x="1052788" y="5113184"/>
              <a:ext cx="59473" cy="97906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AC8B5FA9-C5D7-DD4C-83E3-41DA2F675BFC}"/>
                </a:ext>
              </a:extLst>
            </p:cNvPr>
            <p:cNvCxnSpPr>
              <a:cxnSpLocks/>
              <a:endCxn id="24" idx="3"/>
            </p:cNvCxnSpPr>
            <p:nvPr/>
          </p:nvCxnSpPr>
          <p:spPr>
            <a:xfrm flipV="1">
              <a:off x="1159839" y="5667042"/>
              <a:ext cx="356102" cy="49810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3989F7E1-47CB-4B3D-62FC-662C7D7B6944}"/>
              </a:ext>
            </a:extLst>
          </p:cNvPr>
          <p:cNvSpPr txBox="1"/>
          <p:nvPr/>
        </p:nvSpPr>
        <p:spPr>
          <a:xfrm>
            <a:off x="9448800" y="1345160"/>
            <a:ext cx="2008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Satisfiable ✔️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DDE69C-2445-20A0-9627-F5EFB386C808}"/>
              </a:ext>
            </a:extLst>
          </p:cNvPr>
          <p:cNvSpPr txBox="1"/>
          <p:nvPr/>
        </p:nvSpPr>
        <p:spPr>
          <a:xfrm>
            <a:off x="9524431" y="5013393"/>
            <a:ext cx="2344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Unsatisfiable ❌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EF01C242-3E30-1FD8-D308-FFC2333E9DBC}"/>
              </a:ext>
            </a:extLst>
          </p:cNvPr>
          <p:cNvGrpSpPr/>
          <p:nvPr/>
        </p:nvGrpSpPr>
        <p:grpSpPr>
          <a:xfrm>
            <a:off x="7305289" y="3994593"/>
            <a:ext cx="1878848" cy="2182370"/>
            <a:chOff x="7772559" y="3995318"/>
            <a:chExt cx="1878848" cy="218237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60080C2E-19F2-ED5E-FDBA-6678F1724FF9}"/>
                    </a:ext>
                  </a:extLst>
                </p:cNvPr>
                <p:cNvSpPr/>
                <p:nvPr/>
              </p:nvSpPr>
              <p:spPr>
                <a:xfrm>
                  <a:off x="8907876" y="4479554"/>
                  <a:ext cx="297366" cy="29736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∧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60080C2E-19F2-ED5E-FDBA-6678F1724FF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07876" y="4479554"/>
                  <a:ext cx="297366" cy="297366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1C540115-551F-0B03-7A9B-2152170BF6D3}"/>
                    </a:ext>
                  </a:extLst>
                </p:cNvPr>
                <p:cNvSpPr txBox="1"/>
                <p:nvPr/>
              </p:nvSpPr>
              <p:spPr>
                <a:xfrm>
                  <a:off x="8828423" y="5808356"/>
                  <a:ext cx="41631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1C540115-551F-0B03-7A9B-2152170BF6D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28423" y="5808356"/>
                  <a:ext cx="416313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445250C1-6CAF-7C56-1664-768EA62D0DD0}"/>
                </a:ext>
              </a:extLst>
            </p:cNvPr>
            <p:cNvCxnSpPr>
              <a:cxnSpLocks/>
              <a:stCxn id="20" idx="0"/>
              <a:endCxn id="16" idx="4"/>
            </p:cNvCxnSpPr>
            <p:nvPr/>
          </p:nvCxnSpPr>
          <p:spPr>
            <a:xfrm flipV="1">
              <a:off x="9036580" y="4776920"/>
              <a:ext cx="19979" cy="103143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A02E3CD2-6F9E-974B-0C13-CADADD3E6996}"/>
                    </a:ext>
                  </a:extLst>
                </p:cNvPr>
                <p:cNvSpPr/>
                <p:nvPr/>
              </p:nvSpPr>
              <p:spPr>
                <a:xfrm>
                  <a:off x="8400321" y="3995318"/>
                  <a:ext cx="297366" cy="29736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∨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A02E3CD2-6F9E-974B-0C13-CADADD3E699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00321" y="3995318"/>
                  <a:ext cx="297366" cy="297366"/>
                </a:xfrm>
                <a:prstGeom prst="ellipse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22E298DE-929C-F620-4C17-FD568CCC4694}"/>
                </a:ext>
              </a:extLst>
            </p:cNvPr>
            <p:cNvCxnSpPr>
              <a:cxnSpLocks/>
              <a:stCxn id="16" idx="1"/>
              <a:endCxn id="23" idx="5"/>
            </p:cNvCxnSpPr>
            <p:nvPr/>
          </p:nvCxnSpPr>
          <p:spPr>
            <a:xfrm flipH="1" flipV="1">
              <a:off x="8654139" y="4249136"/>
              <a:ext cx="297285" cy="27396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C1CA8BFF-AFC4-7DDB-7FB8-25F443AFDFDE}"/>
                    </a:ext>
                  </a:extLst>
                </p:cNvPr>
                <p:cNvSpPr/>
                <p:nvPr/>
              </p:nvSpPr>
              <p:spPr>
                <a:xfrm>
                  <a:off x="7891506" y="4531930"/>
                  <a:ext cx="297366" cy="29736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∧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C1CA8BFF-AFC4-7DDB-7FB8-25F443AFDFD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91506" y="4531930"/>
                  <a:ext cx="297366" cy="297366"/>
                </a:xfrm>
                <a:prstGeom prst="ellipse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DA760DC4-FC5A-9B55-8D1B-B5802773EA24}"/>
                </a:ext>
              </a:extLst>
            </p:cNvPr>
            <p:cNvCxnSpPr>
              <a:cxnSpLocks/>
              <a:stCxn id="26" idx="7"/>
              <a:endCxn id="23" idx="3"/>
            </p:cNvCxnSpPr>
            <p:nvPr/>
          </p:nvCxnSpPr>
          <p:spPr>
            <a:xfrm flipV="1">
              <a:off x="8145324" y="4249136"/>
              <a:ext cx="298545" cy="32634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176105C3-BE41-834E-9290-373E74F513F9}"/>
                    </a:ext>
                  </a:extLst>
                </p:cNvPr>
                <p:cNvSpPr txBox="1"/>
                <p:nvPr/>
              </p:nvSpPr>
              <p:spPr>
                <a:xfrm>
                  <a:off x="7772559" y="5808356"/>
                  <a:ext cx="41631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176105C3-BE41-834E-9290-373E74F513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72559" y="5808356"/>
                  <a:ext cx="416313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Oval 28">
                  <a:extLst>
                    <a:ext uri="{FF2B5EF4-FFF2-40B4-BE49-F238E27FC236}">
                      <a16:creationId xmlns:a16="http://schemas.microsoft.com/office/drawing/2014/main" id="{BF197FC8-4532-2071-A306-3A5EE18F3AE2}"/>
                    </a:ext>
                  </a:extLst>
                </p:cNvPr>
                <p:cNvSpPr/>
                <p:nvPr/>
              </p:nvSpPr>
              <p:spPr>
                <a:xfrm>
                  <a:off x="8400321" y="5129336"/>
                  <a:ext cx="297366" cy="29736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¬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9" name="Oval 28">
                  <a:extLst>
                    <a:ext uri="{FF2B5EF4-FFF2-40B4-BE49-F238E27FC236}">
                      <a16:creationId xmlns:a16="http://schemas.microsoft.com/office/drawing/2014/main" id="{BF197FC8-4532-2071-A306-3A5EE18F3AE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00321" y="5129336"/>
                  <a:ext cx="297366" cy="297366"/>
                </a:xfrm>
                <a:prstGeom prst="ellipse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127EA553-B805-F302-F159-FE8EA29A5129}"/>
                </a:ext>
              </a:extLst>
            </p:cNvPr>
            <p:cNvCxnSpPr>
              <a:cxnSpLocks/>
              <a:stCxn id="29" idx="1"/>
              <a:endCxn id="26" idx="5"/>
            </p:cNvCxnSpPr>
            <p:nvPr/>
          </p:nvCxnSpPr>
          <p:spPr>
            <a:xfrm flipH="1" flipV="1">
              <a:off x="8145324" y="4785748"/>
              <a:ext cx="298545" cy="38713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9A081D01-F95B-8AE7-27D8-DB96BC82E66D}"/>
                </a:ext>
              </a:extLst>
            </p:cNvPr>
            <p:cNvCxnSpPr>
              <a:cxnSpLocks/>
              <a:stCxn id="28" idx="0"/>
              <a:endCxn id="26" idx="4"/>
            </p:cNvCxnSpPr>
            <p:nvPr/>
          </p:nvCxnSpPr>
          <p:spPr>
            <a:xfrm flipV="1">
              <a:off x="7980716" y="4829296"/>
              <a:ext cx="59473" cy="97906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9B309E44-BA06-F918-933F-30D691E78EF7}"/>
                </a:ext>
              </a:extLst>
            </p:cNvPr>
            <p:cNvCxnSpPr>
              <a:cxnSpLocks/>
              <a:endCxn id="29" idx="3"/>
            </p:cNvCxnSpPr>
            <p:nvPr/>
          </p:nvCxnSpPr>
          <p:spPr>
            <a:xfrm flipV="1">
              <a:off x="8087767" y="5383154"/>
              <a:ext cx="356102" cy="49810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BA8DEA1A-D4E0-B82D-7C3F-DFCEDE22C247}"/>
                </a:ext>
              </a:extLst>
            </p:cNvPr>
            <p:cNvCxnSpPr>
              <a:cxnSpLocks/>
              <a:endCxn id="39" idx="3"/>
            </p:cNvCxnSpPr>
            <p:nvPr/>
          </p:nvCxnSpPr>
          <p:spPr>
            <a:xfrm flipV="1">
              <a:off x="9161404" y="5432235"/>
              <a:ext cx="236185" cy="44902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id="{1F51E0B0-1F33-237B-6BDB-193CA0175C59}"/>
                    </a:ext>
                  </a:extLst>
                </p:cNvPr>
                <p:cNvSpPr/>
                <p:nvPr/>
              </p:nvSpPr>
              <p:spPr>
                <a:xfrm>
                  <a:off x="9354041" y="5178417"/>
                  <a:ext cx="297366" cy="29736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¬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id="{1F51E0B0-1F33-237B-6BDB-193CA0175C5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54041" y="5178417"/>
                  <a:ext cx="297366" cy="297366"/>
                </a:xfrm>
                <a:prstGeom prst="ellipse">
                  <a:avLst/>
                </a:prstGeom>
                <a:blipFill>
                  <a:blip r:embed="rId1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D6115502-5115-149F-1A43-6B1D656D75D9}"/>
                </a:ext>
              </a:extLst>
            </p:cNvPr>
            <p:cNvCxnSpPr>
              <a:cxnSpLocks/>
              <a:stCxn id="39" idx="1"/>
              <a:endCxn id="16" idx="5"/>
            </p:cNvCxnSpPr>
            <p:nvPr/>
          </p:nvCxnSpPr>
          <p:spPr>
            <a:xfrm flipH="1" flipV="1">
              <a:off x="9161694" y="4733372"/>
              <a:ext cx="235895" cy="48859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17186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E7A5708-F835-7AA7-0660-FED384F50A1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Circuit satisfiability is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-complete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E7A5708-F835-7AA7-0660-FED384F50A1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2E17B6-1819-E75B-30CE-57436F4EB51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700212"/>
                <a:ext cx="10515600" cy="4790632"/>
              </a:xfrm>
            </p:spPr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CIRCUIT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SAT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is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satisfiable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circuit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Proof: Next 6 slides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2E17B6-1819-E75B-30CE-57436F4EB5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700212"/>
                <a:ext cx="10515600" cy="4790632"/>
              </a:xfrm>
              <a:blipFill>
                <a:blip r:embed="rId3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755EBE-C2E9-C969-F45D-B1EB30E69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48F056F-602A-0822-9CA0-41182945CC41}"/>
                  </a:ext>
                </a:extLst>
              </p:cNvPr>
              <p:cNvSpPr/>
              <p:nvPr/>
            </p:nvSpPr>
            <p:spPr>
              <a:xfrm>
                <a:off x="2624137" y="3083156"/>
                <a:ext cx="6943725" cy="98818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</a:rPr>
                  <a:t>Theorem: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CIRCUIT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 sz="280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SAT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is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-complete.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48F056F-602A-0822-9CA0-41182945CC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4137" y="3083156"/>
                <a:ext cx="6943725" cy="98818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8061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CD7FF51-EEA2-7901-C0FF-8D14E12F361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Proof that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CIRCUIT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SAT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CD7FF51-EEA2-7901-C0FF-8D14E12F36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EC9BD7-1E02-D296-1EF4-6F3508BC5BD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Given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is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-input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-output circuit: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/>
                  <a:t>Pick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at random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/>
                  <a:t>Check whether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			(recall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CIRCUIT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VALUE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lang="en-US" dirty="0"/>
                  <a:t>)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/>
                  <a:t>Accept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; reject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EC9BD7-1E02-D296-1EF4-6F3508BC5B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4DEE86-379B-2DB5-8B8B-656ED1985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1651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37681837-249B-484A-B297-5E82260822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92027-10E5-5BC2-E516-3B33679FA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7913"/>
            <a:ext cx="10515600" cy="1325563"/>
          </a:xfrm>
        </p:spPr>
        <p:txBody>
          <a:bodyPr/>
          <a:lstStyle/>
          <a:p>
            <a:r>
              <a:rPr lang="en-US" dirty="0"/>
              <a:t>Code as data </a:t>
            </a:r>
            <a:r>
              <a:rPr lang="en-US" dirty="0">
                <a:latin typeface="Californian FB" panose="0207040306080B030204" pitchFamily="18" charset="0"/>
              </a:rPr>
              <a:t>IV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6D8097-9EFD-D1EF-E0CD-F4F069CB1AC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0874" y="1599406"/>
                <a:ext cx="6710631" cy="5256563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To prove that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CIRCUIT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SAT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-hard, we need to prove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sub>
                    </m:sSub>
                    <m:r>
                      <m:rPr>
                        <m:nor/>
                      </m:rPr>
                      <a:rPr lang="en-US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CIRCUIT</m:t>
                    </m:r>
                    <m:r>
                      <m:rPr>
                        <m:nor/>
                      </m:rPr>
                      <a:rPr lang="en-US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SAT</m:t>
                    </m:r>
                  </m:oMath>
                </a14:m>
                <a:endParaRPr lang="en-US" dirty="0"/>
              </a:p>
              <a:p>
                <a:r>
                  <a:rPr lang="en-US" dirty="0"/>
                  <a:t>Given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, we will </a:t>
                </a:r>
                <a:r>
                  <a:rPr lang="en-US" dirty="0">
                    <a:solidFill>
                      <a:schemeClr val="accent1"/>
                    </a:solidFill>
                  </a:rPr>
                  <a:t>construct a circuit </a:t>
                </a:r>
                <a:r>
                  <a:rPr lang="en-US" dirty="0"/>
                  <a:t>that is satisfiable if and only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Idea: Build a “verification circuit”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6D8097-9EFD-D1EF-E0CD-F4F069CB1AC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0874" y="1599406"/>
                <a:ext cx="6710631" cy="5256563"/>
              </a:xfrm>
              <a:blipFill>
                <a:blip r:embed="rId2"/>
                <a:stretch>
                  <a:fillRect l="-1635" r="-18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023B4C-85B3-46A9-D34A-7C6BCCCAB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17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538D45D-3AEC-5D46-9AE3-C8873BC2E384}"/>
              </a:ext>
            </a:extLst>
          </p:cNvPr>
          <p:cNvGrpSpPr/>
          <p:nvPr/>
        </p:nvGrpSpPr>
        <p:grpSpPr>
          <a:xfrm>
            <a:off x="7537385" y="432594"/>
            <a:ext cx="4127500" cy="4446890"/>
            <a:chOff x="7537385" y="432594"/>
            <a:chExt cx="4127500" cy="4446890"/>
          </a:xfrm>
        </p:grpSpPr>
        <p:pic>
          <p:nvPicPr>
            <p:cNvPr id="6" name="Picture 5" descr="A drawing of hands and a pen&#10;&#10;AI-generated content may be incorrect.">
              <a:extLst>
                <a:ext uri="{FF2B5EF4-FFF2-40B4-BE49-F238E27FC236}">
                  <a16:creationId xmlns:a16="http://schemas.microsoft.com/office/drawing/2014/main" id="{5D64B49D-C6CB-95D2-8DF7-424207DC96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37385" y="432594"/>
              <a:ext cx="4127500" cy="356870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3A2BA29-6695-78D8-D94C-EA07B5F5FC85}"/>
                </a:ext>
              </a:extLst>
            </p:cNvPr>
            <p:cNvSpPr txBox="1"/>
            <p:nvPr/>
          </p:nvSpPr>
          <p:spPr>
            <a:xfrm>
              <a:off x="7822340" y="4233153"/>
              <a:ext cx="3799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“Drawing Hands.”</a:t>
              </a:r>
            </a:p>
            <a:p>
              <a:r>
                <a:rPr lang="en-US" dirty="0"/>
                <a:t>(1948 lithograph by M. C. Escher)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1499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2CB8E6-28FA-9034-A505-408B465B78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45D25-DA67-1013-646C-6AFD8C4A1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5408"/>
            <a:ext cx="10515600" cy="1325563"/>
          </a:xfrm>
        </p:spPr>
        <p:txBody>
          <a:bodyPr/>
          <a:lstStyle/>
          <a:p>
            <a:r>
              <a:rPr lang="en-US" dirty="0"/>
              <a:t>Constructing the verification circuit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8DAF1C1-7750-AD0D-ADBC-8989ACC7916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95300" y="2007909"/>
                <a:ext cx="11531600" cy="4424683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 be a poly-time verifier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with certificates of length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if and only if there exists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 accepts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8DAF1C1-7750-AD0D-ADBC-8989ACC7916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5300" y="2007909"/>
                <a:ext cx="11531600" cy="4424683"/>
              </a:xfrm>
              <a:blipFill>
                <a:blip r:embed="rId2"/>
                <a:stretch>
                  <a:fillRect l="-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42837C-6C62-D808-EA62-D7ABD00DF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0932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AD32343E-BCF4-BEB0-C2E5-B6AEFF7C3A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83D667F-7344-B5FF-398C-F1F0AEA838F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18255"/>
                <a:ext cx="10515600" cy="1325563"/>
              </a:xfrm>
            </p:spPr>
            <p:txBody>
              <a:bodyPr/>
              <a:lstStyle/>
              <a:p>
                <a:r>
                  <a:rPr lang="en-US" dirty="0"/>
                  <a:t>TM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Circuit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83D667F-7344-B5FF-398C-F1F0AEA838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18255"/>
                <a:ext cx="10515600" cy="1325563"/>
              </a:xfrm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6B3CF4-AB1A-35A8-FEDA-DB158B941F7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81011" y="1227667"/>
                <a:ext cx="3905312" cy="561207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Step 1: Construct a circuit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that simulates the verifier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dirty="0">
                  <a:solidFill>
                    <a:schemeClr val="accent1"/>
                  </a:solidFill>
                </a:endParaRPr>
              </a:p>
              <a:p>
                <a:r>
                  <a:rPr lang="en-US" dirty="0"/>
                  <a:t>(Recall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PSIZE</m:t>
                    </m:r>
                  </m:oMath>
                </a14:m>
                <a:r>
                  <a:rPr lang="en-US" dirty="0"/>
                  <a:t> proof)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6B3CF4-AB1A-35A8-FEDA-DB158B941F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11" y="1227667"/>
                <a:ext cx="3905312" cy="5612078"/>
              </a:xfrm>
              <a:blipFill>
                <a:blip r:embed="rId3"/>
                <a:stretch>
                  <a:fillRect l="-2813" r="-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6C2F8F-56D1-7356-EB85-D58A2DAD3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19</a:t>
            </a:fld>
            <a:endParaRPr lang="en-US" dirty="0"/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DA5241E0-7EC2-0B92-594E-0EAA160037D1}"/>
              </a:ext>
            </a:extLst>
          </p:cNvPr>
          <p:cNvGrpSpPr/>
          <p:nvPr/>
        </p:nvGrpSpPr>
        <p:grpSpPr>
          <a:xfrm>
            <a:off x="4776124" y="4789342"/>
            <a:ext cx="2145792" cy="733340"/>
            <a:chOff x="2989339" y="2691450"/>
            <a:chExt cx="2145792" cy="7333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Freeform: Shape 94">
                  <a:extLst>
                    <a:ext uri="{FF2B5EF4-FFF2-40B4-BE49-F238E27FC236}">
                      <a16:creationId xmlns:a16="http://schemas.microsoft.com/office/drawing/2014/main" id="{7B80499C-5B64-8C53-4B09-D1B4B12C7004}"/>
                    </a:ext>
                  </a:extLst>
                </p:cNvPr>
                <p:cNvSpPr/>
                <p:nvPr/>
              </p:nvSpPr>
              <p:spPr>
                <a:xfrm>
                  <a:off x="2989339" y="2753139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solidFill>
                  <a:srgbClr val="008000">
                    <a:alpha val="50196"/>
                  </a:srgbClr>
                </a:solidFill>
                <a:ln w="127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5" name="Freeform: Shape 94">
                  <a:extLst>
                    <a:ext uri="{FF2B5EF4-FFF2-40B4-BE49-F238E27FC236}">
                      <a16:creationId xmlns:a16="http://schemas.microsoft.com/office/drawing/2014/main" id="{7B80499C-5B64-8C53-4B09-D1B4B12C700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9339" y="2753139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  <a:ln w="127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E1C2F0C0-D472-67A2-0213-4DEB5765A465}"/>
                </a:ext>
              </a:extLst>
            </p:cNvPr>
            <p:cNvCxnSpPr>
              <a:cxnSpLocks/>
            </p:cNvCxnSpPr>
            <p:nvPr/>
          </p:nvCxnSpPr>
          <p:spPr>
            <a:xfrm>
              <a:off x="3673304" y="2692095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69893196-9AEA-422F-C41A-D398789B1B34}"/>
                </a:ext>
              </a:extLst>
            </p:cNvPr>
            <p:cNvCxnSpPr>
              <a:cxnSpLocks/>
            </p:cNvCxnSpPr>
            <p:nvPr/>
          </p:nvCxnSpPr>
          <p:spPr>
            <a:xfrm>
              <a:off x="3804009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F9410AF1-3F74-0F4D-6A2B-73DB6000A3CC}"/>
                </a:ext>
              </a:extLst>
            </p:cNvPr>
            <p:cNvCxnSpPr>
              <a:cxnSpLocks/>
            </p:cNvCxnSpPr>
            <p:nvPr/>
          </p:nvCxnSpPr>
          <p:spPr>
            <a:xfrm>
              <a:off x="3933434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C94899FF-E78D-2C98-29D1-537F1FC07AB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36590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B5C055DE-2A1F-5D8A-42A1-0B51A5F3B5A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7295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76F914CA-9F4C-D72F-7914-DE56A69E365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96720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6F2ABFCF-C6BD-DBF1-E88D-512292771B4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73304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EC7DD1AF-569E-77AD-430E-D055DAC282C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04009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1131392D-C0B4-9D00-DB49-0E4940DB227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33434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27208131-CA84-83C9-C920-E3C176A3D8D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10018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5721EDED-FF32-4819-5328-D2A706FB92B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40723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DD03B955-2080-35F2-B914-D66232C9A26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70148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83A6DE75-A5AF-A800-D2A9-09DBD2C26C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46732" y="336116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BEBCB7C3-EC8A-6F9A-C7EA-EF757640A97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7437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7F854B53-7560-BC22-426D-C98B1D5F402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6862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92CDAB5E-691B-3EB3-102E-0EB29A6A1E91}"/>
              </a:ext>
            </a:extLst>
          </p:cNvPr>
          <p:cNvGrpSpPr/>
          <p:nvPr/>
        </p:nvGrpSpPr>
        <p:grpSpPr>
          <a:xfrm>
            <a:off x="5312838" y="4787407"/>
            <a:ext cx="2145792" cy="733340"/>
            <a:chOff x="2989339" y="2691450"/>
            <a:chExt cx="2145792" cy="7333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2" name="Freeform: Shape 111">
                  <a:extLst>
                    <a:ext uri="{FF2B5EF4-FFF2-40B4-BE49-F238E27FC236}">
                      <a16:creationId xmlns:a16="http://schemas.microsoft.com/office/drawing/2014/main" id="{C4A07EE5-E60E-2201-EF56-5F5CFA882FB7}"/>
                    </a:ext>
                  </a:extLst>
                </p:cNvPr>
                <p:cNvSpPr/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solidFill>
                  <a:srgbClr val="008000">
                    <a:alpha val="50196"/>
                  </a:srgbClr>
                </a:solidFill>
                <a:ln w="127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2" name="Freeform: Shape 111">
                  <a:extLst>
                    <a:ext uri="{FF2B5EF4-FFF2-40B4-BE49-F238E27FC236}">
                      <a16:creationId xmlns:a16="http://schemas.microsoft.com/office/drawing/2014/main" id="{C4A07EE5-E60E-2201-EF56-5F5CFA882FB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  <a:ln w="127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B339055A-3FF1-E5B1-0DB6-49521667A95B}"/>
                </a:ext>
              </a:extLst>
            </p:cNvPr>
            <p:cNvCxnSpPr>
              <a:cxnSpLocks/>
            </p:cNvCxnSpPr>
            <p:nvPr/>
          </p:nvCxnSpPr>
          <p:spPr>
            <a:xfrm>
              <a:off x="3673304" y="2692095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CA98ABC5-E4E4-0F39-2406-7EE87A5AA46B}"/>
                </a:ext>
              </a:extLst>
            </p:cNvPr>
            <p:cNvCxnSpPr>
              <a:cxnSpLocks/>
            </p:cNvCxnSpPr>
            <p:nvPr/>
          </p:nvCxnSpPr>
          <p:spPr>
            <a:xfrm>
              <a:off x="3804009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D6FE04F7-6056-F447-7123-FAF309FE4295}"/>
                </a:ext>
              </a:extLst>
            </p:cNvPr>
            <p:cNvCxnSpPr>
              <a:cxnSpLocks/>
            </p:cNvCxnSpPr>
            <p:nvPr/>
          </p:nvCxnSpPr>
          <p:spPr>
            <a:xfrm>
              <a:off x="3933434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CBCE2614-6B8C-C3C0-88FC-890D158C5BB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36590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83CF23B2-E0E8-07F2-8E48-580712E5653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7295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979BCF2B-C426-36C8-62B7-3FA6BF99106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96720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E2B3A3E9-D57B-CC33-D356-72689D46311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73304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B6647DC7-1C46-A92E-FBB3-D752D331646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04009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0055E200-3263-5632-7D5A-EF20556EF8C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33434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028850FE-F8B6-0D93-FCBF-B64190A21EC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10018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F946E476-3514-BBC2-752B-5C6AE36913E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40723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65499BAC-4B03-4A14-DB8E-C47FC35F5D4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70148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4EC9B89E-2249-126D-BEFF-AAFF2F5DA64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46732" y="336116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3D970876-ED37-A74F-8D44-4630D94C214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7437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8D88DBD6-1F97-346C-F018-8DBAA672A35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6862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39665857-09A1-06DB-77C6-4CB9850FAC7C}"/>
              </a:ext>
            </a:extLst>
          </p:cNvPr>
          <p:cNvGrpSpPr/>
          <p:nvPr/>
        </p:nvGrpSpPr>
        <p:grpSpPr>
          <a:xfrm>
            <a:off x="5849552" y="4787085"/>
            <a:ext cx="2145792" cy="733340"/>
            <a:chOff x="2989339" y="2691450"/>
            <a:chExt cx="2145792" cy="7333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0" name="Freeform: Shape 129">
                  <a:extLst>
                    <a:ext uri="{FF2B5EF4-FFF2-40B4-BE49-F238E27FC236}">
                      <a16:creationId xmlns:a16="http://schemas.microsoft.com/office/drawing/2014/main" id="{84C500A2-01B2-75E7-F2E9-8717B174D191}"/>
                    </a:ext>
                  </a:extLst>
                </p:cNvPr>
                <p:cNvSpPr/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solidFill>
                  <a:srgbClr val="008000">
                    <a:alpha val="50196"/>
                  </a:srgbClr>
                </a:solidFill>
                <a:ln w="127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0" name="Freeform: Shape 129">
                  <a:extLst>
                    <a:ext uri="{FF2B5EF4-FFF2-40B4-BE49-F238E27FC236}">
                      <a16:creationId xmlns:a16="http://schemas.microsoft.com/office/drawing/2014/main" id="{84C500A2-01B2-75E7-F2E9-8717B174D19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  <a:ln w="127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052384C2-67AB-5AD7-0506-92C1B01A9B35}"/>
                </a:ext>
              </a:extLst>
            </p:cNvPr>
            <p:cNvCxnSpPr>
              <a:cxnSpLocks/>
            </p:cNvCxnSpPr>
            <p:nvPr/>
          </p:nvCxnSpPr>
          <p:spPr>
            <a:xfrm>
              <a:off x="3673304" y="2692095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A8079A81-EE0D-1A23-ECF7-614368C42FAC}"/>
                </a:ext>
              </a:extLst>
            </p:cNvPr>
            <p:cNvCxnSpPr>
              <a:cxnSpLocks/>
            </p:cNvCxnSpPr>
            <p:nvPr/>
          </p:nvCxnSpPr>
          <p:spPr>
            <a:xfrm>
              <a:off x="3804009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04F0C6D9-5399-9B7D-3FD1-E968424D60F0}"/>
                </a:ext>
              </a:extLst>
            </p:cNvPr>
            <p:cNvCxnSpPr>
              <a:cxnSpLocks/>
            </p:cNvCxnSpPr>
            <p:nvPr/>
          </p:nvCxnSpPr>
          <p:spPr>
            <a:xfrm>
              <a:off x="3933434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05B365E3-CD33-33F9-068B-59CFD8424C4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36590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42CF04B5-6FC0-399A-009D-1B73DB7C9C4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7295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B9F69B31-A44F-8CC2-2C05-E4FB5A7767E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96720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406C8822-F814-91EE-E917-E25ABE132D1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73304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85496DAE-A893-8B9A-D79A-B0C719C4BC1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04009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8A5F479A-BAC1-EC72-7E34-1D714D39C6F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33434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005CAD1A-43BE-B169-36ED-6ADFDC2E790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10018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5086D042-A406-3D5E-C0D4-B0293F4656C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40723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24BEE8D5-36F6-4243-9C68-321EE7619D0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70148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848EE782-49F1-1B99-896B-C5917E7FAB2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46732" y="336116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6B405737-62CF-4278-75C5-BFBBB99E895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7437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A55A3A21-0471-224E-0634-A66DF69600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6862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1E000851-FAE8-2408-1D2C-78F3E500D76F}"/>
              </a:ext>
            </a:extLst>
          </p:cNvPr>
          <p:cNvGrpSpPr/>
          <p:nvPr/>
        </p:nvGrpSpPr>
        <p:grpSpPr>
          <a:xfrm>
            <a:off x="6386262" y="4789835"/>
            <a:ext cx="2145792" cy="733340"/>
            <a:chOff x="2989339" y="2691450"/>
            <a:chExt cx="2145792" cy="7333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7" name="Freeform: Shape 146">
                  <a:extLst>
                    <a:ext uri="{FF2B5EF4-FFF2-40B4-BE49-F238E27FC236}">
                      <a16:creationId xmlns:a16="http://schemas.microsoft.com/office/drawing/2014/main" id="{AD453680-0C32-37F3-EB32-C07E07B3F233}"/>
                    </a:ext>
                  </a:extLst>
                </p:cNvPr>
                <p:cNvSpPr/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solidFill>
                  <a:srgbClr val="008000">
                    <a:alpha val="50196"/>
                  </a:srgbClr>
                </a:solidFill>
                <a:ln w="127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7" name="Freeform: Shape 146">
                  <a:extLst>
                    <a:ext uri="{FF2B5EF4-FFF2-40B4-BE49-F238E27FC236}">
                      <a16:creationId xmlns:a16="http://schemas.microsoft.com/office/drawing/2014/main" id="{AD453680-0C32-37F3-EB32-C07E07B3F23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  <a:ln w="127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DBC5BF7F-458D-849C-3578-48910E0DD54D}"/>
                </a:ext>
              </a:extLst>
            </p:cNvPr>
            <p:cNvCxnSpPr>
              <a:cxnSpLocks/>
            </p:cNvCxnSpPr>
            <p:nvPr/>
          </p:nvCxnSpPr>
          <p:spPr>
            <a:xfrm>
              <a:off x="3673304" y="2692095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D7776AA4-DB7E-41ED-1E17-052D334A2E09}"/>
                </a:ext>
              </a:extLst>
            </p:cNvPr>
            <p:cNvCxnSpPr>
              <a:cxnSpLocks/>
            </p:cNvCxnSpPr>
            <p:nvPr/>
          </p:nvCxnSpPr>
          <p:spPr>
            <a:xfrm>
              <a:off x="3804009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FFC77556-CEFF-25D8-F076-878EE2251D4B}"/>
                </a:ext>
              </a:extLst>
            </p:cNvPr>
            <p:cNvCxnSpPr>
              <a:cxnSpLocks/>
            </p:cNvCxnSpPr>
            <p:nvPr/>
          </p:nvCxnSpPr>
          <p:spPr>
            <a:xfrm>
              <a:off x="3933434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CE2708FA-5DEA-0660-DC98-95F8955AC42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36590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80EAC034-0441-30D6-0BEC-E97FA041570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7295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948702F2-FE08-AB08-3AB4-7A8256A5136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96720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264C34B7-A929-24B5-7BD7-DBF9D6E3086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73304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2051E1FE-4E0E-020F-0991-F14E27141EE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04009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6A7692F0-D4C0-4FE1-9B84-A855C39AFEC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33434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4C5EA072-9FED-30C5-460E-56F44446547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10018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E2A7480C-BE7D-E0C7-9E3F-358029EB70B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40723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290346C5-52BF-216A-E687-283D85BB527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70148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097254FC-A3DA-9129-9213-DD6BB1F1227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46732" y="336116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42AB5019-185C-9D8F-1538-5F93C725031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7437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D8E2C29F-22EF-8DA3-A19F-E96EDB31837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6862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1A5C6332-4751-15A8-3820-18BBF72BEC13}"/>
              </a:ext>
            </a:extLst>
          </p:cNvPr>
          <p:cNvGrpSpPr/>
          <p:nvPr/>
        </p:nvGrpSpPr>
        <p:grpSpPr>
          <a:xfrm>
            <a:off x="6922978" y="4788383"/>
            <a:ext cx="2145792" cy="733340"/>
            <a:chOff x="2989339" y="2691450"/>
            <a:chExt cx="2145792" cy="7333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1" name="Freeform: Shape 180">
                  <a:extLst>
                    <a:ext uri="{FF2B5EF4-FFF2-40B4-BE49-F238E27FC236}">
                      <a16:creationId xmlns:a16="http://schemas.microsoft.com/office/drawing/2014/main" id="{2D666670-42E4-59AE-9235-09CBFBF564B2}"/>
                    </a:ext>
                  </a:extLst>
                </p:cNvPr>
                <p:cNvSpPr/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solidFill>
                  <a:srgbClr val="008000">
                    <a:alpha val="50196"/>
                  </a:srgbClr>
                </a:solidFill>
                <a:ln w="127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1" name="Freeform: Shape 180">
                  <a:extLst>
                    <a:ext uri="{FF2B5EF4-FFF2-40B4-BE49-F238E27FC236}">
                      <a16:creationId xmlns:a16="http://schemas.microsoft.com/office/drawing/2014/main" id="{2D666670-42E4-59AE-9235-09CBFBF564B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  <a:ln w="127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DCFFA876-2033-2A5F-E507-777C57CA9AA7}"/>
                </a:ext>
              </a:extLst>
            </p:cNvPr>
            <p:cNvCxnSpPr>
              <a:cxnSpLocks/>
            </p:cNvCxnSpPr>
            <p:nvPr/>
          </p:nvCxnSpPr>
          <p:spPr>
            <a:xfrm>
              <a:off x="3673304" y="2692095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AFD4DC6A-2432-6D4C-7BB6-20A6836EF1D7}"/>
                </a:ext>
              </a:extLst>
            </p:cNvPr>
            <p:cNvCxnSpPr>
              <a:cxnSpLocks/>
            </p:cNvCxnSpPr>
            <p:nvPr/>
          </p:nvCxnSpPr>
          <p:spPr>
            <a:xfrm>
              <a:off x="3804009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5C1D5BF8-0873-BAAD-B1CD-E2210FDD137E}"/>
                </a:ext>
              </a:extLst>
            </p:cNvPr>
            <p:cNvCxnSpPr>
              <a:cxnSpLocks/>
            </p:cNvCxnSpPr>
            <p:nvPr/>
          </p:nvCxnSpPr>
          <p:spPr>
            <a:xfrm>
              <a:off x="3933434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BD090BB0-E58D-0213-A59A-6B146201C1A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36590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id="{4A7C7D85-04E9-1F48-AEA6-A56C32226F7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7295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6D19DB6C-5989-BCC1-81F1-5F1E086DCBC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96720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70EBBAE2-AB4D-FB59-016A-41D8550AB12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73304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id="{A7CEEEC1-7891-5030-E7E0-0DD7387FE61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04009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id="{E62F0E1A-7D29-6593-8C36-645104165B9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33434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3E970013-9064-C4ED-EE36-4E75370E30D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10018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AA09BF85-8074-3F25-D55B-77E533771C0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40723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id="{B2B75873-1E40-497A-457F-68BB63FFD9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70148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id="{2CE6F928-B712-8BE3-9204-BC728EE96F0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46732" y="336116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>
              <a:extLst>
                <a:ext uri="{FF2B5EF4-FFF2-40B4-BE49-F238E27FC236}">
                  <a16:creationId xmlns:a16="http://schemas.microsoft.com/office/drawing/2014/main" id="{984AF0B0-C11F-BAB5-2EB6-F4EE1332151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7437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1F881A42-23C8-844E-C6B0-37F87C490CA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6862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D7E50C7A-CC6D-D128-E071-71B18E9BC981}"/>
              </a:ext>
            </a:extLst>
          </p:cNvPr>
          <p:cNvGrpSpPr/>
          <p:nvPr/>
        </p:nvGrpSpPr>
        <p:grpSpPr>
          <a:xfrm>
            <a:off x="7459689" y="4788383"/>
            <a:ext cx="2145792" cy="733340"/>
            <a:chOff x="2989339" y="2691450"/>
            <a:chExt cx="2145792" cy="7333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8" name="Freeform: Shape 197">
                  <a:extLst>
                    <a:ext uri="{FF2B5EF4-FFF2-40B4-BE49-F238E27FC236}">
                      <a16:creationId xmlns:a16="http://schemas.microsoft.com/office/drawing/2014/main" id="{AD8D54D3-E605-819D-6D3D-B05C3B7589A6}"/>
                    </a:ext>
                  </a:extLst>
                </p:cNvPr>
                <p:cNvSpPr/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solidFill>
                  <a:srgbClr val="008000">
                    <a:alpha val="50196"/>
                  </a:srgbClr>
                </a:solidFill>
                <a:ln w="127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8" name="Freeform: Shape 197">
                  <a:extLst>
                    <a:ext uri="{FF2B5EF4-FFF2-40B4-BE49-F238E27FC236}">
                      <a16:creationId xmlns:a16="http://schemas.microsoft.com/office/drawing/2014/main" id="{AD8D54D3-E605-819D-6D3D-B05C3B7589A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  <a:ln w="127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7CF016CA-5A36-6271-6073-F32E92DE5AC2}"/>
                </a:ext>
              </a:extLst>
            </p:cNvPr>
            <p:cNvCxnSpPr>
              <a:cxnSpLocks/>
            </p:cNvCxnSpPr>
            <p:nvPr/>
          </p:nvCxnSpPr>
          <p:spPr>
            <a:xfrm>
              <a:off x="3673304" y="2692095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id="{C0E0B97F-1AB3-5644-A8EF-17EFE0C49414}"/>
                </a:ext>
              </a:extLst>
            </p:cNvPr>
            <p:cNvCxnSpPr>
              <a:cxnSpLocks/>
            </p:cNvCxnSpPr>
            <p:nvPr/>
          </p:nvCxnSpPr>
          <p:spPr>
            <a:xfrm>
              <a:off x="3804009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BFC97412-7324-15B1-2460-72763DF2D411}"/>
                </a:ext>
              </a:extLst>
            </p:cNvPr>
            <p:cNvCxnSpPr>
              <a:cxnSpLocks/>
            </p:cNvCxnSpPr>
            <p:nvPr/>
          </p:nvCxnSpPr>
          <p:spPr>
            <a:xfrm>
              <a:off x="3933434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F838C048-0401-D431-66CD-C5861241DB3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36590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id="{C4198162-4B52-DC58-A2D1-44F75C5D0F6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7295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>
              <a:extLst>
                <a:ext uri="{FF2B5EF4-FFF2-40B4-BE49-F238E27FC236}">
                  <a16:creationId xmlns:a16="http://schemas.microsoft.com/office/drawing/2014/main" id="{75DBCEA7-0DE5-4DB0-6E42-0C37D55B7C0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96720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>
              <a:extLst>
                <a:ext uri="{FF2B5EF4-FFF2-40B4-BE49-F238E27FC236}">
                  <a16:creationId xmlns:a16="http://schemas.microsoft.com/office/drawing/2014/main" id="{E7028051-AA4B-9DB7-E937-1B3C597FEA8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73304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>
              <a:extLst>
                <a:ext uri="{FF2B5EF4-FFF2-40B4-BE49-F238E27FC236}">
                  <a16:creationId xmlns:a16="http://schemas.microsoft.com/office/drawing/2014/main" id="{57B9DAA0-84FD-FED7-F163-ACF974FA968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04009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>
              <a:extLst>
                <a:ext uri="{FF2B5EF4-FFF2-40B4-BE49-F238E27FC236}">
                  <a16:creationId xmlns:a16="http://schemas.microsoft.com/office/drawing/2014/main" id="{B3C0879E-9BE3-60E2-2E43-E2CEEAB646F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33434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>
              <a:extLst>
                <a:ext uri="{FF2B5EF4-FFF2-40B4-BE49-F238E27FC236}">
                  <a16:creationId xmlns:a16="http://schemas.microsoft.com/office/drawing/2014/main" id="{52DF0897-8633-C3ED-7A2D-D7C2679DF97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10018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>
              <a:extLst>
                <a:ext uri="{FF2B5EF4-FFF2-40B4-BE49-F238E27FC236}">
                  <a16:creationId xmlns:a16="http://schemas.microsoft.com/office/drawing/2014/main" id="{289CB5BD-A8FE-89F8-F610-DFC96219382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40723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>
              <a:extLst>
                <a:ext uri="{FF2B5EF4-FFF2-40B4-BE49-F238E27FC236}">
                  <a16:creationId xmlns:a16="http://schemas.microsoft.com/office/drawing/2014/main" id="{6FC28D99-293B-BF79-B598-AE5A0A8C036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70148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>
              <a:extLst>
                <a:ext uri="{FF2B5EF4-FFF2-40B4-BE49-F238E27FC236}">
                  <a16:creationId xmlns:a16="http://schemas.microsoft.com/office/drawing/2014/main" id="{199148BC-6908-D023-F9BA-DDB738DA03E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46732" y="336116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>
              <a:extLst>
                <a:ext uri="{FF2B5EF4-FFF2-40B4-BE49-F238E27FC236}">
                  <a16:creationId xmlns:a16="http://schemas.microsoft.com/office/drawing/2014/main" id="{2B80C148-6148-3428-7AD6-C690C11B5C1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7437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>
              <a:extLst>
                <a:ext uri="{FF2B5EF4-FFF2-40B4-BE49-F238E27FC236}">
                  <a16:creationId xmlns:a16="http://schemas.microsoft.com/office/drawing/2014/main" id="{922DA6C6-CD5C-5ED3-0589-A99843D3898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6862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4" name="Group 213">
            <a:extLst>
              <a:ext uri="{FF2B5EF4-FFF2-40B4-BE49-F238E27FC236}">
                <a16:creationId xmlns:a16="http://schemas.microsoft.com/office/drawing/2014/main" id="{E80C5613-857A-8677-8473-20734E65B761}"/>
              </a:ext>
            </a:extLst>
          </p:cNvPr>
          <p:cNvGrpSpPr/>
          <p:nvPr/>
        </p:nvGrpSpPr>
        <p:grpSpPr>
          <a:xfrm>
            <a:off x="7996399" y="4788142"/>
            <a:ext cx="2145792" cy="733340"/>
            <a:chOff x="2989339" y="2691450"/>
            <a:chExt cx="2145792" cy="7333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5" name="Freeform: Shape 214">
                  <a:extLst>
                    <a:ext uri="{FF2B5EF4-FFF2-40B4-BE49-F238E27FC236}">
                      <a16:creationId xmlns:a16="http://schemas.microsoft.com/office/drawing/2014/main" id="{E04C5ABE-31E5-01A9-A5DA-3AFCC5DD8506}"/>
                    </a:ext>
                  </a:extLst>
                </p:cNvPr>
                <p:cNvSpPr/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solidFill>
                  <a:srgbClr val="008000">
                    <a:alpha val="50196"/>
                  </a:srgbClr>
                </a:solidFill>
                <a:ln w="127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15" name="Freeform: Shape 214">
                  <a:extLst>
                    <a:ext uri="{FF2B5EF4-FFF2-40B4-BE49-F238E27FC236}">
                      <a16:creationId xmlns:a16="http://schemas.microsoft.com/office/drawing/2014/main" id="{E04C5ABE-31E5-01A9-A5DA-3AFCC5DD850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  <a:ln w="127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6" name="Straight Connector 215">
              <a:extLst>
                <a:ext uri="{FF2B5EF4-FFF2-40B4-BE49-F238E27FC236}">
                  <a16:creationId xmlns:a16="http://schemas.microsoft.com/office/drawing/2014/main" id="{7649B5CE-880E-4082-5557-ED8B24DF2AB5}"/>
                </a:ext>
              </a:extLst>
            </p:cNvPr>
            <p:cNvCxnSpPr>
              <a:cxnSpLocks/>
            </p:cNvCxnSpPr>
            <p:nvPr/>
          </p:nvCxnSpPr>
          <p:spPr>
            <a:xfrm>
              <a:off x="3673304" y="2692095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>
              <a:extLst>
                <a:ext uri="{FF2B5EF4-FFF2-40B4-BE49-F238E27FC236}">
                  <a16:creationId xmlns:a16="http://schemas.microsoft.com/office/drawing/2014/main" id="{F053D90C-1214-9512-BF54-B0AB1F3EC6DA}"/>
                </a:ext>
              </a:extLst>
            </p:cNvPr>
            <p:cNvCxnSpPr>
              <a:cxnSpLocks/>
            </p:cNvCxnSpPr>
            <p:nvPr/>
          </p:nvCxnSpPr>
          <p:spPr>
            <a:xfrm>
              <a:off x="3804009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>
              <a:extLst>
                <a:ext uri="{FF2B5EF4-FFF2-40B4-BE49-F238E27FC236}">
                  <a16:creationId xmlns:a16="http://schemas.microsoft.com/office/drawing/2014/main" id="{703D5D5A-892A-F135-7E66-A843521B6101}"/>
                </a:ext>
              </a:extLst>
            </p:cNvPr>
            <p:cNvCxnSpPr>
              <a:cxnSpLocks/>
            </p:cNvCxnSpPr>
            <p:nvPr/>
          </p:nvCxnSpPr>
          <p:spPr>
            <a:xfrm>
              <a:off x="3933434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>
              <a:extLst>
                <a:ext uri="{FF2B5EF4-FFF2-40B4-BE49-F238E27FC236}">
                  <a16:creationId xmlns:a16="http://schemas.microsoft.com/office/drawing/2014/main" id="{39614382-01BE-E348-6FE2-4BA01A5EF03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36590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>
              <a:extLst>
                <a:ext uri="{FF2B5EF4-FFF2-40B4-BE49-F238E27FC236}">
                  <a16:creationId xmlns:a16="http://schemas.microsoft.com/office/drawing/2014/main" id="{2D9BE773-FA0C-0CE7-F77F-5EA95A03068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7295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>
              <a:extLst>
                <a:ext uri="{FF2B5EF4-FFF2-40B4-BE49-F238E27FC236}">
                  <a16:creationId xmlns:a16="http://schemas.microsoft.com/office/drawing/2014/main" id="{023C2325-3059-EDC1-7A27-583556C9D7A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96720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>
              <a:extLst>
                <a:ext uri="{FF2B5EF4-FFF2-40B4-BE49-F238E27FC236}">
                  <a16:creationId xmlns:a16="http://schemas.microsoft.com/office/drawing/2014/main" id="{CB15D827-7BAA-2FC9-8641-30C7BE4F962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73304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>
              <a:extLst>
                <a:ext uri="{FF2B5EF4-FFF2-40B4-BE49-F238E27FC236}">
                  <a16:creationId xmlns:a16="http://schemas.microsoft.com/office/drawing/2014/main" id="{82AE5AA1-DDB5-2E2E-C956-F8DF735BD2B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04009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>
              <a:extLst>
                <a:ext uri="{FF2B5EF4-FFF2-40B4-BE49-F238E27FC236}">
                  <a16:creationId xmlns:a16="http://schemas.microsoft.com/office/drawing/2014/main" id="{F641F025-E3FB-BC55-4754-07AD02577D9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33434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>
              <a:extLst>
                <a:ext uri="{FF2B5EF4-FFF2-40B4-BE49-F238E27FC236}">
                  <a16:creationId xmlns:a16="http://schemas.microsoft.com/office/drawing/2014/main" id="{7F92AB71-76EA-AF4F-7D01-A3E71EB1EB2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10018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>
              <a:extLst>
                <a:ext uri="{FF2B5EF4-FFF2-40B4-BE49-F238E27FC236}">
                  <a16:creationId xmlns:a16="http://schemas.microsoft.com/office/drawing/2014/main" id="{4174A14A-5A80-BDAA-0313-55DE57B0438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40723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>
              <a:extLst>
                <a:ext uri="{FF2B5EF4-FFF2-40B4-BE49-F238E27FC236}">
                  <a16:creationId xmlns:a16="http://schemas.microsoft.com/office/drawing/2014/main" id="{62843188-0D81-F272-7D4F-4F61BD3322D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70148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>
              <a:extLst>
                <a:ext uri="{FF2B5EF4-FFF2-40B4-BE49-F238E27FC236}">
                  <a16:creationId xmlns:a16="http://schemas.microsoft.com/office/drawing/2014/main" id="{869054B1-767C-3E5C-D131-6764D2E0836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46732" y="336116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>
              <a:extLst>
                <a:ext uri="{FF2B5EF4-FFF2-40B4-BE49-F238E27FC236}">
                  <a16:creationId xmlns:a16="http://schemas.microsoft.com/office/drawing/2014/main" id="{70556E5C-4C29-C1AF-5A79-B1BD5B6F6D0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7437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>
              <a:extLst>
                <a:ext uri="{FF2B5EF4-FFF2-40B4-BE49-F238E27FC236}">
                  <a16:creationId xmlns:a16="http://schemas.microsoft.com/office/drawing/2014/main" id="{EF280D37-8F7B-A8C3-86F0-44CE4E87CE5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6862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67AF9D8-A36D-25D5-1257-272DFDC409CB}"/>
              </a:ext>
            </a:extLst>
          </p:cNvPr>
          <p:cNvGrpSpPr/>
          <p:nvPr/>
        </p:nvGrpSpPr>
        <p:grpSpPr>
          <a:xfrm>
            <a:off x="8533810" y="4788142"/>
            <a:ext cx="2145792" cy="733340"/>
            <a:chOff x="2989339" y="2691450"/>
            <a:chExt cx="2145792" cy="7333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Freeform: Shape 26">
                  <a:extLst>
                    <a:ext uri="{FF2B5EF4-FFF2-40B4-BE49-F238E27FC236}">
                      <a16:creationId xmlns:a16="http://schemas.microsoft.com/office/drawing/2014/main" id="{7E5D6D76-F0DA-0123-FDD4-DD63B6C7A4DF}"/>
                    </a:ext>
                  </a:extLst>
                </p:cNvPr>
                <p:cNvSpPr/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solidFill>
                  <a:srgbClr val="008000">
                    <a:alpha val="50196"/>
                  </a:srgbClr>
                </a:solidFill>
                <a:ln w="127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7" name="Freeform: Shape 26">
                  <a:extLst>
                    <a:ext uri="{FF2B5EF4-FFF2-40B4-BE49-F238E27FC236}">
                      <a16:creationId xmlns:a16="http://schemas.microsoft.com/office/drawing/2014/main" id="{7E5D6D76-F0DA-0123-FDD4-DD63B6C7A4D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  <a:ln w="127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9D920CC1-B67C-56F9-6370-7E2EF165348B}"/>
                </a:ext>
              </a:extLst>
            </p:cNvPr>
            <p:cNvCxnSpPr>
              <a:cxnSpLocks/>
            </p:cNvCxnSpPr>
            <p:nvPr/>
          </p:nvCxnSpPr>
          <p:spPr>
            <a:xfrm>
              <a:off x="3673304" y="2692095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34648D7B-3D23-C22F-8F08-6BCD082C534D}"/>
                </a:ext>
              </a:extLst>
            </p:cNvPr>
            <p:cNvCxnSpPr>
              <a:cxnSpLocks/>
            </p:cNvCxnSpPr>
            <p:nvPr/>
          </p:nvCxnSpPr>
          <p:spPr>
            <a:xfrm>
              <a:off x="3804009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1E9787A-72BD-21C5-0862-87B66C4555D3}"/>
                </a:ext>
              </a:extLst>
            </p:cNvPr>
            <p:cNvCxnSpPr>
              <a:cxnSpLocks/>
            </p:cNvCxnSpPr>
            <p:nvPr/>
          </p:nvCxnSpPr>
          <p:spPr>
            <a:xfrm>
              <a:off x="3933434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9280B5A1-90E0-BB29-B54E-A97982D6E10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36590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D6271A64-21F8-F1B2-8EAA-76ECE257C05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7295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9F2095E4-9160-B2BC-9373-45556B291B2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96720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C7BBE613-FD47-3224-BD54-5167C953918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73304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B5DADF55-04CA-208D-7443-A847050EFE1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04009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39E2F5C6-5DE6-BF8E-4D7A-37AFBC622F2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33434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ADA8F4E2-F133-5EDE-0EB6-9DB53696B7A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10018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B339DE8A-122F-A8D5-0728-A686AF8C6D7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40723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F4ADDE26-94FE-8B4F-26B1-6379505DC8A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70148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883E627-EC04-1682-5661-FDF53D8D297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46732" y="336116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53F4610A-5D08-A3B9-EC02-5EF0C3997B6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7437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E96E5CFF-8C44-886E-D151-CA7AA979E92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6862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78D6AB7F-73AA-80B9-DF6E-E791A46257EE}"/>
              </a:ext>
            </a:extLst>
          </p:cNvPr>
          <p:cNvGrpSpPr/>
          <p:nvPr/>
        </p:nvGrpSpPr>
        <p:grpSpPr>
          <a:xfrm>
            <a:off x="9071038" y="4788142"/>
            <a:ext cx="2145792" cy="733340"/>
            <a:chOff x="2989339" y="2691450"/>
            <a:chExt cx="2145792" cy="7333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Freeform: Shape 43">
                  <a:extLst>
                    <a:ext uri="{FF2B5EF4-FFF2-40B4-BE49-F238E27FC236}">
                      <a16:creationId xmlns:a16="http://schemas.microsoft.com/office/drawing/2014/main" id="{59A5B1E2-8754-0BE9-4515-1A12A9CA4DB0}"/>
                    </a:ext>
                  </a:extLst>
                </p:cNvPr>
                <p:cNvSpPr/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solidFill>
                  <a:srgbClr val="008000">
                    <a:alpha val="50196"/>
                  </a:srgbClr>
                </a:solidFill>
                <a:ln w="127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Freeform: Shape 43">
                  <a:extLst>
                    <a:ext uri="{FF2B5EF4-FFF2-40B4-BE49-F238E27FC236}">
                      <a16:creationId xmlns:a16="http://schemas.microsoft.com/office/drawing/2014/main" id="{59A5B1E2-8754-0BE9-4515-1A12A9CA4DB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  <a:ln w="127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DFF460B9-7F5C-65B3-717A-3E57273EF281}"/>
                </a:ext>
              </a:extLst>
            </p:cNvPr>
            <p:cNvCxnSpPr>
              <a:cxnSpLocks/>
            </p:cNvCxnSpPr>
            <p:nvPr/>
          </p:nvCxnSpPr>
          <p:spPr>
            <a:xfrm>
              <a:off x="3673304" y="2692095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AE22A8E3-E67B-60C7-C088-D7BA440D4594}"/>
                </a:ext>
              </a:extLst>
            </p:cNvPr>
            <p:cNvCxnSpPr>
              <a:cxnSpLocks/>
            </p:cNvCxnSpPr>
            <p:nvPr/>
          </p:nvCxnSpPr>
          <p:spPr>
            <a:xfrm>
              <a:off x="3804009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1B79CD31-1B73-2F26-04A2-2B61FAA57D88}"/>
                </a:ext>
              </a:extLst>
            </p:cNvPr>
            <p:cNvCxnSpPr>
              <a:cxnSpLocks/>
            </p:cNvCxnSpPr>
            <p:nvPr/>
          </p:nvCxnSpPr>
          <p:spPr>
            <a:xfrm>
              <a:off x="3933434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9D6A146C-EFEF-4A3D-1B9B-68109DECEDC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36590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E9277405-FCA5-DC4F-821C-9E7BAEBA890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7295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C359017B-87D7-DBFC-8DEF-E2E13238342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96720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57114B31-2175-DEF7-D7BA-5B99D4B6743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73304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7A9BC8CD-6DE7-672F-3BD3-C5F62E4C98E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04009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9CEA9949-B2E9-0065-7B9A-AE94188AD5B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33434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8A55C909-776D-B126-C4F3-A38051AD770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10018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79FF230C-987F-77CA-47CC-AC90A201DD3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40723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378D611B-BE82-5EB1-6EC8-4EA6BC53A1F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70148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537B5C22-364F-F580-F5DC-AF99DAE5682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46732" y="336116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F926F0CD-E5F1-D546-BF6B-202BF3F5EA5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7437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9D995737-773F-A41C-7202-F98CE6BDD52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6862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A43FAAC7-48AE-71C6-EFB2-9F6F5B9E24A2}"/>
              </a:ext>
            </a:extLst>
          </p:cNvPr>
          <p:cNvGrpSpPr/>
          <p:nvPr/>
        </p:nvGrpSpPr>
        <p:grpSpPr>
          <a:xfrm>
            <a:off x="4775200" y="4096088"/>
            <a:ext cx="2145792" cy="733340"/>
            <a:chOff x="2989339" y="2691450"/>
            <a:chExt cx="2145792" cy="7333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8" name="Freeform: Shape 127">
                  <a:extLst>
                    <a:ext uri="{FF2B5EF4-FFF2-40B4-BE49-F238E27FC236}">
                      <a16:creationId xmlns:a16="http://schemas.microsoft.com/office/drawing/2014/main" id="{DA1A5718-48D6-EC51-6819-8DAA4848F6D1}"/>
                    </a:ext>
                  </a:extLst>
                </p:cNvPr>
                <p:cNvSpPr/>
                <p:nvPr/>
              </p:nvSpPr>
              <p:spPr>
                <a:xfrm>
                  <a:off x="2989339" y="2753139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solidFill>
                  <a:srgbClr val="008000">
                    <a:alpha val="50196"/>
                  </a:srgbClr>
                </a:solidFill>
                <a:ln w="127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8" name="Freeform: Shape 127">
                  <a:extLst>
                    <a:ext uri="{FF2B5EF4-FFF2-40B4-BE49-F238E27FC236}">
                      <a16:creationId xmlns:a16="http://schemas.microsoft.com/office/drawing/2014/main" id="{DA1A5718-48D6-EC51-6819-8DAA4848F6D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9339" y="2753139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  <a:ln w="127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7D44171E-88B2-5431-6F01-0B7B59CFDCE5}"/>
                </a:ext>
              </a:extLst>
            </p:cNvPr>
            <p:cNvCxnSpPr>
              <a:cxnSpLocks/>
            </p:cNvCxnSpPr>
            <p:nvPr/>
          </p:nvCxnSpPr>
          <p:spPr>
            <a:xfrm>
              <a:off x="3673304" y="2692095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6F124DBF-8A9E-BDCD-9D89-870C8AE04EB0}"/>
                </a:ext>
              </a:extLst>
            </p:cNvPr>
            <p:cNvCxnSpPr>
              <a:cxnSpLocks/>
            </p:cNvCxnSpPr>
            <p:nvPr/>
          </p:nvCxnSpPr>
          <p:spPr>
            <a:xfrm>
              <a:off x="3804009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B3DFBD18-DBDF-B6EC-0838-7515E288DD7C}"/>
                </a:ext>
              </a:extLst>
            </p:cNvPr>
            <p:cNvCxnSpPr>
              <a:cxnSpLocks/>
            </p:cNvCxnSpPr>
            <p:nvPr/>
          </p:nvCxnSpPr>
          <p:spPr>
            <a:xfrm>
              <a:off x="3933434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id="{0E4EBE9E-13C5-F083-BD9F-7C484C92807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36590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7DFA0052-A67A-1632-E9E8-2C6D908D732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7295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FE289F26-43F8-84D8-EE76-AE10D8E7C11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96720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37925228-8CAC-531F-2DDA-5ACE3767AB0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73304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EB85B4DC-BC6C-AA6A-1F38-17761710665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04009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C537A4D4-CAE9-BF36-31F3-474061C106F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33434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50052D40-313A-04E3-5730-2E18F52CED8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10018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49938741-956A-4B5B-586B-CBE40C2E982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40723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B0910103-CE16-22C8-A064-1AA4D2309FC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70148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7D8DDF82-4D58-60EA-9AC6-DDB8D41239A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46732" y="336116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44A925FA-4D2F-5BDA-E82D-DBCB7D3D5CF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7437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1F7A7A14-C5ED-AF88-242C-43143C59FCB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6862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B6747F2F-0C90-40EC-D390-4A1688636CE0}"/>
              </a:ext>
            </a:extLst>
          </p:cNvPr>
          <p:cNvGrpSpPr/>
          <p:nvPr/>
        </p:nvGrpSpPr>
        <p:grpSpPr>
          <a:xfrm>
            <a:off x="5311914" y="4094153"/>
            <a:ext cx="2145792" cy="733340"/>
            <a:chOff x="2989339" y="2691450"/>
            <a:chExt cx="2145792" cy="7333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9" name="Freeform: Shape 178">
                  <a:extLst>
                    <a:ext uri="{FF2B5EF4-FFF2-40B4-BE49-F238E27FC236}">
                      <a16:creationId xmlns:a16="http://schemas.microsoft.com/office/drawing/2014/main" id="{68346C21-AC5E-60B9-AD49-E3BD533AF3EC}"/>
                    </a:ext>
                  </a:extLst>
                </p:cNvPr>
                <p:cNvSpPr/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solidFill>
                  <a:srgbClr val="008000">
                    <a:alpha val="50196"/>
                  </a:srgbClr>
                </a:solidFill>
                <a:ln w="127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9" name="Freeform: Shape 178">
                  <a:extLst>
                    <a:ext uri="{FF2B5EF4-FFF2-40B4-BE49-F238E27FC236}">
                      <a16:creationId xmlns:a16="http://schemas.microsoft.com/office/drawing/2014/main" id="{68346C21-AC5E-60B9-AD49-E3BD533AF3E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  <a:ln w="127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46" name="Straight Connector 245">
              <a:extLst>
                <a:ext uri="{FF2B5EF4-FFF2-40B4-BE49-F238E27FC236}">
                  <a16:creationId xmlns:a16="http://schemas.microsoft.com/office/drawing/2014/main" id="{FEE23091-CEAE-BF9C-A37A-3516AB74EA67}"/>
                </a:ext>
              </a:extLst>
            </p:cNvPr>
            <p:cNvCxnSpPr>
              <a:cxnSpLocks/>
            </p:cNvCxnSpPr>
            <p:nvPr/>
          </p:nvCxnSpPr>
          <p:spPr>
            <a:xfrm>
              <a:off x="3673304" y="2692095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>
              <a:extLst>
                <a:ext uri="{FF2B5EF4-FFF2-40B4-BE49-F238E27FC236}">
                  <a16:creationId xmlns:a16="http://schemas.microsoft.com/office/drawing/2014/main" id="{189DBDDA-DDD1-E112-32D5-BFCCAB6FF59F}"/>
                </a:ext>
              </a:extLst>
            </p:cNvPr>
            <p:cNvCxnSpPr>
              <a:cxnSpLocks/>
            </p:cNvCxnSpPr>
            <p:nvPr/>
          </p:nvCxnSpPr>
          <p:spPr>
            <a:xfrm>
              <a:off x="3804009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>
              <a:extLst>
                <a:ext uri="{FF2B5EF4-FFF2-40B4-BE49-F238E27FC236}">
                  <a16:creationId xmlns:a16="http://schemas.microsoft.com/office/drawing/2014/main" id="{5CE11B3D-201E-17A3-199B-B98E466CAF53}"/>
                </a:ext>
              </a:extLst>
            </p:cNvPr>
            <p:cNvCxnSpPr>
              <a:cxnSpLocks/>
            </p:cNvCxnSpPr>
            <p:nvPr/>
          </p:nvCxnSpPr>
          <p:spPr>
            <a:xfrm>
              <a:off x="3933434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>
              <a:extLst>
                <a:ext uri="{FF2B5EF4-FFF2-40B4-BE49-F238E27FC236}">
                  <a16:creationId xmlns:a16="http://schemas.microsoft.com/office/drawing/2014/main" id="{3CB13BD9-BB3F-75FF-8F2C-87BBE6B57AD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36590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>
              <a:extLst>
                <a:ext uri="{FF2B5EF4-FFF2-40B4-BE49-F238E27FC236}">
                  <a16:creationId xmlns:a16="http://schemas.microsoft.com/office/drawing/2014/main" id="{E2646A93-D1EC-0E53-D265-F043A46E6AA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7295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>
              <a:extLst>
                <a:ext uri="{FF2B5EF4-FFF2-40B4-BE49-F238E27FC236}">
                  <a16:creationId xmlns:a16="http://schemas.microsoft.com/office/drawing/2014/main" id="{FBA3D3B3-5CAC-0590-529D-52A8A7C2537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96720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>
              <a:extLst>
                <a:ext uri="{FF2B5EF4-FFF2-40B4-BE49-F238E27FC236}">
                  <a16:creationId xmlns:a16="http://schemas.microsoft.com/office/drawing/2014/main" id="{AA113F0E-14E0-8AEA-B2F8-204BC8A8423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73304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>
              <a:extLst>
                <a:ext uri="{FF2B5EF4-FFF2-40B4-BE49-F238E27FC236}">
                  <a16:creationId xmlns:a16="http://schemas.microsoft.com/office/drawing/2014/main" id="{3791FACF-C5B4-14DA-3E4F-D0F86DE001C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04009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>
              <a:extLst>
                <a:ext uri="{FF2B5EF4-FFF2-40B4-BE49-F238E27FC236}">
                  <a16:creationId xmlns:a16="http://schemas.microsoft.com/office/drawing/2014/main" id="{735941B0-29E8-2A0B-7FF0-DDE469BCC83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33434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>
              <a:extLst>
                <a:ext uri="{FF2B5EF4-FFF2-40B4-BE49-F238E27FC236}">
                  <a16:creationId xmlns:a16="http://schemas.microsoft.com/office/drawing/2014/main" id="{3CBC11C0-7252-152F-C4FC-40E9DAD8B26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10018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Connector 255">
              <a:extLst>
                <a:ext uri="{FF2B5EF4-FFF2-40B4-BE49-F238E27FC236}">
                  <a16:creationId xmlns:a16="http://schemas.microsoft.com/office/drawing/2014/main" id="{5CDD61F7-0786-1714-D26A-C2556833803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40723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>
              <a:extLst>
                <a:ext uri="{FF2B5EF4-FFF2-40B4-BE49-F238E27FC236}">
                  <a16:creationId xmlns:a16="http://schemas.microsoft.com/office/drawing/2014/main" id="{8F614E4A-75E8-028F-A2A0-FC67A7850D5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70148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>
              <a:extLst>
                <a:ext uri="{FF2B5EF4-FFF2-40B4-BE49-F238E27FC236}">
                  <a16:creationId xmlns:a16="http://schemas.microsoft.com/office/drawing/2014/main" id="{24D8464A-4604-0EF6-FED1-29E124A3DF1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46732" y="336116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>
              <a:extLst>
                <a:ext uri="{FF2B5EF4-FFF2-40B4-BE49-F238E27FC236}">
                  <a16:creationId xmlns:a16="http://schemas.microsoft.com/office/drawing/2014/main" id="{DA0F88FC-320A-BCC7-F5AC-A609C535988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7437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>
              <a:extLst>
                <a:ext uri="{FF2B5EF4-FFF2-40B4-BE49-F238E27FC236}">
                  <a16:creationId xmlns:a16="http://schemas.microsoft.com/office/drawing/2014/main" id="{683BFBB6-E114-F299-0D07-C1F707BF39A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6862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1" name="Group 260">
            <a:extLst>
              <a:ext uri="{FF2B5EF4-FFF2-40B4-BE49-F238E27FC236}">
                <a16:creationId xmlns:a16="http://schemas.microsoft.com/office/drawing/2014/main" id="{DC11347B-BBD7-393B-DE41-AF826D7D860E}"/>
              </a:ext>
            </a:extLst>
          </p:cNvPr>
          <p:cNvGrpSpPr/>
          <p:nvPr/>
        </p:nvGrpSpPr>
        <p:grpSpPr>
          <a:xfrm>
            <a:off x="5848628" y="4093831"/>
            <a:ext cx="2145792" cy="733340"/>
            <a:chOff x="2989339" y="2691450"/>
            <a:chExt cx="2145792" cy="7333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3" name="Freeform: Shape 262">
                  <a:extLst>
                    <a:ext uri="{FF2B5EF4-FFF2-40B4-BE49-F238E27FC236}">
                      <a16:creationId xmlns:a16="http://schemas.microsoft.com/office/drawing/2014/main" id="{E6AB1C21-F7E8-5CC3-DCBF-A3520E541A3E}"/>
                    </a:ext>
                  </a:extLst>
                </p:cNvPr>
                <p:cNvSpPr/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solidFill>
                  <a:srgbClr val="008000">
                    <a:alpha val="50196"/>
                  </a:srgbClr>
                </a:solidFill>
                <a:ln w="127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3" name="Freeform: Shape 262">
                  <a:extLst>
                    <a:ext uri="{FF2B5EF4-FFF2-40B4-BE49-F238E27FC236}">
                      <a16:creationId xmlns:a16="http://schemas.microsoft.com/office/drawing/2014/main" id="{E6AB1C21-F7E8-5CC3-DCBF-A3520E541A3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  <a:ln w="127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64" name="Straight Connector 263">
              <a:extLst>
                <a:ext uri="{FF2B5EF4-FFF2-40B4-BE49-F238E27FC236}">
                  <a16:creationId xmlns:a16="http://schemas.microsoft.com/office/drawing/2014/main" id="{9862FAE8-2A41-98D5-DD3D-8672F2B69F4A}"/>
                </a:ext>
              </a:extLst>
            </p:cNvPr>
            <p:cNvCxnSpPr>
              <a:cxnSpLocks/>
            </p:cNvCxnSpPr>
            <p:nvPr/>
          </p:nvCxnSpPr>
          <p:spPr>
            <a:xfrm>
              <a:off x="3673304" y="2692095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>
              <a:extLst>
                <a:ext uri="{FF2B5EF4-FFF2-40B4-BE49-F238E27FC236}">
                  <a16:creationId xmlns:a16="http://schemas.microsoft.com/office/drawing/2014/main" id="{88DF41D4-5CAC-BB5B-D1F4-95D3EAB7DCA7}"/>
                </a:ext>
              </a:extLst>
            </p:cNvPr>
            <p:cNvCxnSpPr>
              <a:cxnSpLocks/>
            </p:cNvCxnSpPr>
            <p:nvPr/>
          </p:nvCxnSpPr>
          <p:spPr>
            <a:xfrm>
              <a:off x="3804009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>
              <a:extLst>
                <a:ext uri="{FF2B5EF4-FFF2-40B4-BE49-F238E27FC236}">
                  <a16:creationId xmlns:a16="http://schemas.microsoft.com/office/drawing/2014/main" id="{EC13712C-18DA-3A97-F386-B150C1AC2E3E}"/>
                </a:ext>
              </a:extLst>
            </p:cNvPr>
            <p:cNvCxnSpPr>
              <a:cxnSpLocks/>
            </p:cNvCxnSpPr>
            <p:nvPr/>
          </p:nvCxnSpPr>
          <p:spPr>
            <a:xfrm>
              <a:off x="3933434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>
              <a:extLst>
                <a:ext uri="{FF2B5EF4-FFF2-40B4-BE49-F238E27FC236}">
                  <a16:creationId xmlns:a16="http://schemas.microsoft.com/office/drawing/2014/main" id="{E9581FA8-675A-9E5F-4EED-7A41AB174C9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36590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>
              <a:extLst>
                <a:ext uri="{FF2B5EF4-FFF2-40B4-BE49-F238E27FC236}">
                  <a16:creationId xmlns:a16="http://schemas.microsoft.com/office/drawing/2014/main" id="{39C8AF43-2674-8D8D-4AE6-88CF0D21B01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7295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>
              <a:extLst>
                <a:ext uri="{FF2B5EF4-FFF2-40B4-BE49-F238E27FC236}">
                  <a16:creationId xmlns:a16="http://schemas.microsoft.com/office/drawing/2014/main" id="{F10EF072-0894-93E9-102E-4BA669D35D4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96720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>
              <a:extLst>
                <a:ext uri="{FF2B5EF4-FFF2-40B4-BE49-F238E27FC236}">
                  <a16:creationId xmlns:a16="http://schemas.microsoft.com/office/drawing/2014/main" id="{B4241E40-E496-5411-E525-AD70A5125B2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73304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>
              <a:extLst>
                <a:ext uri="{FF2B5EF4-FFF2-40B4-BE49-F238E27FC236}">
                  <a16:creationId xmlns:a16="http://schemas.microsoft.com/office/drawing/2014/main" id="{7BDE77DE-019C-BEE3-1688-F74E048FF20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04009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Straight Connector 271">
              <a:extLst>
                <a:ext uri="{FF2B5EF4-FFF2-40B4-BE49-F238E27FC236}">
                  <a16:creationId xmlns:a16="http://schemas.microsoft.com/office/drawing/2014/main" id="{70D962DC-995C-DC81-678C-17BB44CED91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33434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272">
              <a:extLst>
                <a:ext uri="{FF2B5EF4-FFF2-40B4-BE49-F238E27FC236}">
                  <a16:creationId xmlns:a16="http://schemas.microsoft.com/office/drawing/2014/main" id="{7FF1F90B-2285-317F-1EA3-75A43FF470A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10018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Straight Connector 273">
              <a:extLst>
                <a:ext uri="{FF2B5EF4-FFF2-40B4-BE49-F238E27FC236}">
                  <a16:creationId xmlns:a16="http://schemas.microsoft.com/office/drawing/2014/main" id="{DDEAF4A8-9131-1A9B-2200-25FB04A5AAC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40723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Straight Connector 274">
              <a:extLst>
                <a:ext uri="{FF2B5EF4-FFF2-40B4-BE49-F238E27FC236}">
                  <a16:creationId xmlns:a16="http://schemas.microsoft.com/office/drawing/2014/main" id="{0E6BB04B-28F3-12D2-D492-5FEBC15C636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70148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Straight Connector 275">
              <a:extLst>
                <a:ext uri="{FF2B5EF4-FFF2-40B4-BE49-F238E27FC236}">
                  <a16:creationId xmlns:a16="http://schemas.microsoft.com/office/drawing/2014/main" id="{D7FE1BDC-4804-4277-8ED9-008F140F01F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46732" y="336116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Straight Connector 276">
              <a:extLst>
                <a:ext uri="{FF2B5EF4-FFF2-40B4-BE49-F238E27FC236}">
                  <a16:creationId xmlns:a16="http://schemas.microsoft.com/office/drawing/2014/main" id="{B8BB40CF-B2F0-E937-7CFE-68550BB342D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7437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>
              <a:extLst>
                <a:ext uri="{FF2B5EF4-FFF2-40B4-BE49-F238E27FC236}">
                  <a16:creationId xmlns:a16="http://schemas.microsoft.com/office/drawing/2014/main" id="{0EA5829D-24AF-788C-C018-D23181E7A55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6862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9" name="Group 278">
            <a:extLst>
              <a:ext uri="{FF2B5EF4-FFF2-40B4-BE49-F238E27FC236}">
                <a16:creationId xmlns:a16="http://schemas.microsoft.com/office/drawing/2014/main" id="{A2837FEF-0EFE-EE52-D8B8-3F4DCDB26405}"/>
              </a:ext>
            </a:extLst>
          </p:cNvPr>
          <p:cNvGrpSpPr/>
          <p:nvPr/>
        </p:nvGrpSpPr>
        <p:grpSpPr>
          <a:xfrm>
            <a:off x="6385338" y="4096581"/>
            <a:ext cx="2145792" cy="733340"/>
            <a:chOff x="2989339" y="2691450"/>
            <a:chExt cx="2145792" cy="7333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0" name="Freeform: Shape 279">
                  <a:extLst>
                    <a:ext uri="{FF2B5EF4-FFF2-40B4-BE49-F238E27FC236}">
                      <a16:creationId xmlns:a16="http://schemas.microsoft.com/office/drawing/2014/main" id="{11F955A1-8BF2-CC0E-C5C1-7ADFAED694FC}"/>
                    </a:ext>
                  </a:extLst>
                </p:cNvPr>
                <p:cNvSpPr/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solidFill>
                  <a:srgbClr val="008000">
                    <a:alpha val="50196"/>
                  </a:srgbClr>
                </a:solidFill>
                <a:ln w="127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80" name="Freeform: Shape 279">
                  <a:extLst>
                    <a:ext uri="{FF2B5EF4-FFF2-40B4-BE49-F238E27FC236}">
                      <a16:creationId xmlns:a16="http://schemas.microsoft.com/office/drawing/2014/main" id="{11F955A1-8BF2-CC0E-C5C1-7ADFAED694F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  <a:ln w="127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81" name="Straight Connector 280">
              <a:extLst>
                <a:ext uri="{FF2B5EF4-FFF2-40B4-BE49-F238E27FC236}">
                  <a16:creationId xmlns:a16="http://schemas.microsoft.com/office/drawing/2014/main" id="{1D15E988-B1E6-1068-EE77-DE3DCEFA0C9E}"/>
                </a:ext>
              </a:extLst>
            </p:cNvPr>
            <p:cNvCxnSpPr>
              <a:cxnSpLocks/>
            </p:cNvCxnSpPr>
            <p:nvPr/>
          </p:nvCxnSpPr>
          <p:spPr>
            <a:xfrm>
              <a:off x="3673304" y="2692095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Straight Connector 281">
              <a:extLst>
                <a:ext uri="{FF2B5EF4-FFF2-40B4-BE49-F238E27FC236}">
                  <a16:creationId xmlns:a16="http://schemas.microsoft.com/office/drawing/2014/main" id="{A8B6BC97-834E-ADC2-6A13-86DA4DE1EE25}"/>
                </a:ext>
              </a:extLst>
            </p:cNvPr>
            <p:cNvCxnSpPr>
              <a:cxnSpLocks/>
            </p:cNvCxnSpPr>
            <p:nvPr/>
          </p:nvCxnSpPr>
          <p:spPr>
            <a:xfrm>
              <a:off x="3804009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>
              <a:extLst>
                <a:ext uri="{FF2B5EF4-FFF2-40B4-BE49-F238E27FC236}">
                  <a16:creationId xmlns:a16="http://schemas.microsoft.com/office/drawing/2014/main" id="{B8201FFB-ED8A-A2DC-E819-AF78065811C4}"/>
                </a:ext>
              </a:extLst>
            </p:cNvPr>
            <p:cNvCxnSpPr>
              <a:cxnSpLocks/>
            </p:cNvCxnSpPr>
            <p:nvPr/>
          </p:nvCxnSpPr>
          <p:spPr>
            <a:xfrm>
              <a:off x="3933434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Straight Connector 283">
              <a:extLst>
                <a:ext uri="{FF2B5EF4-FFF2-40B4-BE49-F238E27FC236}">
                  <a16:creationId xmlns:a16="http://schemas.microsoft.com/office/drawing/2014/main" id="{ABB34EEC-222F-1805-460B-42E5C9587EF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36590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Straight Connector 284">
              <a:extLst>
                <a:ext uri="{FF2B5EF4-FFF2-40B4-BE49-F238E27FC236}">
                  <a16:creationId xmlns:a16="http://schemas.microsoft.com/office/drawing/2014/main" id="{E9375901-8A65-C488-3F3B-B5E2B5D6DF7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7295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Straight Connector 285">
              <a:extLst>
                <a:ext uri="{FF2B5EF4-FFF2-40B4-BE49-F238E27FC236}">
                  <a16:creationId xmlns:a16="http://schemas.microsoft.com/office/drawing/2014/main" id="{FB3BC61C-DAA8-D8E2-50CE-3A2E8D8676A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96720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Straight Connector 286">
              <a:extLst>
                <a:ext uri="{FF2B5EF4-FFF2-40B4-BE49-F238E27FC236}">
                  <a16:creationId xmlns:a16="http://schemas.microsoft.com/office/drawing/2014/main" id="{D92D5641-C508-A14A-8996-435294023E0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73304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Straight Connector 287">
              <a:extLst>
                <a:ext uri="{FF2B5EF4-FFF2-40B4-BE49-F238E27FC236}">
                  <a16:creationId xmlns:a16="http://schemas.microsoft.com/office/drawing/2014/main" id="{008C8D06-8640-E415-87F2-F5F49E3B92D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04009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>
              <a:extLst>
                <a:ext uri="{FF2B5EF4-FFF2-40B4-BE49-F238E27FC236}">
                  <a16:creationId xmlns:a16="http://schemas.microsoft.com/office/drawing/2014/main" id="{CC2E7A08-8DB0-01F9-ADB0-F1462BFB336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33434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Straight Connector 289">
              <a:extLst>
                <a:ext uri="{FF2B5EF4-FFF2-40B4-BE49-F238E27FC236}">
                  <a16:creationId xmlns:a16="http://schemas.microsoft.com/office/drawing/2014/main" id="{228728BA-328C-4AB2-909B-02F54CF2311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10018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Straight Connector 290">
              <a:extLst>
                <a:ext uri="{FF2B5EF4-FFF2-40B4-BE49-F238E27FC236}">
                  <a16:creationId xmlns:a16="http://schemas.microsoft.com/office/drawing/2014/main" id="{5B350C12-1650-A91E-4B42-10EB373F9FB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40723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>
              <a:extLst>
                <a:ext uri="{FF2B5EF4-FFF2-40B4-BE49-F238E27FC236}">
                  <a16:creationId xmlns:a16="http://schemas.microsoft.com/office/drawing/2014/main" id="{B8469D95-25F8-95E5-1194-BAEF5409D80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70148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Straight Connector 292">
              <a:extLst>
                <a:ext uri="{FF2B5EF4-FFF2-40B4-BE49-F238E27FC236}">
                  <a16:creationId xmlns:a16="http://schemas.microsoft.com/office/drawing/2014/main" id="{991C5DAF-D9E4-4EF3-2D1B-752646D6AA2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46732" y="336116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>
              <a:extLst>
                <a:ext uri="{FF2B5EF4-FFF2-40B4-BE49-F238E27FC236}">
                  <a16:creationId xmlns:a16="http://schemas.microsoft.com/office/drawing/2014/main" id="{73FED8C4-716A-FACA-BD95-D3741480DD8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7437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Straight Connector 294">
              <a:extLst>
                <a:ext uri="{FF2B5EF4-FFF2-40B4-BE49-F238E27FC236}">
                  <a16:creationId xmlns:a16="http://schemas.microsoft.com/office/drawing/2014/main" id="{94AC2F35-5C78-4154-15D8-16B12F1E4C7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6862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6" name="Group 295">
            <a:extLst>
              <a:ext uri="{FF2B5EF4-FFF2-40B4-BE49-F238E27FC236}">
                <a16:creationId xmlns:a16="http://schemas.microsoft.com/office/drawing/2014/main" id="{AF7259D6-77FC-3DF5-AF4C-D26FF47BA7B4}"/>
              </a:ext>
            </a:extLst>
          </p:cNvPr>
          <p:cNvGrpSpPr/>
          <p:nvPr/>
        </p:nvGrpSpPr>
        <p:grpSpPr>
          <a:xfrm>
            <a:off x="6922054" y="4095129"/>
            <a:ext cx="2145792" cy="733340"/>
            <a:chOff x="2989339" y="2691450"/>
            <a:chExt cx="2145792" cy="7333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7" name="Freeform: Shape 296">
                  <a:extLst>
                    <a:ext uri="{FF2B5EF4-FFF2-40B4-BE49-F238E27FC236}">
                      <a16:creationId xmlns:a16="http://schemas.microsoft.com/office/drawing/2014/main" id="{049A7C39-C2B7-4649-B354-76B5DEA12BA5}"/>
                    </a:ext>
                  </a:extLst>
                </p:cNvPr>
                <p:cNvSpPr/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solidFill>
                  <a:srgbClr val="008000">
                    <a:alpha val="50196"/>
                  </a:srgbClr>
                </a:solidFill>
                <a:ln w="127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97" name="Freeform: Shape 296">
                  <a:extLst>
                    <a:ext uri="{FF2B5EF4-FFF2-40B4-BE49-F238E27FC236}">
                      <a16:creationId xmlns:a16="http://schemas.microsoft.com/office/drawing/2014/main" id="{049A7C39-C2B7-4649-B354-76B5DEA12BA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  <a:ln w="127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98" name="Straight Connector 297">
              <a:extLst>
                <a:ext uri="{FF2B5EF4-FFF2-40B4-BE49-F238E27FC236}">
                  <a16:creationId xmlns:a16="http://schemas.microsoft.com/office/drawing/2014/main" id="{E52B03B0-C610-5395-DB02-5B21D7AC1D04}"/>
                </a:ext>
              </a:extLst>
            </p:cNvPr>
            <p:cNvCxnSpPr>
              <a:cxnSpLocks/>
            </p:cNvCxnSpPr>
            <p:nvPr/>
          </p:nvCxnSpPr>
          <p:spPr>
            <a:xfrm>
              <a:off x="3673304" y="2692095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>
              <a:extLst>
                <a:ext uri="{FF2B5EF4-FFF2-40B4-BE49-F238E27FC236}">
                  <a16:creationId xmlns:a16="http://schemas.microsoft.com/office/drawing/2014/main" id="{93752BA6-57BB-C06E-201C-E19C866FC599}"/>
                </a:ext>
              </a:extLst>
            </p:cNvPr>
            <p:cNvCxnSpPr>
              <a:cxnSpLocks/>
            </p:cNvCxnSpPr>
            <p:nvPr/>
          </p:nvCxnSpPr>
          <p:spPr>
            <a:xfrm>
              <a:off x="3804009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Straight Connector 299">
              <a:extLst>
                <a:ext uri="{FF2B5EF4-FFF2-40B4-BE49-F238E27FC236}">
                  <a16:creationId xmlns:a16="http://schemas.microsoft.com/office/drawing/2014/main" id="{2E29DEF0-B148-6558-DD33-FB632C914C1A}"/>
                </a:ext>
              </a:extLst>
            </p:cNvPr>
            <p:cNvCxnSpPr>
              <a:cxnSpLocks/>
            </p:cNvCxnSpPr>
            <p:nvPr/>
          </p:nvCxnSpPr>
          <p:spPr>
            <a:xfrm>
              <a:off x="3933434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Straight Connector 300">
              <a:extLst>
                <a:ext uri="{FF2B5EF4-FFF2-40B4-BE49-F238E27FC236}">
                  <a16:creationId xmlns:a16="http://schemas.microsoft.com/office/drawing/2014/main" id="{8334ADBE-1766-198E-7C5C-27E2937612D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36590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>
              <a:extLst>
                <a:ext uri="{FF2B5EF4-FFF2-40B4-BE49-F238E27FC236}">
                  <a16:creationId xmlns:a16="http://schemas.microsoft.com/office/drawing/2014/main" id="{1E12ACAB-568C-9BD3-6F70-04E2F9BA5C5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7295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Connector 302">
              <a:extLst>
                <a:ext uri="{FF2B5EF4-FFF2-40B4-BE49-F238E27FC236}">
                  <a16:creationId xmlns:a16="http://schemas.microsoft.com/office/drawing/2014/main" id="{5A1408D7-CBAC-99C3-B33C-2C1C742D3B3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96720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Straight Connector 303">
              <a:extLst>
                <a:ext uri="{FF2B5EF4-FFF2-40B4-BE49-F238E27FC236}">
                  <a16:creationId xmlns:a16="http://schemas.microsoft.com/office/drawing/2014/main" id="{2A9F1966-D559-642C-2EBE-BFD9CEB40C5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73304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Straight Connector 304">
              <a:extLst>
                <a:ext uri="{FF2B5EF4-FFF2-40B4-BE49-F238E27FC236}">
                  <a16:creationId xmlns:a16="http://schemas.microsoft.com/office/drawing/2014/main" id="{981C9E07-8DFE-401C-2F7C-01BBF9525AE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04009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Straight Connector 305">
              <a:extLst>
                <a:ext uri="{FF2B5EF4-FFF2-40B4-BE49-F238E27FC236}">
                  <a16:creationId xmlns:a16="http://schemas.microsoft.com/office/drawing/2014/main" id="{F65EA23D-4AFB-200B-17FB-94DB0CB140F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33434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>
              <a:extLst>
                <a:ext uri="{FF2B5EF4-FFF2-40B4-BE49-F238E27FC236}">
                  <a16:creationId xmlns:a16="http://schemas.microsoft.com/office/drawing/2014/main" id="{D2863866-8B2A-2A73-170D-713BC64FF52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10018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Straight Connector 307">
              <a:extLst>
                <a:ext uri="{FF2B5EF4-FFF2-40B4-BE49-F238E27FC236}">
                  <a16:creationId xmlns:a16="http://schemas.microsoft.com/office/drawing/2014/main" id="{D0F0102B-5F96-9FD1-F183-88065BD1C00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40723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Straight Connector 308">
              <a:extLst>
                <a:ext uri="{FF2B5EF4-FFF2-40B4-BE49-F238E27FC236}">
                  <a16:creationId xmlns:a16="http://schemas.microsoft.com/office/drawing/2014/main" id="{A6FE5543-BAAD-1EB2-04F3-A6A15014C0E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70148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Straight Connector 309">
              <a:extLst>
                <a:ext uri="{FF2B5EF4-FFF2-40B4-BE49-F238E27FC236}">
                  <a16:creationId xmlns:a16="http://schemas.microsoft.com/office/drawing/2014/main" id="{DCC3F121-C987-F658-BCAC-16DAF39A67F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46732" y="336116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Straight Connector 310">
              <a:extLst>
                <a:ext uri="{FF2B5EF4-FFF2-40B4-BE49-F238E27FC236}">
                  <a16:creationId xmlns:a16="http://schemas.microsoft.com/office/drawing/2014/main" id="{732E7F1B-CAD0-3539-8647-53AF6659008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7437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Straight Connector 311">
              <a:extLst>
                <a:ext uri="{FF2B5EF4-FFF2-40B4-BE49-F238E27FC236}">
                  <a16:creationId xmlns:a16="http://schemas.microsoft.com/office/drawing/2014/main" id="{FD16792C-C670-6B76-6017-3C62A1C8A0E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6862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3" name="Group 312">
            <a:extLst>
              <a:ext uri="{FF2B5EF4-FFF2-40B4-BE49-F238E27FC236}">
                <a16:creationId xmlns:a16="http://schemas.microsoft.com/office/drawing/2014/main" id="{67AA5EA1-FDAF-A811-9186-5C768E42F926}"/>
              </a:ext>
            </a:extLst>
          </p:cNvPr>
          <p:cNvGrpSpPr/>
          <p:nvPr/>
        </p:nvGrpSpPr>
        <p:grpSpPr>
          <a:xfrm>
            <a:off x="7458765" y="4095129"/>
            <a:ext cx="2145792" cy="733340"/>
            <a:chOff x="2989339" y="2691450"/>
            <a:chExt cx="2145792" cy="7333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4" name="Freeform: Shape 313">
                  <a:extLst>
                    <a:ext uri="{FF2B5EF4-FFF2-40B4-BE49-F238E27FC236}">
                      <a16:creationId xmlns:a16="http://schemas.microsoft.com/office/drawing/2014/main" id="{D0A41FCA-33BD-93D1-52C7-2E38587C6FF0}"/>
                    </a:ext>
                  </a:extLst>
                </p:cNvPr>
                <p:cNvSpPr/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solidFill>
                  <a:srgbClr val="008000">
                    <a:alpha val="50196"/>
                  </a:srgbClr>
                </a:solidFill>
                <a:ln w="127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14" name="Freeform: Shape 313">
                  <a:extLst>
                    <a:ext uri="{FF2B5EF4-FFF2-40B4-BE49-F238E27FC236}">
                      <a16:creationId xmlns:a16="http://schemas.microsoft.com/office/drawing/2014/main" id="{D0A41FCA-33BD-93D1-52C7-2E38587C6FF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  <a:ln w="127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15" name="Straight Connector 314">
              <a:extLst>
                <a:ext uri="{FF2B5EF4-FFF2-40B4-BE49-F238E27FC236}">
                  <a16:creationId xmlns:a16="http://schemas.microsoft.com/office/drawing/2014/main" id="{36E303E0-28A6-2E29-F0D3-DE2755E34D94}"/>
                </a:ext>
              </a:extLst>
            </p:cNvPr>
            <p:cNvCxnSpPr>
              <a:cxnSpLocks/>
            </p:cNvCxnSpPr>
            <p:nvPr/>
          </p:nvCxnSpPr>
          <p:spPr>
            <a:xfrm>
              <a:off x="3673304" y="2692095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Straight Connector 315">
              <a:extLst>
                <a:ext uri="{FF2B5EF4-FFF2-40B4-BE49-F238E27FC236}">
                  <a16:creationId xmlns:a16="http://schemas.microsoft.com/office/drawing/2014/main" id="{54995E6E-CBD1-5A20-98FE-AEC8CEDBEC0A}"/>
                </a:ext>
              </a:extLst>
            </p:cNvPr>
            <p:cNvCxnSpPr>
              <a:cxnSpLocks/>
            </p:cNvCxnSpPr>
            <p:nvPr/>
          </p:nvCxnSpPr>
          <p:spPr>
            <a:xfrm>
              <a:off x="3804009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Straight Connector 316">
              <a:extLst>
                <a:ext uri="{FF2B5EF4-FFF2-40B4-BE49-F238E27FC236}">
                  <a16:creationId xmlns:a16="http://schemas.microsoft.com/office/drawing/2014/main" id="{5DA1A4C0-98C0-96FD-9165-A5D47408E6E5}"/>
                </a:ext>
              </a:extLst>
            </p:cNvPr>
            <p:cNvCxnSpPr>
              <a:cxnSpLocks/>
            </p:cNvCxnSpPr>
            <p:nvPr/>
          </p:nvCxnSpPr>
          <p:spPr>
            <a:xfrm>
              <a:off x="3933434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Connector 317">
              <a:extLst>
                <a:ext uri="{FF2B5EF4-FFF2-40B4-BE49-F238E27FC236}">
                  <a16:creationId xmlns:a16="http://schemas.microsoft.com/office/drawing/2014/main" id="{0205AF53-B98D-3681-61F2-EE3CADD772F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36590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Straight Connector 318">
              <a:extLst>
                <a:ext uri="{FF2B5EF4-FFF2-40B4-BE49-F238E27FC236}">
                  <a16:creationId xmlns:a16="http://schemas.microsoft.com/office/drawing/2014/main" id="{9E85E518-E828-3D6F-DC72-A8FB6232D27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7295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Straight Connector 319">
              <a:extLst>
                <a:ext uri="{FF2B5EF4-FFF2-40B4-BE49-F238E27FC236}">
                  <a16:creationId xmlns:a16="http://schemas.microsoft.com/office/drawing/2014/main" id="{543C1BD4-A52A-9CB3-B929-CFEF98BCCDA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96720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Straight Connector 320">
              <a:extLst>
                <a:ext uri="{FF2B5EF4-FFF2-40B4-BE49-F238E27FC236}">
                  <a16:creationId xmlns:a16="http://schemas.microsoft.com/office/drawing/2014/main" id="{E700B8C2-E50D-8E68-4FCE-A28CBDAF6AF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73304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Straight Connector 321">
              <a:extLst>
                <a:ext uri="{FF2B5EF4-FFF2-40B4-BE49-F238E27FC236}">
                  <a16:creationId xmlns:a16="http://schemas.microsoft.com/office/drawing/2014/main" id="{D3B135BA-27C5-7E38-4AC9-46482C905E9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04009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Straight Connector 322">
              <a:extLst>
                <a:ext uri="{FF2B5EF4-FFF2-40B4-BE49-F238E27FC236}">
                  <a16:creationId xmlns:a16="http://schemas.microsoft.com/office/drawing/2014/main" id="{C1E9E527-B293-53ED-EEC2-512E42DEC1C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33434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Straight Connector 323">
              <a:extLst>
                <a:ext uri="{FF2B5EF4-FFF2-40B4-BE49-F238E27FC236}">
                  <a16:creationId xmlns:a16="http://schemas.microsoft.com/office/drawing/2014/main" id="{E2A49E4D-7100-2ECE-6787-179A5D660FB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10018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Straight Connector 324">
              <a:extLst>
                <a:ext uri="{FF2B5EF4-FFF2-40B4-BE49-F238E27FC236}">
                  <a16:creationId xmlns:a16="http://schemas.microsoft.com/office/drawing/2014/main" id="{835DE1F3-D46B-527A-C4CB-2EB0546993B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40723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Straight Connector 325">
              <a:extLst>
                <a:ext uri="{FF2B5EF4-FFF2-40B4-BE49-F238E27FC236}">
                  <a16:creationId xmlns:a16="http://schemas.microsoft.com/office/drawing/2014/main" id="{58A2B54C-1C82-DC5A-430B-BA23657C88C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70148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Straight Connector 326">
              <a:extLst>
                <a:ext uri="{FF2B5EF4-FFF2-40B4-BE49-F238E27FC236}">
                  <a16:creationId xmlns:a16="http://schemas.microsoft.com/office/drawing/2014/main" id="{A76849F6-8890-64ED-B8A2-D19AF1FE6DC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46732" y="336116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Straight Connector 327">
              <a:extLst>
                <a:ext uri="{FF2B5EF4-FFF2-40B4-BE49-F238E27FC236}">
                  <a16:creationId xmlns:a16="http://schemas.microsoft.com/office/drawing/2014/main" id="{987B82E8-9ACD-0AD3-99D2-64AFD35AC5F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7437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Straight Connector 328">
              <a:extLst>
                <a:ext uri="{FF2B5EF4-FFF2-40B4-BE49-F238E27FC236}">
                  <a16:creationId xmlns:a16="http://schemas.microsoft.com/office/drawing/2014/main" id="{8829CBA6-0DDC-7EB7-FB11-0ED6CCCBCA1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6862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0" name="Group 329">
            <a:extLst>
              <a:ext uri="{FF2B5EF4-FFF2-40B4-BE49-F238E27FC236}">
                <a16:creationId xmlns:a16="http://schemas.microsoft.com/office/drawing/2014/main" id="{5CD781EC-682F-33C8-2F7D-F5267745B767}"/>
              </a:ext>
            </a:extLst>
          </p:cNvPr>
          <p:cNvGrpSpPr/>
          <p:nvPr/>
        </p:nvGrpSpPr>
        <p:grpSpPr>
          <a:xfrm>
            <a:off x="7995475" y="4094888"/>
            <a:ext cx="2145792" cy="733340"/>
            <a:chOff x="2989339" y="2691450"/>
            <a:chExt cx="2145792" cy="7333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1" name="Freeform: Shape 330">
                  <a:extLst>
                    <a:ext uri="{FF2B5EF4-FFF2-40B4-BE49-F238E27FC236}">
                      <a16:creationId xmlns:a16="http://schemas.microsoft.com/office/drawing/2014/main" id="{301DA1D9-F124-9B5A-7C38-CB6DDA603C03}"/>
                    </a:ext>
                  </a:extLst>
                </p:cNvPr>
                <p:cNvSpPr/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solidFill>
                  <a:srgbClr val="008000">
                    <a:alpha val="50196"/>
                  </a:srgbClr>
                </a:solidFill>
                <a:ln w="127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31" name="Freeform: Shape 330">
                  <a:extLst>
                    <a:ext uri="{FF2B5EF4-FFF2-40B4-BE49-F238E27FC236}">
                      <a16:creationId xmlns:a16="http://schemas.microsoft.com/office/drawing/2014/main" id="{301DA1D9-F124-9B5A-7C38-CB6DDA603C0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  <a:ln w="127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32" name="Straight Connector 331">
              <a:extLst>
                <a:ext uri="{FF2B5EF4-FFF2-40B4-BE49-F238E27FC236}">
                  <a16:creationId xmlns:a16="http://schemas.microsoft.com/office/drawing/2014/main" id="{64F0AC0E-2753-5226-63F9-0D384EFF74F7}"/>
                </a:ext>
              </a:extLst>
            </p:cNvPr>
            <p:cNvCxnSpPr>
              <a:cxnSpLocks/>
            </p:cNvCxnSpPr>
            <p:nvPr/>
          </p:nvCxnSpPr>
          <p:spPr>
            <a:xfrm>
              <a:off x="3673304" y="2692095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Straight Connector 332">
              <a:extLst>
                <a:ext uri="{FF2B5EF4-FFF2-40B4-BE49-F238E27FC236}">
                  <a16:creationId xmlns:a16="http://schemas.microsoft.com/office/drawing/2014/main" id="{796C67B4-12B1-6A30-3BE8-1081058F7588}"/>
                </a:ext>
              </a:extLst>
            </p:cNvPr>
            <p:cNvCxnSpPr>
              <a:cxnSpLocks/>
            </p:cNvCxnSpPr>
            <p:nvPr/>
          </p:nvCxnSpPr>
          <p:spPr>
            <a:xfrm>
              <a:off x="3804009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Straight Connector 333">
              <a:extLst>
                <a:ext uri="{FF2B5EF4-FFF2-40B4-BE49-F238E27FC236}">
                  <a16:creationId xmlns:a16="http://schemas.microsoft.com/office/drawing/2014/main" id="{9351BC6F-E222-66A7-4937-5F1B45A23DE8}"/>
                </a:ext>
              </a:extLst>
            </p:cNvPr>
            <p:cNvCxnSpPr>
              <a:cxnSpLocks/>
            </p:cNvCxnSpPr>
            <p:nvPr/>
          </p:nvCxnSpPr>
          <p:spPr>
            <a:xfrm>
              <a:off x="3933434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Straight Connector 334">
              <a:extLst>
                <a:ext uri="{FF2B5EF4-FFF2-40B4-BE49-F238E27FC236}">
                  <a16:creationId xmlns:a16="http://schemas.microsoft.com/office/drawing/2014/main" id="{AD8C4AAD-7331-AD56-DA89-2BC395028F5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36590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" name="Straight Connector 335">
              <a:extLst>
                <a:ext uri="{FF2B5EF4-FFF2-40B4-BE49-F238E27FC236}">
                  <a16:creationId xmlns:a16="http://schemas.microsoft.com/office/drawing/2014/main" id="{24E8F135-91E1-8480-13DE-7DCA3F66507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7295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Straight Connector 336">
              <a:extLst>
                <a:ext uri="{FF2B5EF4-FFF2-40B4-BE49-F238E27FC236}">
                  <a16:creationId xmlns:a16="http://schemas.microsoft.com/office/drawing/2014/main" id="{C5EDAB3C-0B05-1F37-C16B-FD7374C66CF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96720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Straight Connector 337">
              <a:extLst>
                <a:ext uri="{FF2B5EF4-FFF2-40B4-BE49-F238E27FC236}">
                  <a16:creationId xmlns:a16="http://schemas.microsoft.com/office/drawing/2014/main" id="{399D76A1-A8CF-5D9C-F3D8-A3F0904C47A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73304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Straight Connector 338">
              <a:extLst>
                <a:ext uri="{FF2B5EF4-FFF2-40B4-BE49-F238E27FC236}">
                  <a16:creationId xmlns:a16="http://schemas.microsoft.com/office/drawing/2014/main" id="{42D72466-AF41-EFD3-5647-866197C732D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04009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Straight Connector 339">
              <a:extLst>
                <a:ext uri="{FF2B5EF4-FFF2-40B4-BE49-F238E27FC236}">
                  <a16:creationId xmlns:a16="http://schemas.microsoft.com/office/drawing/2014/main" id="{BF661081-0D36-32FB-132F-B0FEC0B452C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33434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1" name="Straight Connector 340">
              <a:extLst>
                <a:ext uri="{FF2B5EF4-FFF2-40B4-BE49-F238E27FC236}">
                  <a16:creationId xmlns:a16="http://schemas.microsoft.com/office/drawing/2014/main" id="{153A54B4-77C5-8CA1-3A04-8BC2C4C1966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10018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2" name="Straight Connector 341">
              <a:extLst>
                <a:ext uri="{FF2B5EF4-FFF2-40B4-BE49-F238E27FC236}">
                  <a16:creationId xmlns:a16="http://schemas.microsoft.com/office/drawing/2014/main" id="{212BD003-3FF3-B065-4071-0A480A2C7D2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40723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Straight Connector 342">
              <a:extLst>
                <a:ext uri="{FF2B5EF4-FFF2-40B4-BE49-F238E27FC236}">
                  <a16:creationId xmlns:a16="http://schemas.microsoft.com/office/drawing/2014/main" id="{284D9771-CD46-5415-F666-4990E2F879B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70148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4" name="Straight Connector 343">
              <a:extLst>
                <a:ext uri="{FF2B5EF4-FFF2-40B4-BE49-F238E27FC236}">
                  <a16:creationId xmlns:a16="http://schemas.microsoft.com/office/drawing/2014/main" id="{5A81BB38-8B4F-E169-4D64-427A7E3140B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46732" y="336116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" name="Straight Connector 344">
              <a:extLst>
                <a:ext uri="{FF2B5EF4-FFF2-40B4-BE49-F238E27FC236}">
                  <a16:creationId xmlns:a16="http://schemas.microsoft.com/office/drawing/2014/main" id="{3230ED1B-9403-7F83-DD32-AA0F1F9FEDE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7437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Straight Connector 345">
              <a:extLst>
                <a:ext uri="{FF2B5EF4-FFF2-40B4-BE49-F238E27FC236}">
                  <a16:creationId xmlns:a16="http://schemas.microsoft.com/office/drawing/2014/main" id="{EF4FADD2-7BB0-64A4-E62B-DB6596FE937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6862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7" name="Group 346">
            <a:extLst>
              <a:ext uri="{FF2B5EF4-FFF2-40B4-BE49-F238E27FC236}">
                <a16:creationId xmlns:a16="http://schemas.microsoft.com/office/drawing/2014/main" id="{26A3D327-BA43-DFB2-FF0D-FB824C00A7B2}"/>
              </a:ext>
            </a:extLst>
          </p:cNvPr>
          <p:cNvGrpSpPr/>
          <p:nvPr/>
        </p:nvGrpSpPr>
        <p:grpSpPr>
          <a:xfrm>
            <a:off x="8532886" y="4094888"/>
            <a:ext cx="2145792" cy="733340"/>
            <a:chOff x="2989339" y="2691450"/>
            <a:chExt cx="2145792" cy="7333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8" name="Freeform: Shape 347">
                  <a:extLst>
                    <a:ext uri="{FF2B5EF4-FFF2-40B4-BE49-F238E27FC236}">
                      <a16:creationId xmlns:a16="http://schemas.microsoft.com/office/drawing/2014/main" id="{A55A4EEE-EC44-E6D8-301B-E411A00C0650}"/>
                    </a:ext>
                  </a:extLst>
                </p:cNvPr>
                <p:cNvSpPr/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solidFill>
                  <a:srgbClr val="008000">
                    <a:alpha val="50196"/>
                  </a:srgbClr>
                </a:solidFill>
                <a:ln w="127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48" name="Freeform: Shape 347">
                  <a:extLst>
                    <a:ext uri="{FF2B5EF4-FFF2-40B4-BE49-F238E27FC236}">
                      <a16:creationId xmlns:a16="http://schemas.microsoft.com/office/drawing/2014/main" id="{A55A4EEE-EC44-E6D8-301B-E411A00C065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  <a:ln w="127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49" name="Straight Connector 348">
              <a:extLst>
                <a:ext uri="{FF2B5EF4-FFF2-40B4-BE49-F238E27FC236}">
                  <a16:creationId xmlns:a16="http://schemas.microsoft.com/office/drawing/2014/main" id="{477A3374-EC55-9D3A-3B7F-D65D450118FA}"/>
                </a:ext>
              </a:extLst>
            </p:cNvPr>
            <p:cNvCxnSpPr>
              <a:cxnSpLocks/>
            </p:cNvCxnSpPr>
            <p:nvPr/>
          </p:nvCxnSpPr>
          <p:spPr>
            <a:xfrm>
              <a:off x="3673304" y="2692095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0" name="Straight Connector 349">
              <a:extLst>
                <a:ext uri="{FF2B5EF4-FFF2-40B4-BE49-F238E27FC236}">
                  <a16:creationId xmlns:a16="http://schemas.microsoft.com/office/drawing/2014/main" id="{6EEB6D73-03A8-AF3F-E3F3-DBDF924BB00D}"/>
                </a:ext>
              </a:extLst>
            </p:cNvPr>
            <p:cNvCxnSpPr>
              <a:cxnSpLocks/>
            </p:cNvCxnSpPr>
            <p:nvPr/>
          </p:nvCxnSpPr>
          <p:spPr>
            <a:xfrm>
              <a:off x="3804009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1" name="Straight Connector 350">
              <a:extLst>
                <a:ext uri="{FF2B5EF4-FFF2-40B4-BE49-F238E27FC236}">
                  <a16:creationId xmlns:a16="http://schemas.microsoft.com/office/drawing/2014/main" id="{44D71322-7A96-3D40-7790-8CF603A1FC27}"/>
                </a:ext>
              </a:extLst>
            </p:cNvPr>
            <p:cNvCxnSpPr>
              <a:cxnSpLocks/>
            </p:cNvCxnSpPr>
            <p:nvPr/>
          </p:nvCxnSpPr>
          <p:spPr>
            <a:xfrm>
              <a:off x="3933434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2" name="Straight Connector 351">
              <a:extLst>
                <a:ext uri="{FF2B5EF4-FFF2-40B4-BE49-F238E27FC236}">
                  <a16:creationId xmlns:a16="http://schemas.microsoft.com/office/drawing/2014/main" id="{5E262739-323A-4DD0-B2BC-9F4CBEDAEEF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36590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3" name="Straight Connector 352">
              <a:extLst>
                <a:ext uri="{FF2B5EF4-FFF2-40B4-BE49-F238E27FC236}">
                  <a16:creationId xmlns:a16="http://schemas.microsoft.com/office/drawing/2014/main" id="{0ECDAEF8-5812-3EAB-F185-14991101F12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7295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4" name="Straight Connector 353">
              <a:extLst>
                <a:ext uri="{FF2B5EF4-FFF2-40B4-BE49-F238E27FC236}">
                  <a16:creationId xmlns:a16="http://schemas.microsoft.com/office/drawing/2014/main" id="{F2E9FC05-E861-95D8-AD27-A9806A7D73F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96720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5" name="Straight Connector 354">
              <a:extLst>
                <a:ext uri="{FF2B5EF4-FFF2-40B4-BE49-F238E27FC236}">
                  <a16:creationId xmlns:a16="http://schemas.microsoft.com/office/drawing/2014/main" id="{5EC16242-5E98-01BF-F0D7-6B936C33C74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73304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6" name="Straight Connector 355">
              <a:extLst>
                <a:ext uri="{FF2B5EF4-FFF2-40B4-BE49-F238E27FC236}">
                  <a16:creationId xmlns:a16="http://schemas.microsoft.com/office/drawing/2014/main" id="{2113172E-BF6B-8848-C318-4D47E45A558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04009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Straight Connector 356">
              <a:extLst>
                <a:ext uri="{FF2B5EF4-FFF2-40B4-BE49-F238E27FC236}">
                  <a16:creationId xmlns:a16="http://schemas.microsoft.com/office/drawing/2014/main" id="{AA0389F3-A61A-4D53-24CA-5749DC3229F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33434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" name="Straight Connector 357">
              <a:extLst>
                <a:ext uri="{FF2B5EF4-FFF2-40B4-BE49-F238E27FC236}">
                  <a16:creationId xmlns:a16="http://schemas.microsoft.com/office/drawing/2014/main" id="{E166D93D-7228-05DB-F028-E7F39840C52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10018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9" name="Straight Connector 358">
              <a:extLst>
                <a:ext uri="{FF2B5EF4-FFF2-40B4-BE49-F238E27FC236}">
                  <a16:creationId xmlns:a16="http://schemas.microsoft.com/office/drawing/2014/main" id="{0D2565AE-5D34-BC8E-462F-F670B762E2A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40723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0" name="Straight Connector 359">
              <a:extLst>
                <a:ext uri="{FF2B5EF4-FFF2-40B4-BE49-F238E27FC236}">
                  <a16:creationId xmlns:a16="http://schemas.microsoft.com/office/drawing/2014/main" id="{C554C1F2-684B-9E1C-5563-68F8BE44CA7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70148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1" name="Straight Connector 360">
              <a:extLst>
                <a:ext uri="{FF2B5EF4-FFF2-40B4-BE49-F238E27FC236}">
                  <a16:creationId xmlns:a16="http://schemas.microsoft.com/office/drawing/2014/main" id="{1372D8D2-D22A-B3BD-CA8A-165A6A6AFA1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46732" y="336116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2" name="Straight Connector 361">
              <a:extLst>
                <a:ext uri="{FF2B5EF4-FFF2-40B4-BE49-F238E27FC236}">
                  <a16:creationId xmlns:a16="http://schemas.microsoft.com/office/drawing/2014/main" id="{5A6D27A9-F177-C23C-521C-4BC80EED23C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7437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3" name="Straight Connector 362">
              <a:extLst>
                <a:ext uri="{FF2B5EF4-FFF2-40B4-BE49-F238E27FC236}">
                  <a16:creationId xmlns:a16="http://schemas.microsoft.com/office/drawing/2014/main" id="{3F9E2FE4-5FF6-B7C8-0C79-90F6752A472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6862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4" name="Group 363">
            <a:extLst>
              <a:ext uri="{FF2B5EF4-FFF2-40B4-BE49-F238E27FC236}">
                <a16:creationId xmlns:a16="http://schemas.microsoft.com/office/drawing/2014/main" id="{2191A424-2CE6-2569-8608-AF4FEF509033}"/>
              </a:ext>
            </a:extLst>
          </p:cNvPr>
          <p:cNvGrpSpPr/>
          <p:nvPr/>
        </p:nvGrpSpPr>
        <p:grpSpPr>
          <a:xfrm>
            <a:off x="9070114" y="4094888"/>
            <a:ext cx="2145792" cy="733340"/>
            <a:chOff x="2989339" y="2691450"/>
            <a:chExt cx="2145792" cy="7333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5" name="Freeform: Shape 364">
                  <a:extLst>
                    <a:ext uri="{FF2B5EF4-FFF2-40B4-BE49-F238E27FC236}">
                      <a16:creationId xmlns:a16="http://schemas.microsoft.com/office/drawing/2014/main" id="{DA3213F2-E0DC-A043-CC62-C7F38E2F8E1B}"/>
                    </a:ext>
                  </a:extLst>
                </p:cNvPr>
                <p:cNvSpPr/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solidFill>
                  <a:srgbClr val="008000">
                    <a:alpha val="50196"/>
                  </a:srgbClr>
                </a:solidFill>
                <a:ln w="127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65" name="Freeform: Shape 364">
                  <a:extLst>
                    <a:ext uri="{FF2B5EF4-FFF2-40B4-BE49-F238E27FC236}">
                      <a16:creationId xmlns:a16="http://schemas.microsoft.com/office/drawing/2014/main" id="{DA3213F2-E0DC-A043-CC62-C7F38E2F8E1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  <a:ln w="127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66" name="Straight Connector 365">
              <a:extLst>
                <a:ext uri="{FF2B5EF4-FFF2-40B4-BE49-F238E27FC236}">
                  <a16:creationId xmlns:a16="http://schemas.microsoft.com/office/drawing/2014/main" id="{6686DE6E-65BB-59C5-C8B7-AC8679FB61F1}"/>
                </a:ext>
              </a:extLst>
            </p:cNvPr>
            <p:cNvCxnSpPr>
              <a:cxnSpLocks/>
            </p:cNvCxnSpPr>
            <p:nvPr/>
          </p:nvCxnSpPr>
          <p:spPr>
            <a:xfrm>
              <a:off x="3673304" y="2692095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" name="Straight Connector 366">
              <a:extLst>
                <a:ext uri="{FF2B5EF4-FFF2-40B4-BE49-F238E27FC236}">
                  <a16:creationId xmlns:a16="http://schemas.microsoft.com/office/drawing/2014/main" id="{AC59DBFF-E294-D88B-1322-F3EC0DDA5CE2}"/>
                </a:ext>
              </a:extLst>
            </p:cNvPr>
            <p:cNvCxnSpPr>
              <a:cxnSpLocks/>
            </p:cNvCxnSpPr>
            <p:nvPr/>
          </p:nvCxnSpPr>
          <p:spPr>
            <a:xfrm>
              <a:off x="3804009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8" name="Straight Connector 367">
              <a:extLst>
                <a:ext uri="{FF2B5EF4-FFF2-40B4-BE49-F238E27FC236}">
                  <a16:creationId xmlns:a16="http://schemas.microsoft.com/office/drawing/2014/main" id="{C6A52AB4-372D-845D-1CF3-C8D58E7C3A3A}"/>
                </a:ext>
              </a:extLst>
            </p:cNvPr>
            <p:cNvCxnSpPr>
              <a:cxnSpLocks/>
            </p:cNvCxnSpPr>
            <p:nvPr/>
          </p:nvCxnSpPr>
          <p:spPr>
            <a:xfrm>
              <a:off x="3933434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9" name="Straight Connector 368">
              <a:extLst>
                <a:ext uri="{FF2B5EF4-FFF2-40B4-BE49-F238E27FC236}">
                  <a16:creationId xmlns:a16="http://schemas.microsoft.com/office/drawing/2014/main" id="{A9B5E276-0E55-7839-59D2-6A5E34A7331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36590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0" name="Straight Connector 369">
              <a:extLst>
                <a:ext uri="{FF2B5EF4-FFF2-40B4-BE49-F238E27FC236}">
                  <a16:creationId xmlns:a16="http://schemas.microsoft.com/office/drawing/2014/main" id="{2C9079A6-954C-0390-2A52-5EA08A00FE3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7295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1" name="Straight Connector 370">
              <a:extLst>
                <a:ext uri="{FF2B5EF4-FFF2-40B4-BE49-F238E27FC236}">
                  <a16:creationId xmlns:a16="http://schemas.microsoft.com/office/drawing/2014/main" id="{E580974C-33A9-95BA-85CE-A4404B1021E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96720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2" name="Straight Connector 371">
              <a:extLst>
                <a:ext uri="{FF2B5EF4-FFF2-40B4-BE49-F238E27FC236}">
                  <a16:creationId xmlns:a16="http://schemas.microsoft.com/office/drawing/2014/main" id="{605B8590-ED79-A46B-F21D-506C186995A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73304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3" name="Straight Connector 372">
              <a:extLst>
                <a:ext uri="{FF2B5EF4-FFF2-40B4-BE49-F238E27FC236}">
                  <a16:creationId xmlns:a16="http://schemas.microsoft.com/office/drawing/2014/main" id="{F0DE3BB1-0F64-A38E-B9A5-4C7A306FC41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04009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4" name="Straight Connector 373">
              <a:extLst>
                <a:ext uri="{FF2B5EF4-FFF2-40B4-BE49-F238E27FC236}">
                  <a16:creationId xmlns:a16="http://schemas.microsoft.com/office/drawing/2014/main" id="{D7544B87-AA4B-D202-372E-136DC3F6C2A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33434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5" name="Straight Connector 374">
              <a:extLst>
                <a:ext uri="{FF2B5EF4-FFF2-40B4-BE49-F238E27FC236}">
                  <a16:creationId xmlns:a16="http://schemas.microsoft.com/office/drawing/2014/main" id="{FEE72ACF-CE1B-B130-8096-08A9D8C11F0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10018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6" name="Straight Connector 375">
              <a:extLst>
                <a:ext uri="{FF2B5EF4-FFF2-40B4-BE49-F238E27FC236}">
                  <a16:creationId xmlns:a16="http://schemas.microsoft.com/office/drawing/2014/main" id="{4EE6A65B-D6B8-22DB-B326-2979056AF5A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40723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7" name="Straight Connector 376">
              <a:extLst>
                <a:ext uri="{FF2B5EF4-FFF2-40B4-BE49-F238E27FC236}">
                  <a16:creationId xmlns:a16="http://schemas.microsoft.com/office/drawing/2014/main" id="{AF5C5F70-2A5B-B5DD-7106-6C20B3526D3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70148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8" name="Straight Connector 377">
              <a:extLst>
                <a:ext uri="{FF2B5EF4-FFF2-40B4-BE49-F238E27FC236}">
                  <a16:creationId xmlns:a16="http://schemas.microsoft.com/office/drawing/2014/main" id="{F7AB327A-1127-FC83-73EE-100B33EB817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46732" y="336116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9" name="Straight Connector 378">
              <a:extLst>
                <a:ext uri="{FF2B5EF4-FFF2-40B4-BE49-F238E27FC236}">
                  <a16:creationId xmlns:a16="http://schemas.microsoft.com/office/drawing/2014/main" id="{F3BA5F63-543E-4D37-D65C-ECE57681675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7437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0" name="Straight Connector 379">
              <a:extLst>
                <a:ext uri="{FF2B5EF4-FFF2-40B4-BE49-F238E27FC236}">
                  <a16:creationId xmlns:a16="http://schemas.microsoft.com/office/drawing/2014/main" id="{08F940D5-162C-6F4D-2D08-DCA211E30D6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6862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5" name="Group 384">
            <a:extLst>
              <a:ext uri="{FF2B5EF4-FFF2-40B4-BE49-F238E27FC236}">
                <a16:creationId xmlns:a16="http://schemas.microsoft.com/office/drawing/2014/main" id="{DFC7EC37-9071-C15C-EDAD-849183E2F6DC}"/>
              </a:ext>
            </a:extLst>
          </p:cNvPr>
          <p:cNvGrpSpPr/>
          <p:nvPr/>
        </p:nvGrpSpPr>
        <p:grpSpPr>
          <a:xfrm>
            <a:off x="4913078" y="4829092"/>
            <a:ext cx="308263" cy="246222"/>
            <a:chOff x="5518333" y="4840657"/>
            <a:chExt cx="308263" cy="24622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1B2066CE-7D6D-FA6C-87A3-4F39290E56D3}"/>
                    </a:ext>
                  </a:extLst>
                </p:cNvPr>
                <p:cNvSpPr txBox="1"/>
                <p:nvPr/>
              </p:nvSpPr>
              <p:spPr>
                <a:xfrm>
                  <a:off x="5518333" y="4840658"/>
                  <a:ext cx="308263" cy="24622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⟨"/>
                            <m:endChr m:val="⟩"/>
                            <m:ctrlPr>
                              <a:rPr lang="en-US" sz="1600" b="0" i="1" smtClean="0">
                                <a:ln w="19050"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n w="19050"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⊔</m:t>
                            </m:r>
                          </m:e>
                        </m:d>
                      </m:oMath>
                    </m:oMathPara>
                  </a14:m>
                  <a:endParaRPr lang="en-US" sz="1600" dirty="0">
                    <a:ln w="19050">
                      <a:solidFill>
                        <a:schemeClr val="bg1"/>
                      </a:solidFill>
                    </a:ln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1B2066CE-7D6D-FA6C-87A3-4F39290E56D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18333" y="4840658"/>
                  <a:ext cx="308263" cy="24622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4" name="TextBox 383">
                  <a:extLst>
                    <a:ext uri="{FF2B5EF4-FFF2-40B4-BE49-F238E27FC236}">
                      <a16:creationId xmlns:a16="http://schemas.microsoft.com/office/drawing/2014/main" id="{437CFF11-52E6-15AA-0064-BE5CDF4D0E37}"/>
                    </a:ext>
                  </a:extLst>
                </p:cNvPr>
                <p:cNvSpPr txBox="1"/>
                <p:nvPr/>
              </p:nvSpPr>
              <p:spPr>
                <a:xfrm>
                  <a:off x="5518333" y="4840657"/>
                  <a:ext cx="308263" cy="24622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⟨"/>
                            <m:endChr m:val="⟩"/>
                            <m:ctrlPr>
                              <a:rPr lang="en-US" sz="1600" b="0" i="1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⊔</m:t>
                            </m:r>
                          </m:e>
                        </m:d>
                      </m:oMath>
                    </m:oMathPara>
                  </a14:m>
                  <a:endParaRPr lang="en-US" sz="1600" dirty="0">
                    <a:ln>
                      <a:noFill/>
                    </a:ln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84" name="TextBox 383">
                  <a:extLst>
                    <a:ext uri="{FF2B5EF4-FFF2-40B4-BE49-F238E27FC236}">
                      <a16:creationId xmlns:a16="http://schemas.microsoft.com/office/drawing/2014/main" id="{437CFF11-52E6-15AA-0064-BE5CDF4D0E3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18333" y="4840657"/>
                  <a:ext cx="308263" cy="24622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40" name="Group 1039">
            <a:extLst>
              <a:ext uri="{FF2B5EF4-FFF2-40B4-BE49-F238E27FC236}">
                <a16:creationId xmlns:a16="http://schemas.microsoft.com/office/drawing/2014/main" id="{64CA8075-9181-C637-F50B-64C3A6AE1C30}"/>
              </a:ext>
            </a:extLst>
          </p:cNvPr>
          <p:cNvGrpSpPr/>
          <p:nvPr/>
        </p:nvGrpSpPr>
        <p:grpSpPr>
          <a:xfrm>
            <a:off x="10262318" y="4851952"/>
            <a:ext cx="849283" cy="253842"/>
            <a:chOff x="10931073" y="4863517"/>
            <a:chExt cx="849283" cy="253842"/>
          </a:xfrm>
        </p:grpSpPr>
        <p:grpSp>
          <p:nvGrpSpPr>
            <p:cNvPr id="386" name="Group 385">
              <a:extLst>
                <a:ext uri="{FF2B5EF4-FFF2-40B4-BE49-F238E27FC236}">
                  <a16:creationId xmlns:a16="http://schemas.microsoft.com/office/drawing/2014/main" id="{517323C1-858D-AAAE-A40D-5932E77ECD05}"/>
                </a:ext>
              </a:extLst>
            </p:cNvPr>
            <p:cNvGrpSpPr/>
            <p:nvPr/>
          </p:nvGrpSpPr>
          <p:grpSpPr>
            <a:xfrm>
              <a:off x="10931073" y="4871137"/>
              <a:ext cx="308263" cy="246222"/>
              <a:chOff x="5518333" y="4840657"/>
              <a:chExt cx="308263" cy="24622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7" name="TextBox 386">
                    <a:extLst>
                      <a:ext uri="{FF2B5EF4-FFF2-40B4-BE49-F238E27FC236}">
                        <a16:creationId xmlns:a16="http://schemas.microsoft.com/office/drawing/2014/main" id="{855443EF-72E9-5938-2812-F36BC0C4465B}"/>
                      </a:ext>
                    </a:extLst>
                  </p:cNvPr>
                  <p:cNvSpPr txBox="1"/>
                  <p:nvPr/>
                </p:nvSpPr>
                <p:spPr>
                  <a:xfrm>
                    <a:off x="5518333" y="4840658"/>
                    <a:ext cx="308263" cy="24622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⟨"/>
                              <m:endChr m:val="⟩"/>
                              <m:ctrlPr>
                                <a:rPr lang="en-US" sz="1600" b="0" i="1" smtClean="0">
                                  <a:ln w="19050"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n w="19050"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⊔</m:t>
                              </m:r>
                            </m:e>
                          </m:d>
                        </m:oMath>
                      </m:oMathPara>
                    </a14:m>
                    <a:endParaRPr lang="en-US" sz="1600" dirty="0">
                      <a:ln w="19050">
                        <a:solidFill>
                          <a:schemeClr val="bg1"/>
                        </a:solidFill>
                      </a:ln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87" name="TextBox 386">
                    <a:extLst>
                      <a:ext uri="{FF2B5EF4-FFF2-40B4-BE49-F238E27FC236}">
                        <a16:creationId xmlns:a16="http://schemas.microsoft.com/office/drawing/2014/main" id="{855443EF-72E9-5938-2812-F36BC0C4465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18333" y="4840658"/>
                    <a:ext cx="308263" cy="246221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8" name="TextBox 387">
                    <a:extLst>
                      <a:ext uri="{FF2B5EF4-FFF2-40B4-BE49-F238E27FC236}">
                        <a16:creationId xmlns:a16="http://schemas.microsoft.com/office/drawing/2014/main" id="{F8CECE7E-EF9B-36CE-AD65-50FC3FA8B569}"/>
                      </a:ext>
                    </a:extLst>
                  </p:cNvPr>
                  <p:cNvSpPr txBox="1"/>
                  <p:nvPr/>
                </p:nvSpPr>
                <p:spPr>
                  <a:xfrm>
                    <a:off x="5518333" y="4840657"/>
                    <a:ext cx="308263" cy="24622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⟨"/>
                              <m:endChr m:val="⟩"/>
                              <m:ctrlPr>
                                <a:rPr lang="en-US" sz="1600" b="0" i="1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⊔</m:t>
                              </m:r>
                            </m:e>
                          </m:d>
                        </m:oMath>
                      </m:oMathPara>
                    </a14:m>
                    <a:endParaRPr lang="en-US" sz="1600" dirty="0">
                      <a:ln>
                        <a:noFill/>
                      </a:ln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88" name="TextBox 387">
                    <a:extLst>
                      <a:ext uri="{FF2B5EF4-FFF2-40B4-BE49-F238E27FC236}">
                        <a16:creationId xmlns:a16="http://schemas.microsoft.com/office/drawing/2014/main" id="{F8CECE7E-EF9B-36CE-AD65-50FC3FA8B56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18333" y="4840657"/>
                    <a:ext cx="308263" cy="246221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89" name="Group 388">
              <a:extLst>
                <a:ext uri="{FF2B5EF4-FFF2-40B4-BE49-F238E27FC236}">
                  <a16:creationId xmlns:a16="http://schemas.microsoft.com/office/drawing/2014/main" id="{646D8D82-D7F6-A673-9235-92FAE888EE29}"/>
                </a:ext>
              </a:extLst>
            </p:cNvPr>
            <p:cNvGrpSpPr/>
            <p:nvPr/>
          </p:nvGrpSpPr>
          <p:grpSpPr>
            <a:xfrm>
              <a:off x="11472093" y="4863517"/>
              <a:ext cx="308263" cy="246222"/>
              <a:chOff x="5518333" y="4840657"/>
              <a:chExt cx="308263" cy="24622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0" name="TextBox 389">
                    <a:extLst>
                      <a:ext uri="{FF2B5EF4-FFF2-40B4-BE49-F238E27FC236}">
                        <a16:creationId xmlns:a16="http://schemas.microsoft.com/office/drawing/2014/main" id="{3DBA1978-CFDF-943E-F911-08542C9B1326}"/>
                      </a:ext>
                    </a:extLst>
                  </p:cNvPr>
                  <p:cNvSpPr txBox="1"/>
                  <p:nvPr/>
                </p:nvSpPr>
                <p:spPr>
                  <a:xfrm>
                    <a:off x="5518333" y="4840658"/>
                    <a:ext cx="308263" cy="24622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⟨"/>
                              <m:endChr m:val="⟩"/>
                              <m:ctrlPr>
                                <a:rPr lang="en-US" sz="1600" b="0" i="1" smtClean="0">
                                  <a:ln w="19050"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n w="19050"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⊔</m:t>
                              </m:r>
                            </m:e>
                          </m:d>
                        </m:oMath>
                      </m:oMathPara>
                    </a14:m>
                    <a:endParaRPr lang="en-US" sz="1600" dirty="0">
                      <a:ln w="19050">
                        <a:solidFill>
                          <a:schemeClr val="bg1"/>
                        </a:solidFill>
                      </a:ln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90" name="TextBox 389">
                    <a:extLst>
                      <a:ext uri="{FF2B5EF4-FFF2-40B4-BE49-F238E27FC236}">
                        <a16:creationId xmlns:a16="http://schemas.microsoft.com/office/drawing/2014/main" id="{3DBA1978-CFDF-943E-F911-08542C9B132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18333" y="4840658"/>
                    <a:ext cx="308263" cy="246221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1" name="TextBox 390">
                    <a:extLst>
                      <a:ext uri="{FF2B5EF4-FFF2-40B4-BE49-F238E27FC236}">
                        <a16:creationId xmlns:a16="http://schemas.microsoft.com/office/drawing/2014/main" id="{7E76F29C-3BAD-1614-0181-03D3A08A0266}"/>
                      </a:ext>
                    </a:extLst>
                  </p:cNvPr>
                  <p:cNvSpPr txBox="1"/>
                  <p:nvPr/>
                </p:nvSpPr>
                <p:spPr>
                  <a:xfrm>
                    <a:off x="5518333" y="4840657"/>
                    <a:ext cx="308263" cy="24622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⟨"/>
                              <m:endChr m:val="⟩"/>
                              <m:ctrlPr>
                                <a:rPr lang="en-US" sz="1600" b="0" i="1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⊔</m:t>
                              </m:r>
                            </m:e>
                          </m:d>
                        </m:oMath>
                      </m:oMathPara>
                    </a14:m>
                    <a:endParaRPr lang="en-US" sz="1600" dirty="0">
                      <a:ln>
                        <a:noFill/>
                      </a:ln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91" name="TextBox 390">
                    <a:extLst>
                      <a:ext uri="{FF2B5EF4-FFF2-40B4-BE49-F238E27FC236}">
                        <a16:creationId xmlns:a16="http://schemas.microsoft.com/office/drawing/2014/main" id="{7E76F29C-3BAD-1614-0181-03D3A08A026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18333" y="4840657"/>
                    <a:ext cx="308263" cy="246221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392" name="Group 391">
            <a:extLst>
              <a:ext uri="{FF2B5EF4-FFF2-40B4-BE49-F238E27FC236}">
                <a16:creationId xmlns:a16="http://schemas.microsoft.com/office/drawing/2014/main" id="{104BA58F-E4B1-01BD-6FB1-7DAF40C09B6D}"/>
              </a:ext>
            </a:extLst>
          </p:cNvPr>
          <p:cNvGrpSpPr/>
          <p:nvPr/>
        </p:nvGrpSpPr>
        <p:grpSpPr>
          <a:xfrm>
            <a:off x="4775200" y="3401823"/>
            <a:ext cx="2145792" cy="733340"/>
            <a:chOff x="2989339" y="2691450"/>
            <a:chExt cx="2145792" cy="7333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3" name="Freeform: Shape 392">
                  <a:extLst>
                    <a:ext uri="{FF2B5EF4-FFF2-40B4-BE49-F238E27FC236}">
                      <a16:creationId xmlns:a16="http://schemas.microsoft.com/office/drawing/2014/main" id="{29EFE246-17DF-9442-BD8E-DF758D7311DD}"/>
                    </a:ext>
                  </a:extLst>
                </p:cNvPr>
                <p:cNvSpPr/>
                <p:nvPr/>
              </p:nvSpPr>
              <p:spPr>
                <a:xfrm>
                  <a:off x="2989339" y="2753139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solidFill>
                  <a:srgbClr val="008000">
                    <a:alpha val="50196"/>
                  </a:srgbClr>
                </a:solidFill>
                <a:ln w="127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93" name="Freeform: Shape 392">
                  <a:extLst>
                    <a:ext uri="{FF2B5EF4-FFF2-40B4-BE49-F238E27FC236}">
                      <a16:creationId xmlns:a16="http://schemas.microsoft.com/office/drawing/2014/main" id="{29EFE246-17DF-9442-BD8E-DF758D7311D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9339" y="2753139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  <a:ln w="127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94" name="Straight Connector 393">
              <a:extLst>
                <a:ext uri="{FF2B5EF4-FFF2-40B4-BE49-F238E27FC236}">
                  <a16:creationId xmlns:a16="http://schemas.microsoft.com/office/drawing/2014/main" id="{B8EBD2EA-C5BB-D89D-FCB9-0C6D17676810}"/>
                </a:ext>
              </a:extLst>
            </p:cNvPr>
            <p:cNvCxnSpPr>
              <a:cxnSpLocks/>
            </p:cNvCxnSpPr>
            <p:nvPr/>
          </p:nvCxnSpPr>
          <p:spPr>
            <a:xfrm>
              <a:off x="3673304" y="2692095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5" name="Straight Connector 394">
              <a:extLst>
                <a:ext uri="{FF2B5EF4-FFF2-40B4-BE49-F238E27FC236}">
                  <a16:creationId xmlns:a16="http://schemas.microsoft.com/office/drawing/2014/main" id="{A3151C89-00D7-425F-451C-04E352BFA742}"/>
                </a:ext>
              </a:extLst>
            </p:cNvPr>
            <p:cNvCxnSpPr>
              <a:cxnSpLocks/>
            </p:cNvCxnSpPr>
            <p:nvPr/>
          </p:nvCxnSpPr>
          <p:spPr>
            <a:xfrm>
              <a:off x="3804009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6" name="Straight Connector 395">
              <a:extLst>
                <a:ext uri="{FF2B5EF4-FFF2-40B4-BE49-F238E27FC236}">
                  <a16:creationId xmlns:a16="http://schemas.microsoft.com/office/drawing/2014/main" id="{8B5D41CC-7C93-5C3B-7D5B-95E74DB49373}"/>
                </a:ext>
              </a:extLst>
            </p:cNvPr>
            <p:cNvCxnSpPr>
              <a:cxnSpLocks/>
            </p:cNvCxnSpPr>
            <p:nvPr/>
          </p:nvCxnSpPr>
          <p:spPr>
            <a:xfrm>
              <a:off x="3933434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7" name="Straight Connector 396">
              <a:extLst>
                <a:ext uri="{FF2B5EF4-FFF2-40B4-BE49-F238E27FC236}">
                  <a16:creationId xmlns:a16="http://schemas.microsoft.com/office/drawing/2014/main" id="{51A39318-2AFF-FCD1-48E6-6C1A1FD2FDF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36590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8" name="Straight Connector 397">
              <a:extLst>
                <a:ext uri="{FF2B5EF4-FFF2-40B4-BE49-F238E27FC236}">
                  <a16:creationId xmlns:a16="http://schemas.microsoft.com/office/drawing/2014/main" id="{E997109C-9E59-DEBE-975C-54162AA159F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7295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9" name="Straight Connector 398">
              <a:extLst>
                <a:ext uri="{FF2B5EF4-FFF2-40B4-BE49-F238E27FC236}">
                  <a16:creationId xmlns:a16="http://schemas.microsoft.com/office/drawing/2014/main" id="{7C8FC8FC-80C8-B66E-7BBE-521A9D89A20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96720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0" name="Straight Connector 399">
              <a:extLst>
                <a:ext uri="{FF2B5EF4-FFF2-40B4-BE49-F238E27FC236}">
                  <a16:creationId xmlns:a16="http://schemas.microsoft.com/office/drawing/2014/main" id="{22EC4B70-6111-D5A0-FB18-E59D1971256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73304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1" name="Straight Connector 400">
              <a:extLst>
                <a:ext uri="{FF2B5EF4-FFF2-40B4-BE49-F238E27FC236}">
                  <a16:creationId xmlns:a16="http://schemas.microsoft.com/office/drawing/2014/main" id="{800350B3-6E88-6C48-305A-12B2537D4A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04009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2" name="Straight Connector 401">
              <a:extLst>
                <a:ext uri="{FF2B5EF4-FFF2-40B4-BE49-F238E27FC236}">
                  <a16:creationId xmlns:a16="http://schemas.microsoft.com/office/drawing/2014/main" id="{E8EE8D9A-7D38-4774-00BF-E6BF850AE82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33434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3" name="Straight Connector 402">
              <a:extLst>
                <a:ext uri="{FF2B5EF4-FFF2-40B4-BE49-F238E27FC236}">
                  <a16:creationId xmlns:a16="http://schemas.microsoft.com/office/drawing/2014/main" id="{9B05CE6E-F737-A646-3A10-9C0EAE0E5C2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10018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4" name="Straight Connector 403">
              <a:extLst>
                <a:ext uri="{FF2B5EF4-FFF2-40B4-BE49-F238E27FC236}">
                  <a16:creationId xmlns:a16="http://schemas.microsoft.com/office/drawing/2014/main" id="{22D160D4-9083-F3C9-4FF5-6B41B8F9FBC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40723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5" name="Straight Connector 404">
              <a:extLst>
                <a:ext uri="{FF2B5EF4-FFF2-40B4-BE49-F238E27FC236}">
                  <a16:creationId xmlns:a16="http://schemas.microsoft.com/office/drawing/2014/main" id="{970C6382-A4B7-BEAE-92FC-7D9E510AED5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70148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6" name="Straight Connector 405">
              <a:extLst>
                <a:ext uri="{FF2B5EF4-FFF2-40B4-BE49-F238E27FC236}">
                  <a16:creationId xmlns:a16="http://schemas.microsoft.com/office/drawing/2014/main" id="{FE7A9293-3B87-69F5-F561-D6AD8AB1FDE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46732" y="336116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7" name="Straight Connector 406">
              <a:extLst>
                <a:ext uri="{FF2B5EF4-FFF2-40B4-BE49-F238E27FC236}">
                  <a16:creationId xmlns:a16="http://schemas.microsoft.com/office/drawing/2014/main" id="{EC5D2228-5D0C-DF43-5299-CD1881EF780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7437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8" name="Straight Connector 407">
              <a:extLst>
                <a:ext uri="{FF2B5EF4-FFF2-40B4-BE49-F238E27FC236}">
                  <a16:creationId xmlns:a16="http://schemas.microsoft.com/office/drawing/2014/main" id="{70CDA849-B740-25FD-E425-46EB2EA29C0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6862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9" name="Group 408">
            <a:extLst>
              <a:ext uri="{FF2B5EF4-FFF2-40B4-BE49-F238E27FC236}">
                <a16:creationId xmlns:a16="http://schemas.microsoft.com/office/drawing/2014/main" id="{3DD76FFC-BA79-9503-55CF-EDC64A214A9E}"/>
              </a:ext>
            </a:extLst>
          </p:cNvPr>
          <p:cNvGrpSpPr/>
          <p:nvPr/>
        </p:nvGrpSpPr>
        <p:grpSpPr>
          <a:xfrm>
            <a:off x="5311914" y="3399888"/>
            <a:ext cx="2145792" cy="733340"/>
            <a:chOff x="2989339" y="2691450"/>
            <a:chExt cx="2145792" cy="7333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0" name="Freeform: Shape 409">
                  <a:extLst>
                    <a:ext uri="{FF2B5EF4-FFF2-40B4-BE49-F238E27FC236}">
                      <a16:creationId xmlns:a16="http://schemas.microsoft.com/office/drawing/2014/main" id="{F880935D-47CA-47E5-47DF-74C02AB335BA}"/>
                    </a:ext>
                  </a:extLst>
                </p:cNvPr>
                <p:cNvSpPr/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solidFill>
                  <a:srgbClr val="008000">
                    <a:alpha val="50196"/>
                  </a:srgbClr>
                </a:solidFill>
                <a:ln w="127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10" name="Freeform: Shape 409">
                  <a:extLst>
                    <a:ext uri="{FF2B5EF4-FFF2-40B4-BE49-F238E27FC236}">
                      <a16:creationId xmlns:a16="http://schemas.microsoft.com/office/drawing/2014/main" id="{F880935D-47CA-47E5-47DF-74C02AB335B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  <a:ln w="127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11" name="Straight Connector 410">
              <a:extLst>
                <a:ext uri="{FF2B5EF4-FFF2-40B4-BE49-F238E27FC236}">
                  <a16:creationId xmlns:a16="http://schemas.microsoft.com/office/drawing/2014/main" id="{E5D7638D-7342-F1B0-6623-1BAA0B5C9AD9}"/>
                </a:ext>
              </a:extLst>
            </p:cNvPr>
            <p:cNvCxnSpPr>
              <a:cxnSpLocks/>
            </p:cNvCxnSpPr>
            <p:nvPr/>
          </p:nvCxnSpPr>
          <p:spPr>
            <a:xfrm>
              <a:off x="3673304" y="2692095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" name="Straight Connector 411">
              <a:extLst>
                <a:ext uri="{FF2B5EF4-FFF2-40B4-BE49-F238E27FC236}">
                  <a16:creationId xmlns:a16="http://schemas.microsoft.com/office/drawing/2014/main" id="{13C9D27F-94DB-1752-E765-07906CF6893D}"/>
                </a:ext>
              </a:extLst>
            </p:cNvPr>
            <p:cNvCxnSpPr>
              <a:cxnSpLocks/>
            </p:cNvCxnSpPr>
            <p:nvPr/>
          </p:nvCxnSpPr>
          <p:spPr>
            <a:xfrm>
              <a:off x="3804009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3" name="Straight Connector 412">
              <a:extLst>
                <a:ext uri="{FF2B5EF4-FFF2-40B4-BE49-F238E27FC236}">
                  <a16:creationId xmlns:a16="http://schemas.microsoft.com/office/drawing/2014/main" id="{A421E474-D96C-C6B5-088A-922153EDC213}"/>
                </a:ext>
              </a:extLst>
            </p:cNvPr>
            <p:cNvCxnSpPr>
              <a:cxnSpLocks/>
            </p:cNvCxnSpPr>
            <p:nvPr/>
          </p:nvCxnSpPr>
          <p:spPr>
            <a:xfrm>
              <a:off x="3933434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4" name="Straight Connector 413">
              <a:extLst>
                <a:ext uri="{FF2B5EF4-FFF2-40B4-BE49-F238E27FC236}">
                  <a16:creationId xmlns:a16="http://schemas.microsoft.com/office/drawing/2014/main" id="{23D9A4C0-91FF-6BB8-9335-A3D463625E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36590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5" name="Straight Connector 414">
              <a:extLst>
                <a:ext uri="{FF2B5EF4-FFF2-40B4-BE49-F238E27FC236}">
                  <a16:creationId xmlns:a16="http://schemas.microsoft.com/office/drawing/2014/main" id="{81F82EFD-A726-D56D-E381-8EF7CBAFC25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7295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6" name="Straight Connector 415">
              <a:extLst>
                <a:ext uri="{FF2B5EF4-FFF2-40B4-BE49-F238E27FC236}">
                  <a16:creationId xmlns:a16="http://schemas.microsoft.com/office/drawing/2014/main" id="{9C3FA63D-1E1E-D368-ECE8-C15E54C9808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96720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7" name="Straight Connector 416">
              <a:extLst>
                <a:ext uri="{FF2B5EF4-FFF2-40B4-BE49-F238E27FC236}">
                  <a16:creationId xmlns:a16="http://schemas.microsoft.com/office/drawing/2014/main" id="{A9733263-19FF-D7C0-A0DA-61818CD1849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73304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8" name="Straight Connector 417">
              <a:extLst>
                <a:ext uri="{FF2B5EF4-FFF2-40B4-BE49-F238E27FC236}">
                  <a16:creationId xmlns:a16="http://schemas.microsoft.com/office/drawing/2014/main" id="{A63EC319-201A-A64F-DE2F-E53DF4B5F39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04009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9" name="Straight Connector 418">
              <a:extLst>
                <a:ext uri="{FF2B5EF4-FFF2-40B4-BE49-F238E27FC236}">
                  <a16:creationId xmlns:a16="http://schemas.microsoft.com/office/drawing/2014/main" id="{F5290729-B0AF-B139-11D7-F6711BB7255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33434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0" name="Straight Connector 419">
              <a:extLst>
                <a:ext uri="{FF2B5EF4-FFF2-40B4-BE49-F238E27FC236}">
                  <a16:creationId xmlns:a16="http://schemas.microsoft.com/office/drawing/2014/main" id="{118C8694-B41B-0425-9DB7-3B94BF2D519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10018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1" name="Straight Connector 420">
              <a:extLst>
                <a:ext uri="{FF2B5EF4-FFF2-40B4-BE49-F238E27FC236}">
                  <a16:creationId xmlns:a16="http://schemas.microsoft.com/office/drawing/2014/main" id="{E4C92A7F-3B7F-C0CB-5FBC-1806E89487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40723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2" name="Straight Connector 421">
              <a:extLst>
                <a:ext uri="{FF2B5EF4-FFF2-40B4-BE49-F238E27FC236}">
                  <a16:creationId xmlns:a16="http://schemas.microsoft.com/office/drawing/2014/main" id="{1C912554-2242-01D3-239B-688141BC35B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70148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3" name="Straight Connector 422">
              <a:extLst>
                <a:ext uri="{FF2B5EF4-FFF2-40B4-BE49-F238E27FC236}">
                  <a16:creationId xmlns:a16="http://schemas.microsoft.com/office/drawing/2014/main" id="{96CB8F29-7685-58C2-7F03-472C2A6CA38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46732" y="336116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4" name="Straight Connector 423">
              <a:extLst>
                <a:ext uri="{FF2B5EF4-FFF2-40B4-BE49-F238E27FC236}">
                  <a16:creationId xmlns:a16="http://schemas.microsoft.com/office/drawing/2014/main" id="{8A485E31-9142-0FA2-2278-79906EE7767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7437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5" name="Straight Connector 424">
              <a:extLst>
                <a:ext uri="{FF2B5EF4-FFF2-40B4-BE49-F238E27FC236}">
                  <a16:creationId xmlns:a16="http://schemas.microsoft.com/office/drawing/2014/main" id="{CD48A7EF-5ADE-E159-D931-D0EB317FD66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6862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6" name="Group 425">
            <a:extLst>
              <a:ext uri="{FF2B5EF4-FFF2-40B4-BE49-F238E27FC236}">
                <a16:creationId xmlns:a16="http://schemas.microsoft.com/office/drawing/2014/main" id="{5F0448DC-83B2-5A72-A9FC-D56493170D21}"/>
              </a:ext>
            </a:extLst>
          </p:cNvPr>
          <p:cNvGrpSpPr/>
          <p:nvPr/>
        </p:nvGrpSpPr>
        <p:grpSpPr>
          <a:xfrm>
            <a:off x="5848628" y="3399566"/>
            <a:ext cx="2145792" cy="733340"/>
            <a:chOff x="2989339" y="2691450"/>
            <a:chExt cx="2145792" cy="7333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7" name="Freeform: Shape 426">
                  <a:extLst>
                    <a:ext uri="{FF2B5EF4-FFF2-40B4-BE49-F238E27FC236}">
                      <a16:creationId xmlns:a16="http://schemas.microsoft.com/office/drawing/2014/main" id="{07DC64CA-F408-8FBB-5D43-48B241FC3241}"/>
                    </a:ext>
                  </a:extLst>
                </p:cNvPr>
                <p:cNvSpPr/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solidFill>
                  <a:srgbClr val="008000">
                    <a:alpha val="50196"/>
                  </a:srgbClr>
                </a:solidFill>
                <a:ln w="127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27" name="Freeform: Shape 426">
                  <a:extLst>
                    <a:ext uri="{FF2B5EF4-FFF2-40B4-BE49-F238E27FC236}">
                      <a16:creationId xmlns:a16="http://schemas.microsoft.com/office/drawing/2014/main" id="{07DC64CA-F408-8FBB-5D43-48B241FC324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  <a:ln w="127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28" name="Straight Connector 427">
              <a:extLst>
                <a:ext uri="{FF2B5EF4-FFF2-40B4-BE49-F238E27FC236}">
                  <a16:creationId xmlns:a16="http://schemas.microsoft.com/office/drawing/2014/main" id="{A534CD23-6DD0-1279-6C88-3F3F84F5570E}"/>
                </a:ext>
              </a:extLst>
            </p:cNvPr>
            <p:cNvCxnSpPr>
              <a:cxnSpLocks/>
            </p:cNvCxnSpPr>
            <p:nvPr/>
          </p:nvCxnSpPr>
          <p:spPr>
            <a:xfrm>
              <a:off x="3673304" y="2692095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9" name="Straight Connector 428">
              <a:extLst>
                <a:ext uri="{FF2B5EF4-FFF2-40B4-BE49-F238E27FC236}">
                  <a16:creationId xmlns:a16="http://schemas.microsoft.com/office/drawing/2014/main" id="{770C174B-92AE-7351-3990-320AFE970A16}"/>
                </a:ext>
              </a:extLst>
            </p:cNvPr>
            <p:cNvCxnSpPr>
              <a:cxnSpLocks/>
            </p:cNvCxnSpPr>
            <p:nvPr/>
          </p:nvCxnSpPr>
          <p:spPr>
            <a:xfrm>
              <a:off x="3804009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0" name="Straight Connector 429">
              <a:extLst>
                <a:ext uri="{FF2B5EF4-FFF2-40B4-BE49-F238E27FC236}">
                  <a16:creationId xmlns:a16="http://schemas.microsoft.com/office/drawing/2014/main" id="{8A889F79-58D0-101B-C7D1-176D5B27DBAA}"/>
                </a:ext>
              </a:extLst>
            </p:cNvPr>
            <p:cNvCxnSpPr>
              <a:cxnSpLocks/>
            </p:cNvCxnSpPr>
            <p:nvPr/>
          </p:nvCxnSpPr>
          <p:spPr>
            <a:xfrm>
              <a:off x="3933434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1" name="Straight Connector 430">
              <a:extLst>
                <a:ext uri="{FF2B5EF4-FFF2-40B4-BE49-F238E27FC236}">
                  <a16:creationId xmlns:a16="http://schemas.microsoft.com/office/drawing/2014/main" id="{7B782B73-168C-1491-36C5-6113CEE9FEB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36590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2" name="Straight Connector 431">
              <a:extLst>
                <a:ext uri="{FF2B5EF4-FFF2-40B4-BE49-F238E27FC236}">
                  <a16:creationId xmlns:a16="http://schemas.microsoft.com/office/drawing/2014/main" id="{468E14B4-DC19-19DF-A475-63CB407E043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7295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3" name="Straight Connector 432">
              <a:extLst>
                <a:ext uri="{FF2B5EF4-FFF2-40B4-BE49-F238E27FC236}">
                  <a16:creationId xmlns:a16="http://schemas.microsoft.com/office/drawing/2014/main" id="{48D54FDE-BD83-1724-6AB2-864498BC47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96720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4" name="Straight Connector 433">
              <a:extLst>
                <a:ext uri="{FF2B5EF4-FFF2-40B4-BE49-F238E27FC236}">
                  <a16:creationId xmlns:a16="http://schemas.microsoft.com/office/drawing/2014/main" id="{FBBE2437-5D63-7651-F1A5-1F04D51440F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73304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5" name="Straight Connector 434">
              <a:extLst>
                <a:ext uri="{FF2B5EF4-FFF2-40B4-BE49-F238E27FC236}">
                  <a16:creationId xmlns:a16="http://schemas.microsoft.com/office/drawing/2014/main" id="{A83C10A9-BDD7-35DD-2CB6-E314B6BAF8A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04009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6" name="Straight Connector 435">
              <a:extLst>
                <a:ext uri="{FF2B5EF4-FFF2-40B4-BE49-F238E27FC236}">
                  <a16:creationId xmlns:a16="http://schemas.microsoft.com/office/drawing/2014/main" id="{594A7EC9-F4BB-FBC6-C08F-1C5FBD765BC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33434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7" name="Straight Connector 436">
              <a:extLst>
                <a:ext uri="{FF2B5EF4-FFF2-40B4-BE49-F238E27FC236}">
                  <a16:creationId xmlns:a16="http://schemas.microsoft.com/office/drawing/2014/main" id="{D0693A8D-C6CF-471D-8858-F32ED96BECC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10018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8" name="Straight Connector 437">
              <a:extLst>
                <a:ext uri="{FF2B5EF4-FFF2-40B4-BE49-F238E27FC236}">
                  <a16:creationId xmlns:a16="http://schemas.microsoft.com/office/drawing/2014/main" id="{FF67567D-7839-FE6B-9710-635BA2564D6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40723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9" name="Straight Connector 438">
              <a:extLst>
                <a:ext uri="{FF2B5EF4-FFF2-40B4-BE49-F238E27FC236}">
                  <a16:creationId xmlns:a16="http://schemas.microsoft.com/office/drawing/2014/main" id="{CE16899D-80A8-B732-857E-CAF49CECC58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70148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0" name="Straight Connector 439">
              <a:extLst>
                <a:ext uri="{FF2B5EF4-FFF2-40B4-BE49-F238E27FC236}">
                  <a16:creationId xmlns:a16="http://schemas.microsoft.com/office/drawing/2014/main" id="{8305ED4C-A9EB-2605-2117-4C240C56AC3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46732" y="336116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1" name="Straight Connector 440">
              <a:extLst>
                <a:ext uri="{FF2B5EF4-FFF2-40B4-BE49-F238E27FC236}">
                  <a16:creationId xmlns:a16="http://schemas.microsoft.com/office/drawing/2014/main" id="{8A6A174A-47B2-D9C8-0664-00541FF487C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7437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2" name="Straight Connector 441">
              <a:extLst>
                <a:ext uri="{FF2B5EF4-FFF2-40B4-BE49-F238E27FC236}">
                  <a16:creationId xmlns:a16="http://schemas.microsoft.com/office/drawing/2014/main" id="{BE77E3C3-B0C7-40D0-A653-2682A79DE2B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6862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3" name="Group 442">
            <a:extLst>
              <a:ext uri="{FF2B5EF4-FFF2-40B4-BE49-F238E27FC236}">
                <a16:creationId xmlns:a16="http://schemas.microsoft.com/office/drawing/2014/main" id="{CD4E84A9-54F4-2D59-3B13-BDFDCA8396B8}"/>
              </a:ext>
            </a:extLst>
          </p:cNvPr>
          <p:cNvGrpSpPr/>
          <p:nvPr/>
        </p:nvGrpSpPr>
        <p:grpSpPr>
          <a:xfrm>
            <a:off x="6385338" y="3402316"/>
            <a:ext cx="2145792" cy="733340"/>
            <a:chOff x="2989339" y="2691450"/>
            <a:chExt cx="2145792" cy="7333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4" name="Freeform: Shape 443">
                  <a:extLst>
                    <a:ext uri="{FF2B5EF4-FFF2-40B4-BE49-F238E27FC236}">
                      <a16:creationId xmlns:a16="http://schemas.microsoft.com/office/drawing/2014/main" id="{DC0BE6BF-6B29-4C19-8B40-8DD8BDF96A5C}"/>
                    </a:ext>
                  </a:extLst>
                </p:cNvPr>
                <p:cNvSpPr/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solidFill>
                  <a:srgbClr val="008000">
                    <a:alpha val="50196"/>
                  </a:srgbClr>
                </a:solidFill>
                <a:ln w="127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4" name="Freeform: Shape 443">
                  <a:extLst>
                    <a:ext uri="{FF2B5EF4-FFF2-40B4-BE49-F238E27FC236}">
                      <a16:creationId xmlns:a16="http://schemas.microsoft.com/office/drawing/2014/main" id="{DC0BE6BF-6B29-4C19-8B40-8DD8BDF96A5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  <a:ln w="127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45" name="Straight Connector 444">
              <a:extLst>
                <a:ext uri="{FF2B5EF4-FFF2-40B4-BE49-F238E27FC236}">
                  <a16:creationId xmlns:a16="http://schemas.microsoft.com/office/drawing/2014/main" id="{162CC8B4-FA74-7003-8DF6-3922DC3CD6BA}"/>
                </a:ext>
              </a:extLst>
            </p:cNvPr>
            <p:cNvCxnSpPr>
              <a:cxnSpLocks/>
            </p:cNvCxnSpPr>
            <p:nvPr/>
          </p:nvCxnSpPr>
          <p:spPr>
            <a:xfrm>
              <a:off x="3673304" y="2692095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6" name="Straight Connector 445">
              <a:extLst>
                <a:ext uri="{FF2B5EF4-FFF2-40B4-BE49-F238E27FC236}">
                  <a16:creationId xmlns:a16="http://schemas.microsoft.com/office/drawing/2014/main" id="{20B6CCF8-C6B3-9AA4-7A69-1FC8BB208C56}"/>
                </a:ext>
              </a:extLst>
            </p:cNvPr>
            <p:cNvCxnSpPr>
              <a:cxnSpLocks/>
            </p:cNvCxnSpPr>
            <p:nvPr/>
          </p:nvCxnSpPr>
          <p:spPr>
            <a:xfrm>
              <a:off x="3804009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7" name="Straight Connector 446">
              <a:extLst>
                <a:ext uri="{FF2B5EF4-FFF2-40B4-BE49-F238E27FC236}">
                  <a16:creationId xmlns:a16="http://schemas.microsoft.com/office/drawing/2014/main" id="{EE61EA1A-2526-34D8-0575-469BB141A2A6}"/>
                </a:ext>
              </a:extLst>
            </p:cNvPr>
            <p:cNvCxnSpPr>
              <a:cxnSpLocks/>
            </p:cNvCxnSpPr>
            <p:nvPr/>
          </p:nvCxnSpPr>
          <p:spPr>
            <a:xfrm>
              <a:off x="3933434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8" name="Straight Connector 447">
              <a:extLst>
                <a:ext uri="{FF2B5EF4-FFF2-40B4-BE49-F238E27FC236}">
                  <a16:creationId xmlns:a16="http://schemas.microsoft.com/office/drawing/2014/main" id="{AD3C6A55-AFDC-2536-FC3C-5E46E0D308C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36590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9" name="Straight Connector 448">
              <a:extLst>
                <a:ext uri="{FF2B5EF4-FFF2-40B4-BE49-F238E27FC236}">
                  <a16:creationId xmlns:a16="http://schemas.microsoft.com/office/drawing/2014/main" id="{CF3539FA-7830-B1B0-AF34-540D7102EBA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7295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0" name="Straight Connector 449">
              <a:extLst>
                <a:ext uri="{FF2B5EF4-FFF2-40B4-BE49-F238E27FC236}">
                  <a16:creationId xmlns:a16="http://schemas.microsoft.com/office/drawing/2014/main" id="{A12E8349-98FC-F4B6-F03A-516FB8CEBC2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96720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1" name="Straight Connector 450">
              <a:extLst>
                <a:ext uri="{FF2B5EF4-FFF2-40B4-BE49-F238E27FC236}">
                  <a16:creationId xmlns:a16="http://schemas.microsoft.com/office/drawing/2014/main" id="{D859AB3D-1B34-31D7-9B4A-667ABE54317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73304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2" name="Straight Connector 451">
              <a:extLst>
                <a:ext uri="{FF2B5EF4-FFF2-40B4-BE49-F238E27FC236}">
                  <a16:creationId xmlns:a16="http://schemas.microsoft.com/office/drawing/2014/main" id="{9A709070-17D3-0FE2-C50F-4F808E7745A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04009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3" name="Straight Connector 452">
              <a:extLst>
                <a:ext uri="{FF2B5EF4-FFF2-40B4-BE49-F238E27FC236}">
                  <a16:creationId xmlns:a16="http://schemas.microsoft.com/office/drawing/2014/main" id="{4F35AF99-FBF8-04BD-B097-EAE20659DE6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33434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4" name="Straight Connector 453">
              <a:extLst>
                <a:ext uri="{FF2B5EF4-FFF2-40B4-BE49-F238E27FC236}">
                  <a16:creationId xmlns:a16="http://schemas.microsoft.com/office/drawing/2014/main" id="{2DC18630-3385-6A43-789C-288440C23E2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10018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5" name="Straight Connector 454">
              <a:extLst>
                <a:ext uri="{FF2B5EF4-FFF2-40B4-BE49-F238E27FC236}">
                  <a16:creationId xmlns:a16="http://schemas.microsoft.com/office/drawing/2014/main" id="{2B174023-DE54-5FA9-7403-47F3840F2D0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40723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6" name="Straight Connector 455">
              <a:extLst>
                <a:ext uri="{FF2B5EF4-FFF2-40B4-BE49-F238E27FC236}">
                  <a16:creationId xmlns:a16="http://schemas.microsoft.com/office/drawing/2014/main" id="{4A3CCD2D-4B44-B49D-007D-B2823E44DCA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70148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7" name="Straight Connector 456">
              <a:extLst>
                <a:ext uri="{FF2B5EF4-FFF2-40B4-BE49-F238E27FC236}">
                  <a16:creationId xmlns:a16="http://schemas.microsoft.com/office/drawing/2014/main" id="{3C72E010-5913-B82B-B1F5-A26C064A954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46732" y="336116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8" name="Straight Connector 457">
              <a:extLst>
                <a:ext uri="{FF2B5EF4-FFF2-40B4-BE49-F238E27FC236}">
                  <a16:creationId xmlns:a16="http://schemas.microsoft.com/office/drawing/2014/main" id="{DC02F936-E5B6-2378-A338-30DA09D65CB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7437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9" name="Straight Connector 458">
              <a:extLst>
                <a:ext uri="{FF2B5EF4-FFF2-40B4-BE49-F238E27FC236}">
                  <a16:creationId xmlns:a16="http://schemas.microsoft.com/office/drawing/2014/main" id="{0297C251-848C-A10C-F04F-35A34A3F9C8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6862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0" name="Group 459">
            <a:extLst>
              <a:ext uri="{FF2B5EF4-FFF2-40B4-BE49-F238E27FC236}">
                <a16:creationId xmlns:a16="http://schemas.microsoft.com/office/drawing/2014/main" id="{3B6C8014-2961-BBF4-00B2-B22D6B053DB6}"/>
              </a:ext>
            </a:extLst>
          </p:cNvPr>
          <p:cNvGrpSpPr/>
          <p:nvPr/>
        </p:nvGrpSpPr>
        <p:grpSpPr>
          <a:xfrm>
            <a:off x="6922054" y="3400864"/>
            <a:ext cx="2145792" cy="733340"/>
            <a:chOff x="2989339" y="2691450"/>
            <a:chExt cx="2145792" cy="7333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1" name="Freeform: Shape 460">
                  <a:extLst>
                    <a:ext uri="{FF2B5EF4-FFF2-40B4-BE49-F238E27FC236}">
                      <a16:creationId xmlns:a16="http://schemas.microsoft.com/office/drawing/2014/main" id="{398109F2-9C0F-81BC-F340-B487BC443388}"/>
                    </a:ext>
                  </a:extLst>
                </p:cNvPr>
                <p:cNvSpPr/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solidFill>
                  <a:srgbClr val="008000">
                    <a:alpha val="50196"/>
                  </a:srgbClr>
                </a:solidFill>
                <a:ln w="127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61" name="Freeform: Shape 460">
                  <a:extLst>
                    <a:ext uri="{FF2B5EF4-FFF2-40B4-BE49-F238E27FC236}">
                      <a16:creationId xmlns:a16="http://schemas.microsoft.com/office/drawing/2014/main" id="{398109F2-9C0F-81BC-F340-B487BC44338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  <a:ln w="127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62" name="Straight Connector 461">
              <a:extLst>
                <a:ext uri="{FF2B5EF4-FFF2-40B4-BE49-F238E27FC236}">
                  <a16:creationId xmlns:a16="http://schemas.microsoft.com/office/drawing/2014/main" id="{10607593-76B4-35AA-EF7E-A32D7495F781}"/>
                </a:ext>
              </a:extLst>
            </p:cNvPr>
            <p:cNvCxnSpPr>
              <a:cxnSpLocks/>
            </p:cNvCxnSpPr>
            <p:nvPr/>
          </p:nvCxnSpPr>
          <p:spPr>
            <a:xfrm>
              <a:off x="3673304" y="2692095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3" name="Straight Connector 462">
              <a:extLst>
                <a:ext uri="{FF2B5EF4-FFF2-40B4-BE49-F238E27FC236}">
                  <a16:creationId xmlns:a16="http://schemas.microsoft.com/office/drawing/2014/main" id="{F920A3B8-367A-EAB3-C743-27D1B44ED735}"/>
                </a:ext>
              </a:extLst>
            </p:cNvPr>
            <p:cNvCxnSpPr>
              <a:cxnSpLocks/>
            </p:cNvCxnSpPr>
            <p:nvPr/>
          </p:nvCxnSpPr>
          <p:spPr>
            <a:xfrm>
              <a:off x="3804009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4" name="Straight Connector 463">
              <a:extLst>
                <a:ext uri="{FF2B5EF4-FFF2-40B4-BE49-F238E27FC236}">
                  <a16:creationId xmlns:a16="http://schemas.microsoft.com/office/drawing/2014/main" id="{B1617D8C-1D78-81C2-4B6A-D3D693CAD51F}"/>
                </a:ext>
              </a:extLst>
            </p:cNvPr>
            <p:cNvCxnSpPr>
              <a:cxnSpLocks/>
            </p:cNvCxnSpPr>
            <p:nvPr/>
          </p:nvCxnSpPr>
          <p:spPr>
            <a:xfrm>
              <a:off x="3933434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5" name="Straight Connector 464">
              <a:extLst>
                <a:ext uri="{FF2B5EF4-FFF2-40B4-BE49-F238E27FC236}">
                  <a16:creationId xmlns:a16="http://schemas.microsoft.com/office/drawing/2014/main" id="{544A3CE0-62AA-4D4A-7FAE-5D612591359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36590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6" name="Straight Connector 465">
              <a:extLst>
                <a:ext uri="{FF2B5EF4-FFF2-40B4-BE49-F238E27FC236}">
                  <a16:creationId xmlns:a16="http://schemas.microsoft.com/office/drawing/2014/main" id="{C96AF86A-5F34-7C9D-B129-BE9E07E2CF1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7295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7" name="Straight Connector 466">
              <a:extLst>
                <a:ext uri="{FF2B5EF4-FFF2-40B4-BE49-F238E27FC236}">
                  <a16:creationId xmlns:a16="http://schemas.microsoft.com/office/drawing/2014/main" id="{DFC74772-82A1-4092-0956-1CED1D62707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96720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8" name="Straight Connector 467">
              <a:extLst>
                <a:ext uri="{FF2B5EF4-FFF2-40B4-BE49-F238E27FC236}">
                  <a16:creationId xmlns:a16="http://schemas.microsoft.com/office/drawing/2014/main" id="{AD63CE10-C244-61BA-5F58-3E38900DF3D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73304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9" name="Straight Connector 468">
              <a:extLst>
                <a:ext uri="{FF2B5EF4-FFF2-40B4-BE49-F238E27FC236}">
                  <a16:creationId xmlns:a16="http://schemas.microsoft.com/office/drawing/2014/main" id="{DA82623F-DA24-4DFB-94A7-1793595D514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04009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0" name="Straight Connector 469">
              <a:extLst>
                <a:ext uri="{FF2B5EF4-FFF2-40B4-BE49-F238E27FC236}">
                  <a16:creationId xmlns:a16="http://schemas.microsoft.com/office/drawing/2014/main" id="{A42DF3F4-4BDC-08C6-7C69-09C86BA901E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33434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1" name="Straight Connector 470">
              <a:extLst>
                <a:ext uri="{FF2B5EF4-FFF2-40B4-BE49-F238E27FC236}">
                  <a16:creationId xmlns:a16="http://schemas.microsoft.com/office/drawing/2014/main" id="{EB33E79C-3DFE-9D25-8BF6-7251CBB4A51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10018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2" name="Straight Connector 471">
              <a:extLst>
                <a:ext uri="{FF2B5EF4-FFF2-40B4-BE49-F238E27FC236}">
                  <a16:creationId xmlns:a16="http://schemas.microsoft.com/office/drawing/2014/main" id="{6AB801BA-7EC9-703D-31DE-966A46A3A7B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40723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3" name="Straight Connector 472">
              <a:extLst>
                <a:ext uri="{FF2B5EF4-FFF2-40B4-BE49-F238E27FC236}">
                  <a16:creationId xmlns:a16="http://schemas.microsoft.com/office/drawing/2014/main" id="{33FD4440-1925-F992-F659-822EEA6C71B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70148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4" name="Straight Connector 473">
              <a:extLst>
                <a:ext uri="{FF2B5EF4-FFF2-40B4-BE49-F238E27FC236}">
                  <a16:creationId xmlns:a16="http://schemas.microsoft.com/office/drawing/2014/main" id="{5ADA92D0-6BA8-7220-7CD9-DCA1CA2E831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46732" y="336116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5" name="Straight Connector 474">
              <a:extLst>
                <a:ext uri="{FF2B5EF4-FFF2-40B4-BE49-F238E27FC236}">
                  <a16:creationId xmlns:a16="http://schemas.microsoft.com/office/drawing/2014/main" id="{F6DE0AC2-EFBE-108D-DDDE-B24B4C248AB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7437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6" name="Straight Connector 475">
              <a:extLst>
                <a:ext uri="{FF2B5EF4-FFF2-40B4-BE49-F238E27FC236}">
                  <a16:creationId xmlns:a16="http://schemas.microsoft.com/office/drawing/2014/main" id="{C33E20FA-3968-2268-A06A-C75DC05F0BC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6862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7" name="Group 476">
            <a:extLst>
              <a:ext uri="{FF2B5EF4-FFF2-40B4-BE49-F238E27FC236}">
                <a16:creationId xmlns:a16="http://schemas.microsoft.com/office/drawing/2014/main" id="{B27A937D-4194-21DF-D7FF-E71F46AB916B}"/>
              </a:ext>
            </a:extLst>
          </p:cNvPr>
          <p:cNvGrpSpPr/>
          <p:nvPr/>
        </p:nvGrpSpPr>
        <p:grpSpPr>
          <a:xfrm>
            <a:off x="7458765" y="3400864"/>
            <a:ext cx="2145792" cy="733340"/>
            <a:chOff x="2989339" y="2691450"/>
            <a:chExt cx="2145792" cy="7333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8" name="Freeform: Shape 477">
                  <a:extLst>
                    <a:ext uri="{FF2B5EF4-FFF2-40B4-BE49-F238E27FC236}">
                      <a16:creationId xmlns:a16="http://schemas.microsoft.com/office/drawing/2014/main" id="{79AC4A57-0189-C89C-31B4-84D82C748D44}"/>
                    </a:ext>
                  </a:extLst>
                </p:cNvPr>
                <p:cNvSpPr/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solidFill>
                  <a:srgbClr val="008000">
                    <a:alpha val="50196"/>
                  </a:srgbClr>
                </a:solidFill>
                <a:ln w="127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78" name="Freeform: Shape 477">
                  <a:extLst>
                    <a:ext uri="{FF2B5EF4-FFF2-40B4-BE49-F238E27FC236}">
                      <a16:creationId xmlns:a16="http://schemas.microsoft.com/office/drawing/2014/main" id="{79AC4A57-0189-C89C-31B4-84D82C748D4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  <a:ln w="127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79" name="Straight Connector 478">
              <a:extLst>
                <a:ext uri="{FF2B5EF4-FFF2-40B4-BE49-F238E27FC236}">
                  <a16:creationId xmlns:a16="http://schemas.microsoft.com/office/drawing/2014/main" id="{31043B78-53B6-256F-A75B-717C900F76D0}"/>
                </a:ext>
              </a:extLst>
            </p:cNvPr>
            <p:cNvCxnSpPr>
              <a:cxnSpLocks/>
            </p:cNvCxnSpPr>
            <p:nvPr/>
          </p:nvCxnSpPr>
          <p:spPr>
            <a:xfrm>
              <a:off x="3673304" y="2692095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0" name="Straight Connector 479">
              <a:extLst>
                <a:ext uri="{FF2B5EF4-FFF2-40B4-BE49-F238E27FC236}">
                  <a16:creationId xmlns:a16="http://schemas.microsoft.com/office/drawing/2014/main" id="{D0350890-C00B-C760-52E1-92EC5B4909B6}"/>
                </a:ext>
              </a:extLst>
            </p:cNvPr>
            <p:cNvCxnSpPr>
              <a:cxnSpLocks/>
            </p:cNvCxnSpPr>
            <p:nvPr/>
          </p:nvCxnSpPr>
          <p:spPr>
            <a:xfrm>
              <a:off x="3804009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1" name="Straight Connector 480">
              <a:extLst>
                <a:ext uri="{FF2B5EF4-FFF2-40B4-BE49-F238E27FC236}">
                  <a16:creationId xmlns:a16="http://schemas.microsoft.com/office/drawing/2014/main" id="{2C0EEA3D-1DE1-7823-7C39-F1CD05F50855}"/>
                </a:ext>
              </a:extLst>
            </p:cNvPr>
            <p:cNvCxnSpPr>
              <a:cxnSpLocks/>
            </p:cNvCxnSpPr>
            <p:nvPr/>
          </p:nvCxnSpPr>
          <p:spPr>
            <a:xfrm>
              <a:off x="3933434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2" name="Straight Connector 481">
              <a:extLst>
                <a:ext uri="{FF2B5EF4-FFF2-40B4-BE49-F238E27FC236}">
                  <a16:creationId xmlns:a16="http://schemas.microsoft.com/office/drawing/2014/main" id="{2B7A2DEB-924C-35B1-82A8-39D393C80EC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36590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3" name="Straight Connector 482">
              <a:extLst>
                <a:ext uri="{FF2B5EF4-FFF2-40B4-BE49-F238E27FC236}">
                  <a16:creationId xmlns:a16="http://schemas.microsoft.com/office/drawing/2014/main" id="{7B6EA088-69A6-BE9B-0830-41A12347DF6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7295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4" name="Straight Connector 483">
              <a:extLst>
                <a:ext uri="{FF2B5EF4-FFF2-40B4-BE49-F238E27FC236}">
                  <a16:creationId xmlns:a16="http://schemas.microsoft.com/office/drawing/2014/main" id="{E79D06A0-0E65-5661-C125-7A5BD9AAC90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96720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5" name="Straight Connector 484">
              <a:extLst>
                <a:ext uri="{FF2B5EF4-FFF2-40B4-BE49-F238E27FC236}">
                  <a16:creationId xmlns:a16="http://schemas.microsoft.com/office/drawing/2014/main" id="{D8557CE9-9046-488E-E051-EBF1FA30B59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73304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6" name="Straight Connector 485">
              <a:extLst>
                <a:ext uri="{FF2B5EF4-FFF2-40B4-BE49-F238E27FC236}">
                  <a16:creationId xmlns:a16="http://schemas.microsoft.com/office/drawing/2014/main" id="{9FC7C35D-E015-3851-B10D-4A764E12ADF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04009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7" name="Straight Connector 486">
              <a:extLst>
                <a:ext uri="{FF2B5EF4-FFF2-40B4-BE49-F238E27FC236}">
                  <a16:creationId xmlns:a16="http://schemas.microsoft.com/office/drawing/2014/main" id="{01999F68-519E-344D-E4D4-BB0E8999DB6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33434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8" name="Straight Connector 487">
              <a:extLst>
                <a:ext uri="{FF2B5EF4-FFF2-40B4-BE49-F238E27FC236}">
                  <a16:creationId xmlns:a16="http://schemas.microsoft.com/office/drawing/2014/main" id="{4E819F2E-20F2-B943-A500-7DD98902DA3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10018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9" name="Straight Connector 488">
              <a:extLst>
                <a:ext uri="{FF2B5EF4-FFF2-40B4-BE49-F238E27FC236}">
                  <a16:creationId xmlns:a16="http://schemas.microsoft.com/office/drawing/2014/main" id="{7144FE80-E1C4-70E0-8FEE-9BC5ABD839A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40723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0" name="Straight Connector 489">
              <a:extLst>
                <a:ext uri="{FF2B5EF4-FFF2-40B4-BE49-F238E27FC236}">
                  <a16:creationId xmlns:a16="http://schemas.microsoft.com/office/drawing/2014/main" id="{DB900BB9-5049-B806-A1C7-2EC1BE84798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70148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1" name="Straight Connector 490">
              <a:extLst>
                <a:ext uri="{FF2B5EF4-FFF2-40B4-BE49-F238E27FC236}">
                  <a16:creationId xmlns:a16="http://schemas.microsoft.com/office/drawing/2014/main" id="{1CBC2162-5990-F99D-2DDF-E0E72C1B608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46732" y="336116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2" name="Straight Connector 491">
              <a:extLst>
                <a:ext uri="{FF2B5EF4-FFF2-40B4-BE49-F238E27FC236}">
                  <a16:creationId xmlns:a16="http://schemas.microsoft.com/office/drawing/2014/main" id="{D04BD5A4-97C4-23DE-8C64-0B4D16A4E45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7437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3" name="Straight Connector 492">
              <a:extLst>
                <a:ext uri="{FF2B5EF4-FFF2-40B4-BE49-F238E27FC236}">
                  <a16:creationId xmlns:a16="http://schemas.microsoft.com/office/drawing/2014/main" id="{1D03EB92-5992-CA7F-F93E-F3CCE2AF78B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6862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4" name="Group 493">
            <a:extLst>
              <a:ext uri="{FF2B5EF4-FFF2-40B4-BE49-F238E27FC236}">
                <a16:creationId xmlns:a16="http://schemas.microsoft.com/office/drawing/2014/main" id="{0576721C-8633-AF49-52F7-C7F680F32781}"/>
              </a:ext>
            </a:extLst>
          </p:cNvPr>
          <p:cNvGrpSpPr/>
          <p:nvPr/>
        </p:nvGrpSpPr>
        <p:grpSpPr>
          <a:xfrm>
            <a:off x="7995475" y="3400623"/>
            <a:ext cx="2145792" cy="733340"/>
            <a:chOff x="2989339" y="2691450"/>
            <a:chExt cx="2145792" cy="7333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5" name="Freeform: Shape 494">
                  <a:extLst>
                    <a:ext uri="{FF2B5EF4-FFF2-40B4-BE49-F238E27FC236}">
                      <a16:creationId xmlns:a16="http://schemas.microsoft.com/office/drawing/2014/main" id="{F9364F95-3BC6-C215-9C21-1E065F61B793}"/>
                    </a:ext>
                  </a:extLst>
                </p:cNvPr>
                <p:cNvSpPr/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solidFill>
                  <a:srgbClr val="008000">
                    <a:alpha val="50196"/>
                  </a:srgbClr>
                </a:solidFill>
                <a:ln w="127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95" name="Freeform: Shape 494">
                  <a:extLst>
                    <a:ext uri="{FF2B5EF4-FFF2-40B4-BE49-F238E27FC236}">
                      <a16:creationId xmlns:a16="http://schemas.microsoft.com/office/drawing/2014/main" id="{F9364F95-3BC6-C215-9C21-1E065F61B79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  <a:ln w="127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96" name="Straight Connector 495">
              <a:extLst>
                <a:ext uri="{FF2B5EF4-FFF2-40B4-BE49-F238E27FC236}">
                  <a16:creationId xmlns:a16="http://schemas.microsoft.com/office/drawing/2014/main" id="{9163BF24-4208-983E-1F35-67C8A3FA3BFE}"/>
                </a:ext>
              </a:extLst>
            </p:cNvPr>
            <p:cNvCxnSpPr>
              <a:cxnSpLocks/>
            </p:cNvCxnSpPr>
            <p:nvPr/>
          </p:nvCxnSpPr>
          <p:spPr>
            <a:xfrm>
              <a:off x="3673304" y="2692095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7" name="Straight Connector 496">
              <a:extLst>
                <a:ext uri="{FF2B5EF4-FFF2-40B4-BE49-F238E27FC236}">
                  <a16:creationId xmlns:a16="http://schemas.microsoft.com/office/drawing/2014/main" id="{CD45836D-B49E-B54F-AD5D-B727F47621BC}"/>
                </a:ext>
              </a:extLst>
            </p:cNvPr>
            <p:cNvCxnSpPr>
              <a:cxnSpLocks/>
            </p:cNvCxnSpPr>
            <p:nvPr/>
          </p:nvCxnSpPr>
          <p:spPr>
            <a:xfrm>
              <a:off x="3804009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8" name="Straight Connector 497">
              <a:extLst>
                <a:ext uri="{FF2B5EF4-FFF2-40B4-BE49-F238E27FC236}">
                  <a16:creationId xmlns:a16="http://schemas.microsoft.com/office/drawing/2014/main" id="{77714CD1-E4FC-8CB2-B31A-84C3A85E147C}"/>
                </a:ext>
              </a:extLst>
            </p:cNvPr>
            <p:cNvCxnSpPr>
              <a:cxnSpLocks/>
            </p:cNvCxnSpPr>
            <p:nvPr/>
          </p:nvCxnSpPr>
          <p:spPr>
            <a:xfrm>
              <a:off x="3933434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9" name="Straight Connector 498">
              <a:extLst>
                <a:ext uri="{FF2B5EF4-FFF2-40B4-BE49-F238E27FC236}">
                  <a16:creationId xmlns:a16="http://schemas.microsoft.com/office/drawing/2014/main" id="{92538194-DD04-593E-AD0E-000F3E5FA93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36590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0" name="Straight Connector 499">
              <a:extLst>
                <a:ext uri="{FF2B5EF4-FFF2-40B4-BE49-F238E27FC236}">
                  <a16:creationId xmlns:a16="http://schemas.microsoft.com/office/drawing/2014/main" id="{3BF67EAC-3D77-49AB-E265-CCA78BD6D01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7295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1" name="Straight Connector 500">
              <a:extLst>
                <a:ext uri="{FF2B5EF4-FFF2-40B4-BE49-F238E27FC236}">
                  <a16:creationId xmlns:a16="http://schemas.microsoft.com/office/drawing/2014/main" id="{5ED37291-0DCB-1DED-87A0-D2CCD55D0C6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96720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2" name="Straight Connector 501">
              <a:extLst>
                <a:ext uri="{FF2B5EF4-FFF2-40B4-BE49-F238E27FC236}">
                  <a16:creationId xmlns:a16="http://schemas.microsoft.com/office/drawing/2014/main" id="{F2D398C4-3BFF-176A-4A63-2D90E903366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73304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3" name="Straight Connector 502">
              <a:extLst>
                <a:ext uri="{FF2B5EF4-FFF2-40B4-BE49-F238E27FC236}">
                  <a16:creationId xmlns:a16="http://schemas.microsoft.com/office/drawing/2014/main" id="{903DAB9A-E7C5-28D3-F759-5102ED1BBEC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04009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4" name="Straight Connector 503">
              <a:extLst>
                <a:ext uri="{FF2B5EF4-FFF2-40B4-BE49-F238E27FC236}">
                  <a16:creationId xmlns:a16="http://schemas.microsoft.com/office/drawing/2014/main" id="{23B51904-02AC-3D0C-A7F4-B58295E8066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33434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5" name="Straight Connector 504">
              <a:extLst>
                <a:ext uri="{FF2B5EF4-FFF2-40B4-BE49-F238E27FC236}">
                  <a16:creationId xmlns:a16="http://schemas.microsoft.com/office/drawing/2014/main" id="{0F834568-C0BB-F8C4-5F75-1AF4A4117F4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10018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6" name="Straight Connector 505">
              <a:extLst>
                <a:ext uri="{FF2B5EF4-FFF2-40B4-BE49-F238E27FC236}">
                  <a16:creationId xmlns:a16="http://schemas.microsoft.com/office/drawing/2014/main" id="{2EB618F6-5533-FFD3-474A-BF1B74E951F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40723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7" name="Straight Connector 506">
              <a:extLst>
                <a:ext uri="{FF2B5EF4-FFF2-40B4-BE49-F238E27FC236}">
                  <a16:creationId xmlns:a16="http://schemas.microsoft.com/office/drawing/2014/main" id="{BC45EEC9-2D81-FAFF-5BBF-86C210641A0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70148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8" name="Straight Connector 507">
              <a:extLst>
                <a:ext uri="{FF2B5EF4-FFF2-40B4-BE49-F238E27FC236}">
                  <a16:creationId xmlns:a16="http://schemas.microsoft.com/office/drawing/2014/main" id="{D20F6C6A-D952-FD2F-38B8-3F5FBE65F1C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46732" y="336116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9" name="Straight Connector 508">
              <a:extLst>
                <a:ext uri="{FF2B5EF4-FFF2-40B4-BE49-F238E27FC236}">
                  <a16:creationId xmlns:a16="http://schemas.microsoft.com/office/drawing/2014/main" id="{196DAB9F-DC1F-FE50-640C-288B27E4D0A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7437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0" name="Straight Connector 509">
              <a:extLst>
                <a:ext uri="{FF2B5EF4-FFF2-40B4-BE49-F238E27FC236}">
                  <a16:creationId xmlns:a16="http://schemas.microsoft.com/office/drawing/2014/main" id="{FF9A2E4E-687E-F08E-6F3C-0F474505EA0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6862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1" name="Group 510">
            <a:extLst>
              <a:ext uri="{FF2B5EF4-FFF2-40B4-BE49-F238E27FC236}">
                <a16:creationId xmlns:a16="http://schemas.microsoft.com/office/drawing/2014/main" id="{40646E7B-FE52-4955-7D84-66B1922CAE31}"/>
              </a:ext>
            </a:extLst>
          </p:cNvPr>
          <p:cNvGrpSpPr/>
          <p:nvPr/>
        </p:nvGrpSpPr>
        <p:grpSpPr>
          <a:xfrm>
            <a:off x="8532886" y="3400623"/>
            <a:ext cx="2145792" cy="733340"/>
            <a:chOff x="2989339" y="2691450"/>
            <a:chExt cx="2145792" cy="7333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2" name="Freeform: Shape 511">
                  <a:extLst>
                    <a:ext uri="{FF2B5EF4-FFF2-40B4-BE49-F238E27FC236}">
                      <a16:creationId xmlns:a16="http://schemas.microsoft.com/office/drawing/2014/main" id="{6EC6CD72-0E06-A693-1A6C-F8B0F6EE7056}"/>
                    </a:ext>
                  </a:extLst>
                </p:cNvPr>
                <p:cNvSpPr/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solidFill>
                  <a:srgbClr val="008000">
                    <a:alpha val="50196"/>
                  </a:srgbClr>
                </a:solidFill>
                <a:ln w="127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12" name="Freeform: Shape 511">
                  <a:extLst>
                    <a:ext uri="{FF2B5EF4-FFF2-40B4-BE49-F238E27FC236}">
                      <a16:creationId xmlns:a16="http://schemas.microsoft.com/office/drawing/2014/main" id="{6EC6CD72-0E06-A693-1A6C-F8B0F6EE705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  <a:ln w="127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13" name="Straight Connector 512">
              <a:extLst>
                <a:ext uri="{FF2B5EF4-FFF2-40B4-BE49-F238E27FC236}">
                  <a16:creationId xmlns:a16="http://schemas.microsoft.com/office/drawing/2014/main" id="{2B77DF44-85E7-8172-24BB-269774EBC1DA}"/>
                </a:ext>
              </a:extLst>
            </p:cNvPr>
            <p:cNvCxnSpPr>
              <a:cxnSpLocks/>
            </p:cNvCxnSpPr>
            <p:nvPr/>
          </p:nvCxnSpPr>
          <p:spPr>
            <a:xfrm>
              <a:off x="3673304" y="2692095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4" name="Straight Connector 513">
              <a:extLst>
                <a:ext uri="{FF2B5EF4-FFF2-40B4-BE49-F238E27FC236}">
                  <a16:creationId xmlns:a16="http://schemas.microsoft.com/office/drawing/2014/main" id="{1F5C4311-4F30-EF07-1A80-A04B18BCCB77}"/>
                </a:ext>
              </a:extLst>
            </p:cNvPr>
            <p:cNvCxnSpPr>
              <a:cxnSpLocks/>
            </p:cNvCxnSpPr>
            <p:nvPr/>
          </p:nvCxnSpPr>
          <p:spPr>
            <a:xfrm>
              <a:off x="3804009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5" name="Straight Connector 514">
              <a:extLst>
                <a:ext uri="{FF2B5EF4-FFF2-40B4-BE49-F238E27FC236}">
                  <a16:creationId xmlns:a16="http://schemas.microsoft.com/office/drawing/2014/main" id="{26898D49-287B-3AB8-E032-DD49203CEA0E}"/>
                </a:ext>
              </a:extLst>
            </p:cNvPr>
            <p:cNvCxnSpPr>
              <a:cxnSpLocks/>
            </p:cNvCxnSpPr>
            <p:nvPr/>
          </p:nvCxnSpPr>
          <p:spPr>
            <a:xfrm>
              <a:off x="3933434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6" name="Straight Connector 515">
              <a:extLst>
                <a:ext uri="{FF2B5EF4-FFF2-40B4-BE49-F238E27FC236}">
                  <a16:creationId xmlns:a16="http://schemas.microsoft.com/office/drawing/2014/main" id="{A8A6896C-45DA-9811-014B-DDEA6534084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36590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7" name="Straight Connector 516">
              <a:extLst>
                <a:ext uri="{FF2B5EF4-FFF2-40B4-BE49-F238E27FC236}">
                  <a16:creationId xmlns:a16="http://schemas.microsoft.com/office/drawing/2014/main" id="{49149532-4C8E-66A9-A676-297C8E4F20E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7295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8" name="Straight Connector 517">
              <a:extLst>
                <a:ext uri="{FF2B5EF4-FFF2-40B4-BE49-F238E27FC236}">
                  <a16:creationId xmlns:a16="http://schemas.microsoft.com/office/drawing/2014/main" id="{50928AE8-330D-7FBE-17E9-53A7A73D8CE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96720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9" name="Straight Connector 518">
              <a:extLst>
                <a:ext uri="{FF2B5EF4-FFF2-40B4-BE49-F238E27FC236}">
                  <a16:creationId xmlns:a16="http://schemas.microsoft.com/office/drawing/2014/main" id="{9F465277-6C32-5662-D41E-E6FB85DE069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73304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0" name="Straight Connector 519">
              <a:extLst>
                <a:ext uri="{FF2B5EF4-FFF2-40B4-BE49-F238E27FC236}">
                  <a16:creationId xmlns:a16="http://schemas.microsoft.com/office/drawing/2014/main" id="{E7773E56-F8A2-6BE9-E178-CD6946C1411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04009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1" name="Straight Connector 520">
              <a:extLst>
                <a:ext uri="{FF2B5EF4-FFF2-40B4-BE49-F238E27FC236}">
                  <a16:creationId xmlns:a16="http://schemas.microsoft.com/office/drawing/2014/main" id="{22F57A02-A0C7-5CF8-46F3-CE63D8E6E60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33434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2" name="Straight Connector 521">
              <a:extLst>
                <a:ext uri="{FF2B5EF4-FFF2-40B4-BE49-F238E27FC236}">
                  <a16:creationId xmlns:a16="http://schemas.microsoft.com/office/drawing/2014/main" id="{4875DD62-2E66-2068-3B6D-E3ED4FFA012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10018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3" name="Straight Connector 522">
              <a:extLst>
                <a:ext uri="{FF2B5EF4-FFF2-40B4-BE49-F238E27FC236}">
                  <a16:creationId xmlns:a16="http://schemas.microsoft.com/office/drawing/2014/main" id="{C5C25CA6-5A35-3919-CEEC-F7A3B2B5EA1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40723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4" name="Straight Connector 523">
              <a:extLst>
                <a:ext uri="{FF2B5EF4-FFF2-40B4-BE49-F238E27FC236}">
                  <a16:creationId xmlns:a16="http://schemas.microsoft.com/office/drawing/2014/main" id="{6F48F4E4-47A2-497C-28A3-29E8B6714F1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70148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5" name="Straight Connector 524">
              <a:extLst>
                <a:ext uri="{FF2B5EF4-FFF2-40B4-BE49-F238E27FC236}">
                  <a16:creationId xmlns:a16="http://schemas.microsoft.com/office/drawing/2014/main" id="{D79F938D-C913-ADFF-BF22-4D897EAAD53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46732" y="336116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6" name="Straight Connector 525">
              <a:extLst>
                <a:ext uri="{FF2B5EF4-FFF2-40B4-BE49-F238E27FC236}">
                  <a16:creationId xmlns:a16="http://schemas.microsoft.com/office/drawing/2014/main" id="{4189BBF7-2AD6-04E5-EA7A-57564FAF342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7437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7" name="Straight Connector 526">
              <a:extLst>
                <a:ext uri="{FF2B5EF4-FFF2-40B4-BE49-F238E27FC236}">
                  <a16:creationId xmlns:a16="http://schemas.microsoft.com/office/drawing/2014/main" id="{B1E54D6C-3E10-EDCD-2119-4F06095F47B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6862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8" name="Group 527">
            <a:extLst>
              <a:ext uri="{FF2B5EF4-FFF2-40B4-BE49-F238E27FC236}">
                <a16:creationId xmlns:a16="http://schemas.microsoft.com/office/drawing/2014/main" id="{4BFD2A63-85BA-105D-7839-613B4B995B23}"/>
              </a:ext>
            </a:extLst>
          </p:cNvPr>
          <p:cNvGrpSpPr/>
          <p:nvPr/>
        </p:nvGrpSpPr>
        <p:grpSpPr>
          <a:xfrm>
            <a:off x="9070114" y="3400623"/>
            <a:ext cx="2145792" cy="733340"/>
            <a:chOff x="2989339" y="2691450"/>
            <a:chExt cx="2145792" cy="7333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9" name="Freeform: Shape 528">
                  <a:extLst>
                    <a:ext uri="{FF2B5EF4-FFF2-40B4-BE49-F238E27FC236}">
                      <a16:creationId xmlns:a16="http://schemas.microsoft.com/office/drawing/2014/main" id="{11FE5CFC-B01C-DEF2-D634-2F638AA0C4F9}"/>
                    </a:ext>
                  </a:extLst>
                </p:cNvPr>
                <p:cNvSpPr/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solidFill>
                  <a:srgbClr val="008000">
                    <a:alpha val="50196"/>
                  </a:srgbClr>
                </a:solidFill>
                <a:ln w="127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29" name="Freeform: Shape 528">
                  <a:extLst>
                    <a:ext uri="{FF2B5EF4-FFF2-40B4-BE49-F238E27FC236}">
                      <a16:creationId xmlns:a16="http://schemas.microsoft.com/office/drawing/2014/main" id="{11FE5CFC-B01C-DEF2-D634-2F638AA0C4F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  <a:ln w="127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30" name="Straight Connector 529">
              <a:extLst>
                <a:ext uri="{FF2B5EF4-FFF2-40B4-BE49-F238E27FC236}">
                  <a16:creationId xmlns:a16="http://schemas.microsoft.com/office/drawing/2014/main" id="{F10958B0-2207-7A79-D1F2-A5BED8482E3D}"/>
                </a:ext>
              </a:extLst>
            </p:cNvPr>
            <p:cNvCxnSpPr>
              <a:cxnSpLocks/>
            </p:cNvCxnSpPr>
            <p:nvPr/>
          </p:nvCxnSpPr>
          <p:spPr>
            <a:xfrm>
              <a:off x="3673304" y="2692095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1" name="Straight Connector 530">
              <a:extLst>
                <a:ext uri="{FF2B5EF4-FFF2-40B4-BE49-F238E27FC236}">
                  <a16:creationId xmlns:a16="http://schemas.microsoft.com/office/drawing/2014/main" id="{EB0BB6A5-C081-03F1-3A8E-FD1F862FB48A}"/>
                </a:ext>
              </a:extLst>
            </p:cNvPr>
            <p:cNvCxnSpPr>
              <a:cxnSpLocks/>
            </p:cNvCxnSpPr>
            <p:nvPr/>
          </p:nvCxnSpPr>
          <p:spPr>
            <a:xfrm>
              <a:off x="3804009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2" name="Straight Connector 531">
              <a:extLst>
                <a:ext uri="{FF2B5EF4-FFF2-40B4-BE49-F238E27FC236}">
                  <a16:creationId xmlns:a16="http://schemas.microsoft.com/office/drawing/2014/main" id="{2E92876B-DCD4-7625-FE6D-912E36689429}"/>
                </a:ext>
              </a:extLst>
            </p:cNvPr>
            <p:cNvCxnSpPr>
              <a:cxnSpLocks/>
            </p:cNvCxnSpPr>
            <p:nvPr/>
          </p:nvCxnSpPr>
          <p:spPr>
            <a:xfrm>
              <a:off x="3933434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3" name="Straight Connector 532">
              <a:extLst>
                <a:ext uri="{FF2B5EF4-FFF2-40B4-BE49-F238E27FC236}">
                  <a16:creationId xmlns:a16="http://schemas.microsoft.com/office/drawing/2014/main" id="{F4A89DBD-3F3F-B773-9390-DFD8CD42ED9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36590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4" name="Straight Connector 533">
              <a:extLst>
                <a:ext uri="{FF2B5EF4-FFF2-40B4-BE49-F238E27FC236}">
                  <a16:creationId xmlns:a16="http://schemas.microsoft.com/office/drawing/2014/main" id="{1C9A0DCD-35B1-0BFC-B657-AD52D1D9887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7295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5" name="Straight Connector 534">
              <a:extLst>
                <a:ext uri="{FF2B5EF4-FFF2-40B4-BE49-F238E27FC236}">
                  <a16:creationId xmlns:a16="http://schemas.microsoft.com/office/drawing/2014/main" id="{2C6BA8B7-783A-5E1B-C190-8EEE2550FD0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96720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6" name="Straight Connector 535">
              <a:extLst>
                <a:ext uri="{FF2B5EF4-FFF2-40B4-BE49-F238E27FC236}">
                  <a16:creationId xmlns:a16="http://schemas.microsoft.com/office/drawing/2014/main" id="{C1CFE89D-67FD-309D-4C12-31C0D70AC4D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73304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7" name="Straight Connector 536">
              <a:extLst>
                <a:ext uri="{FF2B5EF4-FFF2-40B4-BE49-F238E27FC236}">
                  <a16:creationId xmlns:a16="http://schemas.microsoft.com/office/drawing/2014/main" id="{12CC4332-BF6F-F979-D8FB-62FA84DD3C3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04009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8" name="Straight Connector 537">
              <a:extLst>
                <a:ext uri="{FF2B5EF4-FFF2-40B4-BE49-F238E27FC236}">
                  <a16:creationId xmlns:a16="http://schemas.microsoft.com/office/drawing/2014/main" id="{D26692A1-0733-9EE7-288E-5CB9816AD99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33434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9" name="Straight Connector 538">
              <a:extLst>
                <a:ext uri="{FF2B5EF4-FFF2-40B4-BE49-F238E27FC236}">
                  <a16:creationId xmlns:a16="http://schemas.microsoft.com/office/drawing/2014/main" id="{48646708-523C-7B00-EECF-9A262B34A31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10018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0" name="Straight Connector 539">
              <a:extLst>
                <a:ext uri="{FF2B5EF4-FFF2-40B4-BE49-F238E27FC236}">
                  <a16:creationId xmlns:a16="http://schemas.microsoft.com/office/drawing/2014/main" id="{FD450F92-CD47-CB42-4418-DD3729BBE1E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40723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1" name="Straight Connector 540">
              <a:extLst>
                <a:ext uri="{FF2B5EF4-FFF2-40B4-BE49-F238E27FC236}">
                  <a16:creationId xmlns:a16="http://schemas.microsoft.com/office/drawing/2014/main" id="{1B6790D2-DA9F-9DB5-E762-312C220D023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70148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2" name="Straight Connector 541">
              <a:extLst>
                <a:ext uri="{FF2B5EF4-FFF2-40B4-BE49-F238E27FC236}">
                  <a16:creationId xmlns:a16="http://schemas.microsoft.com/office/drawing/2014/main" id="{44C9455B-B068-BB96-13E6-2C95BC7BF6D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46732" y="336116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3" name="Straight Connector 542">
              <a:extLst>
                <a:ext uri="{FF2B5EF4-FFF2-40B4-BE49-F238E27FC236}">
                  <a16:creationId xmlns:a16="http://schemas.microsoft.com/office/drawing/2014/main" id="{35D3B5A7-AD89-1909-F6AD-93A04AC5948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7437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4" name="Straight Connector 543">
              <a:extLst>
                <a:ext uri="{FF2B5EF4-FFF2-40B4-BE49-F238E27FC236}">
                  <a16:creationId xmlns:a16="http://schemas.microsoft.com/office/drawing/2014/main" id="{3988F1E7-70CD-9F94-8297-30F88B230F4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6862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5" name="Group 544">
            <a:extLst>
              <a:ext uri="{FF2B5EF4-FFF2-40B4-BE49-F238E27FC236}">
                <a16:creationId xmlns:a16="http://schemas.microsoft.com/office/drawing/2014/main" id="{3265CEF4-D853-5243-C88C-34ACAE940C7F}"/>
              </a:ext>
            </a:extLst>
          </p:cNvPr>
          <p:cNvGrpSpPr/>
          <p:nvPr/>
        </p:nvGrpSpPr>
        <p:grpSpPr>
          <a:xfrm>
            <a:off x="4913078" y="4134827"/>
            <a:ext cx="308263" cy="246222"/>
            <a:chOff x="5518333" y="4840657"/>
            <a:chExt cx="308263" cy="24622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6" name="TextBox 545">
                  <a:extLst>
                    <a:ext uri="{FF2B5EF4-FFF2-40B4-BE49-F238E27FC236}">
                      <a16:creationId xmlns:a16="http://schemas.microsoft.com/office/drawing/2014/main" id="{D4758294-EC20-C5D5-A001-6E2C448FC343}"/>
                    </a:ext>
                  </a:extLst>
                </p:cNvPr>
                <p:cNvSpPr txBox="1"/>
                <p:nvPr/>
              </p:nvSpPr>
              <p:spPr>
                <a:xfrm>
                  <a:off x="5518333" y="4840658"/>
                  <a:ext cx="308263" cy="24622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⟨"/>
                            <m:endChr m:val="⟩"/>
                            <m:ctrlPr>
                              <a:rPr lang="en-US" sz="1600" b="0" i="1" smtClean="0">
                                <a:ln w="19050"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n w="19050"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⊔</m:t>
                            </m:r>
                          </m:e>
                        </m:d>
                      </m:oMath>
                    </m:oMathPara>
                  </a14:m>
                  <a:endParaRPr lang="en-US" sz="1600" dirty="0">
                    <a:ln w="19050">
                      <a:solidFill>
                        <a:schemeClr val="bg1"/>
                      </a:solidFill>
                    </a:ln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46" name="TextBox 545">
                  <a:extLst>
                    <a:ext uri="{FF2B5EF4-FFF2-40B4-BE49-F238E27FC236}">
                      <a16:creationId xmlns:a16="http://schemas.microsoft.com/office/drawing/2014/main" id="{D4758294-EC20-C5D5-A001-6E2C448FC34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18333" y="4840658"/>
                  <a:ext cx="308263" cy="246221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7" name="TextBox 546">
                  <a:extLst>
                    <a:ext uri="{FF2B5EF4-FFF2-40B4-BE49-F238E27FC236}">
                      <a16:creationId xmlns:a16="http://schemas.microsoft.com/office/drawing/2014/main" id="{B375C3B7-2E6F-B1B0-80BC-BEF4BBD70CD5}"/>
                    </a:ext>
                  </a:extLst>
                </p:cNvPr>
                <p:cNvSpPr txBox="1"/>
                <p:nvPr/>
              </p:nvSpPr>
              <p:spPr>
                <a:xfrm>
                  <a:off x="5518333" y="4840657"/>
                  <a:ext cx="308263" cy="24622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⟨"/>
                            <m:endChr m:val="⟩"/>
                            <m:ctrlPr>
                              <a:rPr lang="en-US" sz="1600" b="0" i="1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⊔</m:t>
                            </m:r>
                          </m:e>
                        </m:d>
                      </m:oMath>
                    </m:oMathPara>
                  </a14:m>
                  <a:endParaRPr lang="en-US" sz="1600" dirty="0">
                    <a:ln>
                      <a:noFill/>
                    </a:ln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47" name="TextBox 546">
                  <a:extLst>
                    <a:ext uri="{FF2B5EF4-FFF2-40B4-BE49-F238E27FC236}">
                      <a16:creationId xmlns:a16="http://schemas.microsoft.com/office/drawing/2014/main" id="{B375C3B7-2E6F-B1B0-80BC-BEF4BBD70CD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18333" y="4840657"/>
                  <a:ext cx="308263" cy="246221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41" name="Group 1040">
            <a:extLst>
              <a:ext uri="{FF2B5EF4-FFF2-40B4-BE49-F238E27FC236}">
                <a16:creationId xmlns:a16="http://schemas.microsoft.com/office/drawing/2014/main" id="{3033494D-06B4-0B9D-7DFC-AEAB042DDADE}"/>
              </a:ext>
            </a:extLst>
          </p:cNvPr>
          <p:cNvGrpSpPr/>
          <p:nvPr/>
        </p:nvGrpSpPr>
        <p:grpSpPr>
          <a:xfrm>
            <a:off x="10262318" y="4157687"/>
            <a:ext cx="849283" cy="253842"/>
            <a:chOff x="10931073" y="4169252"/>
            <a:chExt cx="849283" cy="253842"/>
          </a:xfrm>
        </p:grpSpPr>
        <p:grpSp>
          <p:nvGrpSpPr>
            <p:cNvPr id="548" name="Group 547">
              <a:extLst>
                <a:ext uri="{FF2B5EF4-FFF2-40B4-BE49-F238E27FC236}">
                  <a16:creationId xmlns:a16="http://schemas.microsoft.com/office/drawing/2014/main" id="{CACB453A-C755-9BEA-8E23-B0C603624507}"/>
                </a:ext>
              </a:extLst>
            </p:cNvPr>
            <p:cNvGrpSpPr/>
            <p:nvPr/>
          </p:nvGrpSpPr>
          <p:grpSpPr>
            <a:xfrm>
              <a:off x="10931073" y="4176872"/>
              <a:ext cx="308263" cy="246222"/>
              <a:chOff x="5518333" y="4840657"/>
              <a:chExt cx="308263" cy="24622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9" name="TextBox 548">
                    <a:extLst>
                      <a:ext uri="{FF2B5EF4-FFF2-40B4-BE49-F238E27FC236}">
                        <a16:creationId xmlns:a16="http://schemas.microsoft.com/office/drawing/2014/main" id="{1DD97EF4-ABAB-FDD4-7FD8-D84F8C475E5B}"/>
                      </a:ext>
                    </a:extLst>
                  </p:cNvPr>
                  <p:cNvSpPr txBox="1"/>
                  <p:nvPr/>
                </p:nvSpPr>
                <p:spPr>
                  <a:xfrm>
                    <a:off x="5518333" y="4840658"/>
                    <a:ext cx="308263" cy="24622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⟨"/>
                              <m:endChr m:val="⟩"/>
                              <m:ctrlPr>
                                <a:rPr lang="en-US" sz="1600" b="0" i="1" smtClean="0">
                                  <a:ln w="19050"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n w="19050"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⊔</m:t>
                              </m:r>
                            </m:e>
                          </m:d>
                        </m:oMath>
                      </m:oMathPara>
                    </a14:m>
                    <a:endParaRPr lang="en-US" sz="1600" dirty="0">
                      <a:ln w="19050">
                        <a:solidFill>
                          <a:schemeClr val="bg1"/>
                        </a:solidFill>
                      </a:ln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49" name="TextBox 548">
                    <a:extLst>
                      <a:ext uri="{FF2B5EF4-FFF2-40B4-BE49-F238E27FC236}">
                        <a16:creationId xmlns:a16="http://schemas.microsoft.com/office/drawing/2014/main" id="{1DD97EF4-ABAB-FDD4-7FD8-D84F8C475E5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18333" y="4840658"/>
                    <a:ext cx="308263" cy="246221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50" name="TextBox 549">
                    <a:extLst>
                      <a:ext uri="{FF2B5EF4-FFF2-40B4-BE49-F238E27FC236}">
                        <a16:creationId xmlns:a16="http://schemas.microsoft.com/office/drawing/2014/main" id="{9154C9BB-BECA-C3FF-6534-9C8BB91A3320}"/>
                      </a:ext>
                    </a:extLst>
                  </p:cNvPr>
                  <p:cNvSpPr txBox="1"/>
                  <p:nvPr/>
                </p:nvSpPr>
                <p:spPr>
                  <a:xfrm>
                    <a:off x="5518333" y="4840657"/>
                    <a:ext cx="308263" cy="24622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⟨"/>
                              <m:endChr m:val="⟩"/>
                              <m:ctrlPr>
                                <a:rPr lang="en-US" sz="1600" b="0" i="1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⊔</m:t>
                              </m:r>
                            </m:e>
                          </m:d>
                        </m:oMath>
                      </m:oMathPara>
                    </a14:m>
                    <a:endParaRPr lang="en-US" sz="1600" dirty="0">
                      <a:ln>
                        <a:noFill/>
                      </a:ln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50" name="TextBox 549">
                    <a:extLst>
                      <a:ext uri="{FF2B5EF4-FFF2-40B4-BE49-F238E27FC236}">
                        <a16:creationId xmlns:a16="http://schemas.microsoft.com/office/drawing/2014/main" id="{9154C9BB-BECA-C3FF-6534-9C8BB91A332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18333" y="4840657"/>
                    <a:ext cx="308263" cy="246221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1" name="Group 550">
              <a:extLst>
                <a:ext uri="{FF2B5EF4-FFF2-40B4-BE49-F238E27FC236}">
                  <a16:creationId xmlns:a16="http://schemas.microsoft.com/office/drawing/2014/main" id="{F80602E6-4F3D-41B8-7EC2-9C3357166EB8}"/>
                </a:ext>
              </a:extLst>
            </p:cNvPr>
            <p:cNvGrpSpPr/>
            <p:nvPr/>
          </p:nvGrpSpPr>
          <p:grpSpPr>
            <a:xfrm>
              <a:off x="11472093" y="4169252"/>
              <a:ext cx="308263" cy="246222"/>
              <a:chOff x="5518333" y="4840657"/>
              <a:chExt cx="308263" cy="24622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52" name="TextBox 551">
                    <a:extLst>
                      <a:ext uri="{FF2B5EF4-FFF2-40B4-BE49-F238E27FC236}">
                        <a16:creationId xmlns:a16="http://schemas.microsoft.com/office/drawing/2014/main" id="{A5CEF383-019D-4285-DE50-FCEC4682674F}"/>
                      </a:ext>
                    </a:extLst>
                  </p:cNvPr>
                  <p:cNvSpPr txBox="1"/>
                  <p:nvPr/>
                </p:nvSpPr>
                <p:spPr>
                  <a:xfrm>
                    <a:off x="5518333" y="4840658"/>
                    <a:ext cx="308263" cy="24622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⟨"/>
                              <m:endChr m:val="⟩"/>
                              <m:ctrlPr>
                                <a:rPr lang="en-US" sz="1600" b="0" i="1" smtClean="0">
                                  <a:ln w="19050"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n w="19050"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⊔</m:t>
                              </m:r>
                            </m:e>
                          </m:d>
                        </m:oMath>
                      </m:oMathPara>
                    </a14:m>
                    <a:endParaRPr lang="en-US" sz="1600" dirty="0">
                      <a:ln w="19050">
                        <a:solidFill>
                          <a:schemeClr val="bg1"/>
                        </a:solidFill>
                      </a:ln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52" name="TextBox 551">
                    <a:extLst>
                      <a:ext uri="{FF2B5EF4-FFF2-40B4-BE49-F238E27FC236}">
                        <a16:creationId xmlns:a16="http://schemas.microsoft.com/office/drawing/2014/main" id="{A5CEF383-019D-4285-DE50-FCEC4682674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18333" y="4840658"/>
                    <a:ext cx="308263" cy="246221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53" name="TextBox 552">
                    <a:extLst>
                      <a:ext uri="{FF2B5EF4-FFF2-40B4-BE49-F238E27FC236}">
                        <a16:creationId xmlns:a16="http://schemas.microsoft.com/office/drawing/2014/main" id="{A317820C-A908-187E-1852-6A7D16D15527}"/>
                      </a:ext>
                    </a:extLst>
                  </p:cNvPr>
                  <p:cNvSpPr txBox="1"/>
                  <p:nvPr/>
                </p:nvSpPr>
                <p:spPr>
                  <a:xfrm>
                    <a:off x="5518333" y="4840657"/>
                    <a:ext cx="308263" cy="24622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⟨"/>
                              <m:endChr m:val="⟩"/>
                              <m:ctrlPr>
                                <a:rPr lang="en-US" sz="1600" b="0" i="1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⊔</m:t>
                              </m:r>
                            </m:e>
                          </m:d>
                        </m:oMath>
                      </m:oMathPara>
                    </a14:m>
                    <a:endParaRPr lang="en-US" sz="1600" dirty="0">
                      <a:ln>
                        <a:noFill/>
                      </a:ln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53" name="TextBox 552">
                    <a:extLst>
                      <a:ext uri="{FF2B5EF4-FFF2-40B4-BE49-F238E27FC236}">
                        <a16:creationId xmlns:a16="http://schemas.microsoft.com/office/drawing/2014/main" id="{A317820C-A908-187E-1852-6A7D16D1552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18333" y="4840657"/>
                    <a:ext cx="308263" cy="246221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b="-25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554" name="Group 553">
            <a:extLst>
              <a:ext uri="{FF2B5EF4-FFF2-40B4-BE49-F238E27FC236}">
                <a16:creationId xmlns:a16="http://schemas.microsoft.com/office/drawing/2014/main" id="{E25E48E1-26D4-602E-6A4B-C1AF95C5E2CC}"/>
              </a:ext>
            </a:extLst>
          </p:cNvPr>
          <p:cNvGrpSpPr/>
          <p:nvPr/>
        </p:nvGrpSpPr>
        <p:grpSpPr>
          <a:xfrm>
            <a:off x="4775200" y="2709496"/>
            <a:ext cx="2145792" cy="733340"/>
            <a:chOff x="2989339" y="2691450"/>
            <a:chExt cx="2145792" cy="7333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5" name="Freeform: Shape 554">
                  <a:extLst>
                    <a:ext uri="{FF2B5EF4-FFF2-40B4-BE49-F238E27FC236}">
                      <a16:creationId xmlns:a16="http://schemas.microsoft.com/office/drawing/2014/main" id="{148A1118-5C6A-8602-3943-4572811FC0DC}"/>
                    </a:ext>
                  </a:extLst>
                </p:cNvPr>
                <p:cNvSpPr/>
                <p:nvPr/>
              </p:nvSpPr>
              <p:spPr>
                <a:xfrm>
                  <a:off x="2989339" y="2753139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solidFill>
                  <a:srgbClr val="008000">
                    <a:alpha val="50196"/>
                  </a:srgbClr>
                </a:solidFill>
                <a:ln w="127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55" name="Freeform: Shape 554">
                  <a:extLst>
                    <a:ext uri="{FF2B5EF4-FFF2-40B4-BE49-F238E27FC236}">
                      <a16:creationId xmlns:a16="http://schemas.microsoft.com/office/drawing/2014/main" id="{148A1118-5C6A-8602-3943-4572811FC0D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9339" y="2753139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  <a:ln w="127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56" name="Straight Connector 555">
              <a:extLst>
                <a:ext uri="{FF2B5EF4-FFF2-40B4-BE49-F238E27FC236}">
                  <a16:creationId xmlns:a16="http://schemas.microsoft.com/office/drawing/2014/main" id="{7036D7A2-8BC2-4C48-DBA5-61A695AAFFDF}"/>
                </a:ext>
              </a:extLst>
            </p:cNvPr>
            <p:cNvCxnSpPr>
              <a:cxnSpLocks/>
            </p:cNvCxnSpPr>
            <p:nvPr/>
          </p:nvCxnSpPr>
          <p:spPr>
            <a:xfrm>
              <a:off x="3673304" y="2692095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7" name="Straight Connector 556">
              <a:extLst>
                <a:ext uri="{FF2B5EF4-FFF2-40B4-BE49-F238E27FC236}">
                  <a16:creationId xmlns:a16="http://schemas.microsoft.com/office/drawing/2014/main" id="{C30D9DFE-A440-6B02-5319-043E3B0725A8}"/>
                </a:ext>
              </a:extLst>
            </p:cNvPr>
            <p:cNvCxnSpPr>
              <a:cxnSpLocks/>
            </p:cNvCxnSpPr>
            <p:nvPr/>
          </p:nvCxnSpPr>
          <p:spPr>
            <a:xfrm>
              <a:off x="3804009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8" name="Straight Connector 557">
              <a:extLst>
                <a:ext uri="{FF2B5EF4-FFF2-40B4-BE49-F238E27FC236}">
                  <a16:creationId xmlns:a16="http://schemas.microsoft.com/office/drawing/2014/main" id="{C9471DA2-BD8D-B868-3A01-A28DCBADEED1}"/>
                </a:ext>
              </a:extLst>
            </p:cNvPr>
            <p:cNvCxnSpPr>
              <a:cxnSpLocks/>
            </p:cNvCxnSpPr>
            <p:nvPr/>
          </p:nvCxnSpPr>
          <p:spPr>
            <a:xfrm>
              <a:off x="3933434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9" name="Straight Connector 558">
              <a:extLst>
                <a:ext uri="{FF2B5EF4-FFF2-40B4-BE49-F238E27FC236}">
                  <a16:creationId xmlns:a16="http://schemas.microsoft.com/office/drawing/2014/main" id="{6D17D1F9-17FC-04FD-243A-499C0B4A60B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36590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0" name="Straight Connector 559">
              <a:extLst>
                <a:ext uri="{FF2B5EF4-FFF2-40B4-BE49-F238E27FC236}">
                  <a16:creationId xmlns:a16="http://schemas.microsoft.com/office/drawing/2014/main" id="{10305134-1EE2-59D1-B137-BE5FDEC2FAB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7295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1" name="Straight Connector 560">
              <a:extLst>
                <a:ext uri="{FF2B5EF4-FFF2-40B4-BE49-F238E27FC236}">
                  <a16:creationId xmlns:a16="http://schemas.microsoft.com/office/drawing/2014/main" id="{3066EC54-32C5-07EC-637C-00D97C21E85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96720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2" name="Straight Connector 561">
              <a:extLst>
                <a:ext uri="{FF2B5EF4-FFF2-40B4-BE49-F238E27FC236}">
                  <a16:creationId xmlns:a16="http://schemas.microsoft.com/office/drawing/2014/main" id="{05E6B3AC-8F25-3008-793F-6BC7A353D44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73304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3" name="Straight Connector 562">
              <a:extLst>
                <a:ext uri="{FF2B5EF4-FFF2-40B4-BE49-F238E27FC236}">
                  <a16:creationId xmlns:a16="http://schemas.microsoft.com/office/drawing/2014/main" id="{B2C58AF6-84F8-F189-9C3C-56E7CBDB42F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04009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4" name="Straight Connector 563">
              <a:extLst>
                <a:ext uri="{FF2B5EF4-FFF2-40B4-BE49-F238E27FC236}">
                  <a16:creationId xmlns:a16="http://schemas.microsoft.com/office/drawing/2014/main" id="{8B3B223C-FD9C-3D38-DB41-A68A198D996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33434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5" name="Straight Connector 564">
              <a:extLst>
                <a:ext uri="{FF2B5EF4-FFF2-40B4-BE49-F238E27FC236}">
                  <a16:creationId xmlns:a16="http://schemas.microsoft.com/office/drawing/2014/main" id="{20E7BAEE-1356-D183-687B-D150A2DC202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10018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6" name="Straight Connector 565">
              <a:extLst>
                <a:ext uri="{FF2B5EF4-FFF2-40B4-BE49-F238E27FC236}">
                  <a16:creationId xmlns:a16="http://schemas.microsoft.com/office/drawing/2014/main" id="{B2DEB26A-750D-7934-3ABB-B32D68DB83C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40723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7" name="Straight Connector 566">
              <a:extLst>
                <a:ext uri="{FF2B5EF4-FFF2-40B4-BE49-F238E27FC236}">
                  <a16:creationId xmlns:a16="http://schemas.microsoft.com/office/drawing/2014/main" id="{7FD9B6BA-8F4A-D700-51E9-939B505B029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70148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8" name="Straight Connector 567">
              <a:extLst>
                <a:ext uri="{FF2B5EF4-FFF2-40B4-BE49-F238E27FC236}">
                  <a16:creationId xmlns:a16="http://schemas.microsoft.com/office/drawing/2014/main" id="{C22D566F-432D-854F-3323-8908C5002C7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46732" y="336116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9" name="Straight Connector 568">
              <a:extLst>
                <a:ext uri="{FF2B5EF4-FFF2-40B4-BE49-F238E27FC236}">
                  <a16:creationId xmlns:a16="http://schemas.microsoft.com/office/drawing/2014/main" id="{105D3E7A-8E08-1606-A144-39F16B0CAE0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7437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0" name="Straight Connector 569">
              <a:extLst>
                <a:ext uri="{FF2B5EF4-FFF2-40B4-BE49-F238E27FC236}">
                  <a16:creationId xmlns:a16="http://schemas.microsoft.com/office/drawing/2014/main" id="{240E91EF-A2C5-B299-28BD-7BC45337962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6862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1" name="Group 570">
            <a:extLst>
              <a:ext uri="{FF2B5EF4-FFF2-40B4-BE49-F238E27FC236}">
                <a16:creationId xmlns:a16="http://schemas.microsoft.com/office/drawing/2014/main" id="{92CFD38F-686E-41D7-8C33-DB3CF013005A}"/>
              </a:ext>
            </a:extLst>
          </p:cNvPr>
          <p:cNvGrpSpPr/>
          <p:nvPr/>
        </p:nvGrpSpPr>
        <p:grpSpPr>
          <a:xfrm>
            <a:off x="5311914" y="2707561"/>
            <a:ext cx="2145792" cy="733340"/>
            <a:chOff x="2989339" y="2691450"/>
            <a:chExt cx="2145792" cy="7333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2" name="Freeform: Shape 571">
                  <a:extLst>
                    <a:ext uri="{FF2B5EF4-FFF2-40B4-BE49-F238E27FC236}">
                      <a16:creationId xmlns:a16="http://schemas.microsoft.com/office/drawing/2014/main" id="{24F801ED-872A-0645-068A-78D223B0F517}"/>
                    </a:ext>
                  </a:extLst>
                </p:cNvPr>
                <p:cNvSpPr/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solidFill>
                  <a:srgbClr val="008000">
                    <a:alpha val="50196"/>
                  </a:srgbClr>
                </a:solidFill>
                <a:ln w="127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72" name="Freeform: Shape 571">
                  <a:extLst>
                    <a:ext uri="{FF2B5EF4-FFF2-40B4-BE49-F238E27FC236}">
                      <a16:creationId xmlns:a16="http://schemas.microsoft.com/office/drawing/2014/main" id="{24F801ED-872A-0645-068A-78D223B0F51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  <a:ln w="127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73" name="Straight Connector 572">
              <a:extLst>
                <a:ext uri="{FF2B5EF4-FFF2-40B4-BE49-F238E27FC236}">
                  <a16:creationId xmlns:a16="http://schemas.microsoft.com/office/drawing/2014/main" id="{3A59ACC4-7852-AEDB-2BFE-953994AF6CF1}"/>
                </a:ext>
              </a:extLst>
            </p:cNvPr>
            <p:cNvCxnSpPr>
              <a:cxnSpLocks/>
            </p:cNvCxnSpPr>
            <p:nvPr/>
          </p:nvCxnSpPr>
          <p:spPr>
            <a:xfrm>
              <a:off x="3673304" y="2692095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4" name="Straight Connector 573">
              <a:extLst>
                <a:ext uri="{FF2B5EF4-FFF2-40B4-BE49-F238E27FC236}">
                  <a16:creationId xmlns:a16="http://schemas.microsoft.com/office/drawing/2014/main" id="{E780E493-9A0A-2616-B97F-E6E1AFF3D429}"/>
                </a:ext>
              </a:extLst>
            </p:cNvPr>
            <p:cNvCxnSpPr>
              <a:cxnSpLocks/>
            </p:cNvCxnSpPr>
            <p:nvPr/>
          </p:nvCxnSpPr>
          <p:spPr>
            <a:xfrm>
              <a:off x="3804009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5" name="Straight Connector 574">
              <a:extLst>
                <a:ext uri="{FF2B5EF4-FFF2-40B4-BE49-F238E27FC236}">
                  <a16:creationId xmlns:a16="http://schemas.microsoft.com/office/drawing/2014/main" id="{F056DF10-D714-18CA-B50C-4B21C424157C}"/>
                </a:ext>
              </a:extLst>
            </p:cNvPr>
            <p:cNvCxnSpPr>
              <a:cxnSpLocks/>
            </p:cNvCxnSpPr>
            <p:nvPr/>
          </p:nvCxnSpPr>
          <p:spPr>
            <a:xfrm>
              <a:off x="3933434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6" name="Straight Connector 575">
              <a:extLst>
                <a:ext uri="{FF2B5EF4-FFF2-40B4-BE49-F238E27FC236}">
                  <a16:creationId xmlns:a16="http://schemas.microsoft.com/office/drawing/2014/main" id="{F7D180B5-6985-4FDF-8A16-00CB1945C9A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36590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7" name="Straight Connector 576">
              <a:extLst>
                <a:ext uri="{FF2B5EF4-FFF2-40B4-BE49-F238E27FC236}">
                  <a16:creationId xmlns:a16="http://schemas.microsoft.com/office/drawing/2014/main" id="{3FF07836-14D1-2BC2-0FE9-04A372FBDF1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7295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8" name="Straight Connector 577">
              <a:extLst>
                <a:ext uri="{FF2B5EF4-FFF2-40B4-BE49-F238E27FC236}">
                  <a16:creationId xmlns:a16="http://schemas.microsoft.com/office/drawing/2014/main" id="{103B3E2C-EEC7-2743-0A49-EEEFC49980B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96720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9" name="Straight Connector 578">
              <a:extLst>
                <a:ext uri="{FF2B5EF4-FFF2-40B4-BE49-F238E27FC236}">
                  <a16:creationId xmlns:a16="http://schemas.microsoft.com/office/drawing/2014/main" id="{5F6B0871-042E-5B83-BB6F-0BF7398C69E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73304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0" name="Straight Connector 579">
              <a:extLst>
                <a:ext uri="{FF2B5EF4-FFF2-40B4-BE49-F238E27FC236}">
                  <a16:creationId xmlns:a16="http://schemas.microsoft.com/office/drawing/2014/main" id="{9778D687-5A7C-0060-1D53-1039C640AE4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04009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1" name="Straight Connector 580">
              <a:extLst>
                <a:ext uri="{FF2B5EF4-FFF2-40B4-BE49-F238E27FC236}">
                  <a16:creationId xmlns:a16="http://schemas.microsoft.com/office/drawing/2014/main" id="{61A2CFAC-67D3-0186-7453-61A659DAF4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33434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2" name="Straight Connector 581">
              <a:extLst>
                <a:ext uri="{FF2B5EF4-FFF2-40B4-BE49-F238E27FC236}">
                  <a16:creationId xmlns:a16="http://schemas.microsoft.com/office/drawing/2014/main" id="{A288C0C0-7974-A4FF-25AA-D90791144A6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10018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3" name="Straight Connector 582">
              <a:extLst>
                <a:ext uri="{FF2B5EF4-FFF2-40B4-BE49-F238E27FC236}">
                  <a16:creationId xmlns:a16="http://schemas.microsoft.com/office/drawing/2014/main" id="{085257C1-38A4-EF83-D244-D4F27D85FEF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40723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4" name="Straight Connector 583">
              <a:extLst>
                <a:ext uri="{FF2B5EF4-FFF2-40B4-BE49-F238E27FC236}">
                  <a16:creationId xmlns:a16="http://schemas.microsoft.com/office/drawing/2014/main" id="{9A6E7309-05A2-E716-1BFB-8478C29AE81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70148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5" name="Straight Connector 584">
              <a:extLst>
                <a:ext uri="{FF2B5EF4-FFF2-40B4-BE49-F238E27FC236}">
                  <a16:creationId xmlns:a16="http://schemas.microsoft.com/office/drawing/2014/main" id="{C22C81B5-1982-01A2-3A38-9C0838514CD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46732" y="336116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6" name="Straight Connector 585">
              <a:extLst>
                <a:ext uri="{FF2B5EF4-FFF2-40B4-BE49-F238E27FC236}">
                  <a16:creationId xmlns:a16="http://schemas.microsoft.com/office/drawing/2014/main" id="{28CA847D-2AF3-904A-38F3-9ADAEB432B3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7437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7" name="Straight Connector 586">
              <a:extLst>
                <a:ext uri="{FF2B5EF4-FFF2-40B4-BE49-F238E27FC236}">
                  <a16:creationId xmlns:a16="http://schemas.microsoft.com/office/drawing/2014/main" id="{C8E32436-BCA6-C88E-FED4-A762DC065B0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6862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8" name="Group 587">
            <a:extLst>
              <a:ext uri="{FF2B5EF4-FFF2-40B4-BE49-F238E27FC236}">
                <a16:creationId xmlns:a16="http://schemas.microsoft.com/office/drawing/2014/main" id="{87E02329-212A-9D2C-D01C-C02E9323A558}"/>
              </a:ext>
            </a:extLst>
          </p:cNvPr>
          <p:cNvGrpSpPr/>
          <p:nvPr/>
        </p:nvGrpSpPr>
        <p:grpSpPr>
          <a:xfrm>
            <a:off x="5848628" y="2707239"/>
            <a:ext cx="2145792" cy="733340"/>
            <a:chOff x="2989339" y="2691450"/>
            <a:chExt cx="2145792" cy="7333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9" name="Freeform: Shape 588">
                  <a:extLst>
                    <a:ext uri="{FF2B5EF4-FFF2-40B4-BE49-F238E27FC236}">
                      <a16:creationId xmlns:a16="http://schemas.microsoft.com/office/drawing/2014/main" id="{BE773C71-83B9-08B5-611E-AC5C0DFC2AB6}"/>
                    </a:ext>
                  </a:extLst>
                </p:cNvPr>
                <p:cNvSpPr/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solidFill>
                  <a:srgbClr val="008000">
                    <a:alpha val="50196"/>
                  </a:srgbClr>
                </a:solidFill>
                <a:ln w="127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89" name="Freeform: Shape 588">
                  <a:extLst>
                    <a:ext uri="{FF2B5EF4-FFF2-40B4-BE49-F238E27FC236}">
                      <a16:creationId xmlns:a16="http://schemas.microsoft.com/office/drawing/2014/main" id="{BE773C71-83B9-08B5-611E-AC5C0DFC2AB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  <a:ln w="127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90" name="Straight Connector 589">
              <a:extLst>
                <a:ext uri="{FF2B5EF4-FFF2-40B4-BE49-F238E27FC236}">
                  <a16:creationId xmlns:a16="http://schemas.microsoft.com/office/drawing/2014/main" id="{E87D2EEC-85B6-6E5E-9B75-A6C8A121E93E}"/>
                </a:ext>
              </a:extLst>
            </p:cNvPr>
            <p:cNvCxnSpPr>
              <a:cxnSpLocks/>
            </p:cNvCxnSpPr>
            <p:nvPr/>
          </p:nvCxnSpPr>
          <p:spPr>
            <a:xfrm>
              <a:off x="3673304" y="2692095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1" name="Straight Connector 590">
              <a:extLst>
                <a:ext uri="{FF2B5EF4-FFF2-40B4-BE49-F238E27FC236}">
                  <a16:creationId xmlns:a16="http://schemas.microsoft.com/office/drawing/2014/main" id="{48815787-FDD3-C364-5A98-A25B6A7626D5}"/>
                </a:ext>
              </a:extLst>
            </p:cNvPr>
            <p:cNvCxnSpPr>
              <a:cxnSpLocks/>
            </p:cNvCxnSpPr>
            <p:nvPr/>
          </p:nvCxnSpPr>
          <p:spPr>
            <a:xfrm>
              <a:off x="3804009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2" name="Straight Connector 591">
              <a:extLst>
                <a:ext uri="{FF2B5EF4-FFF2-40B4-BE49-F238E27FC236}">
                  <a16:creationId xmlns:a16="http://schemas.microsoft.com/office/drawing/2014/main" id="{364ACA04-D4E4-A2CB-2C2F-99175E7696A6}"/>
                </a:ext>
              </a:extLst>
            </p:cNvPr>
            <p:cNvCxnSpPr>
              <a:cxnSpLocks/>
            </p:cNvCxnSpPr>
            <p:nvPr/>
          </p:nvCxnSpPr>
          <p:spPr>
            <a:xfrm>
              <a:off x="3933434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3" name="Straight Connector 592">
              <a:extLst>
                <a:ext uri="{FF2B5EF4-FFF2-40B4-BE49-F238E27FC236}">
                  <a16:creationId xmlns:a16="http://schemas.microsoft.com/office/drawing/2014/main" id="{7678CF67-0345-0FC4-ECF8-3502D03C94C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36590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4" name="Straight Connector 593">
              <a:extLst>
                <a:ext uri="{FF2B5EF4-FFF2-40B4-BE49-F238E27FC236}">
                  <a16:creationId xmlns:a16="http://schemas.microsoft.com/office/drawing/2014/main" id="{36D766D1-F110-17A5-3D04-B2E04C11EB4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7295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5" name="Straight Connector 594">
              <a:extLst>
                <a:ext uri="{FF2B5EF4-FFF2-40B4-BE49-F238E27FC236}">
                  <a16:creationId xmlns:a16="http://schemas.microsoft.com/office/drawing/2014/main" id="{5D5E4B91-6F2A-8D4F-BA1C-37FF2AADAF2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96720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6" name="Straight Connector 595">
              <a:extLst>
                <a:ext uri="{FF2B5EF4-FFF2-40B4-BE49-F238E27FC236}">
                  <a16:creationId xmlns:a16="http://schemas.microsoft.com/office/drawing/2014/main" id="{DC7C69BD-C241-5A63-AA2C-AABBF02F671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73304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7" name="Straight Connector 596">
              <a:extLst>
                <a:ext uri="{FF2B5EF4-FFF2-40B4-BE49-F238E27FC236}">
                  <a16:creationId xmlns:a16="http://schemas.microsoft.com/office/drawing/2014/main" id="{A3FE6B21-9139-2F83-6CE3-49B338D1633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04009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8" name="Straight Connector 597">
              <a:extLst>
                <a:ext uri="{FF2B5EF4-FFF2-40B4-BE49-F238E27FC236}">
                  <a16:creationId xmlns:a16="http://schemas.microsoft.com/office/drawing/2014/main" id="{FACFD74A-2241-C430-8B92-291CCCC76D3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33434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9" name="Straight Connector 598">
              <a:extLst>
                <a:ext uri="{FF2B5EF4-FFF2-40B4-BE49-F238E27FC236}">
                  <a16:creationId xmlns:a16="http://schemas.microsoft.com/office/drawing/2014/main" id="{CFB8BF1D-D645-D22E-577C-4CADB8934A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10018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0" name="Straight Connector 599">
              <a:extLst>
                <a:ext uri="{FF2B5EF4-FFF2-40B4-BE49-F238E27FC236}">
                  <a16:creationId xmlns:a16="http://schemas.microsoft.com/office/drawing/2014/main" id="{3DCFEF35-29BA-D7FA-5055-0AD15AA503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40723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1" name="Straight Connector 600">
              <a:extLst>
                <a:ext uri="{FF2B5EF4-FFF2-40B4-BE49-F238E27FC236}">
                  <a16:creationId xmlns:a16="http://schemas.microsoft.com/office/drawing/2014/main" id="{6D8BB39B-E3E3-165F-D419-47909616886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70148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2" name="Straight Connector 601">
              <a:extLst>
                <a:ext uri="{FF2B5EF4-FFF2-40B4-BE49-F238E27FC236}">
                  <a16:creationId xmlns:a16="http://schemas.microsoft.com/office/drawing/2014/main" id="{70F9EA7D-CF50-3C37-CE53-C31081B624D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46732" y="336116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3" name="Straight Connector 602">
              <a:extLst>
                <a:ext uri="{FF2B5EF4-FFF2-40B4-BE49-F238E27FC236}">
                  <a16:creationId xmlns:a16="http://schemas.microsoft.com/office/drawing/2014/main" id="{39B2BC11-28BD-9AE8-680D-856E50724AB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7437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4" name="Straight Connector 603">
              <a:extLst>
                <a:ext uri="{FF2B5EF4-FFF2-40B4-BE49-F238E27FC236}">
                  <a16:creationId xmlns:a16="http://schemas.microsoft.com/office/drawing/2014/main" id="{CD6BDE54-C835-5B93-3F8B-021B449A185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6862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5" name="Group 604">
            <a:extLst>
              <a:ext uri="{FF2B5EF4-FFF2-40B4-BE49-F238E27FC236}">
                <a16:creationId xmlns:a16="http://schemas.microsoft.com/office/drawing/2014/main" id="{94CBB07F-3A86-7D5E-58D0-7AAC7C90C90F}"/>
              </a:ext>
            </a:extLst>
          </p:cNvPr>
          <p:cNvGrpSpPr/>
          <p:nvPr/>
        </p:nvGrpSpPr>
        <p:grpSpPr>
          <a:xfrm>
            <a:off x="6385338" y="2709989"/>
            <a:ext cx="2145792" cy="733340"/>
            <a:chOff x="2989339" y="2691450"/>
            <a:chExt cx="2145792" cy="7333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6" name="Freeform: Shape 605">
                  <a:extLst>
                    <a:ext uri="{FF2B5EF4-FFF2-40B4-BE49-F238E27FC236}">
                      <a16:creationId xmlns:a16="http://schemas.microsoft.com/office/drawing/2014/main" id="{67E92B51-0966-8356-1B25-06DE71D8D41A}"/>
                    </a:ext>
                  </a:extLst>
                </p:cNvPr>
                <p:cNvSpPr/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solidFill>
                  <a:srgbClr val="008000">
                    <a:alpha val="50196"/>
                  </a:srgbClr>
                </a:solidFill>
                <a:ln w="127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06" name="Freeform: Shape 605">
                  <a:extLst>
                    <a:ext uri="{FF2B5EF4-FFF2-40B4-BE49-F238E27FC236}">
                      <a16:creationId xmlns:a16="http://schemas.microsoft.com/office/drawing/2014/main" id="{67E92B51-0966-8356-1B25-06DE71D8D41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  <a:ln w="127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07" name="Straight Connector 606">
              <a:extLst>
                <a:ext uri="{FF2B5EF4-FFF2-40B4-BE49-F238E27FC236}">
                  <a16:creationId xmlns:a16="http://schemas.microsoft.com/office/drawing/2014/main" id="{F421A11E-03C6-1E74-AE4B-13CE399808E8}"/>
                </a:ext>
              </a:extLst>
            </p:cNvPr>
            <p:cNvCxnSpPr>
              <a:cxnSpLocks/>
            </p:cNvCxnSpPr>
            <p:nvPr/>
          </p:nvCxnSpPr>
          <p:spPr>
            <a:xfrm>
              <a:off x="3673304" y="2692095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8" name="Straight Connector 607">
              <a:extLst>
                <a:ext uri="{FF2B5EF4-FFF2-40B4-BE49-F238E27FC236}">
                  <a16:creationId xmlns:a16="http://schemas.microsoft.com/office/drawing/2014/main" id="{165BD49B-1420-46C2-EE48-219945C1B53C}"/>
                </a:ext>
              </a:extLst>
            </p:cNvPr>
            <p:cNvCxnSpPr>
              <a:cxnSpLocks/>
            </p:cNvCxnSpPr>
            <p:nvPr/>
          </p:nvCxnSpPr>
          <p:spPr>
            <a:xfrm>
              <a:off x="3804009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9" name="Straight Connector 608">
              <a:extLst>
                <a:ext uri="{FF2B5EF4-FFF2-40B4-BE49-F238E27FC236}">
                  <a16:creationId xmlns:a16="http://schemas.microsoft.com/office/drawing/2014/main" id="{B22FD2B0-9E67-429F-FE7F-81DB5BC3AAE1}"/>
                </a:ext>
              </a:extLst>
            </p:cNvPr>
            <p:cNvCxnSpPr>
              <a:cxnSpLocks/>
            </p:cNvCxnSpPr>
            <p:nvPr/>
          </p:nvCxnSpPr>
          <p:spPr>
            <a:xfrm>
              <a:off x="3933434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0" name="Straight Connector 609">
              <a:extLst>
                <a:ext uri="{FF2B5EF4-FFF2-40B4-BE49-F238E27FC236}">
                  <a16:creationId xmlns:a16="http://schemas.microsoft.com/office/drawing/2014/main" id="{182694AC-5568-9653-57F6-B1F87A002B7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36590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1" name="Straight Connector 610">
              <a:extLst>
                <a:ext uri="{FF2B5EF4-FFF2-40B4-BE49-F238E27FC236}">
                  <a16:creationId xmlns:a16="http://schemas.microsoft.com/office/drawing/2014/main" id="{9D4BB46B-F083-F284-A700-CA41FB67FD4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7295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2" name="Straight Connector 611">
              <a:extLst>
                <a:ext uri="{FF2B5EF4-FFF2-40B4-BE49-F238E27FC236}">
                  <a16:creationId xmlns:a16="http://schemas.microsoft.com/office/drawing/2014/main" id="{50BCEA40-CC10-1EAF-6769-535D95D7210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96720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3" name="Straight Connector 612">
              <a:extLst>
                <a:ext uri="{FF2B5EF4-FFF2-40B4-BE49-F238E27FC236}">
                  <a16:creationId xmlns:a16="http://schemas.microsoft.com/office/drawing/2014/main" id="{F49A11A6-A646-94D4-1B39-DC7DC974CC8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73304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4" name="Straight Connector 613">
              <a:extLst>
                <a:ext uri="{FF2B5EF4-FFF2-40B4-BE49-F238E27FC236}">
                  <a16:creationId xmlns:a16="http://schemas.microsoft.com/office/drawing/2014/main" id="{FA0A3CFE-968C-A71B-8465-4C2CBD65F8A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04009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5" name="Straight Connector 614">
              <a:extLst>
                <a:ext uri="{FF2B5EF4-FFF2-40B4-BE49-F238E27FC236}">
                  <a16:creationId xmlns:a16="http://schemas.microsoft.com/office/drawing/2014/main" id="{60B6F9E9-CE05-6EF0-41B4-427A1ADBBAB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33434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6" name="Straight Connector 615">
              <a:extLst>
                <a:ext uri="{FF2B5EF4-FFF2-40B4-BE49-F238E27FC236}">
                  <a16:creationId xmlns:a16="http://schemas.microsoft.com/office/drawing/2014/main" id="{DDA23AAC-E49E-AE05-A19F-D83620EB1C4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10018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7" name="Straight Connector 616">
              <a:extLst>
                <a:ext uri="{FF2B5EF4-FFF2-40B4-BE49-F238E27FC236}">
                  <a16:creationId xmlns:a16="http://schemas.microsoft.com/office/drawing/2014/main" id="{5BDCE328-6C41-5566-2513-01E447EF650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40723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8" name="Straight Connector 617">
              <a:extLst>
                <a:ext uri="{FF2B5EF4-FFF2-40B4-BE49-F238E27FC236}">
                  <a16:creationId xmlns:a16="http://schemas.microsoft.com/office/drawing/2014/main" id="{2B1CF997-6481-ACCA-0F68-4AFDB91EDB5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70148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9" name="Straight Connector 618">
              <a:extLst>
                <a:ext uri="{FF2B5EF4-FFF2-40B4-BE49-F238E27FC236}">
                  <a16:creationId xmlns:a16="http://schemas.microsoft.com/office/drawing/2014/main" id="{278BE3DF-3AE0-9F8D-AC80-6DBCA88F721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46732" y="336116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0" name="Straight Connector 619">
              <a:extLst>
                <a:ext uri="{FF2B5EF4-FFF2-40B4-BE49-F238E27FC236}">
                  <a16:creationId xmlns:a16="http://schemas.microsoft.com/office/drawing/2014/main" id="{71430DF7-174E-3F11-A623-2A254D2C7EA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7437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1" name="Straight Connector 620">
              <a:extLst>
                <a:ext uri="{FF2B5EF4-FFF2-40B4-BE49-F238E27FC236}">
                  <a16:creationId xmlns:a16="http://schemas.microsoft.com/office/drawing/2014/main" id="{82F9AA2F-06C6-A6B9-2786-3BCC3DCDEBE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6862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2" name="Group 621">
            <a:extLst>
              <a:ext uri="{FF2B5EF4-FFF2-40B4-BE49-F238E27FC236}">
                <a16:creationId xmlns:a16="http://schemas.microsoft.com/office/drawing/2014/main" id="{D2DF703B-9CB1-3877-0CD7-F4F27BAA2B42}"/>
              </a:ext>
            </a:extLst>
          </p:cNvPr>
          <p:cNvGrpSpPr/>
          <p:nvPr/>
        </p:nvGrpSpPr>
        <p:grpSpPr>
          <a:xfrm>
            <a:off x="6922054" y="2708537"/>
            <a:ext cx="2145792" cy="733340"/>
            <a:chOff x="2989339" y="2691450"/>
            <a:chExt cx="2145792" cy="7333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3" name="Freeform: Shape 622">
                  <a:extLst>
                    <a:ext uri="{FF2B5EF4-FFF2-40B4-BE49-F238E27FC236}">
                      <a16:creationId xmlns:a16="http://schemas.microsoft.com/office/drawing/2014/main" id="{FE1B9676-71C4-636D-02BD-F30EFD484DDC}"/>
                    </a:ext>
                  </a:extLst>
                </p:cNvPr>
                <p:cNvSpPr/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solidFill>
                  <a:srgbClr val="008000">
                    <a:alpha val="50196"/>
                  </a:srgbClr>
                </a:solidFill>
                <a:ln w="127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23" name="Freeform: Shape 622">
                  <a:extLst>
                    <a:ext uri="{FF2B5EF4-FFF2-40B4-BE49-F238E27FC236}">
                      <a16:creationId xmlns:a16="http://schemas.microsoft.com/office/drawing/2014/main" id="{FE1B9676-71C4-636D-02BD-F30EFD484DD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  <a:ln w="127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24" name="Straight Connector 623">
              <a:extLst>
                <a:ext uri="{FF2B5EF4-FFF2-40B4-BE49-F238E27FC236}">
                  <a16:creationId xmlns:a16="http://schemas.microsoft.com/office/drawing/2014/main" id="{665B4DE6-E593-97B2-3BDC-F9AA4750440F}"/>
                </a:ext>
              </a:extLst>
            </p:cNvPr>
            <p:cNvCxnSpPr>
              <a:cxnSpLocks/>
            </p:cNvCxnSpPr>
            <p:nvPr/>
          </p:nvCxnSpPr>
          <p:spPr>
            <a:xfrm>
              <a:off x="3673304" y="2692095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5" name="Straight Connector 624">
              <a:extLst>
                <a:ext uri="{FF2B5EF4-FFF2-40B4-BE49-F238E27FC236}">
                  <a16:creationId xmlns:a16="http://schemas.microsoft.com/office/drawing/2014/main" id="{F4EDC152-2AC9-09E0-C44B-0E857182CFE2}"/>
                </a:ext>
              </a:extLst>
            </p:cNvPr>
            <p:cNvCxnSpPr>
              <a:cxnSpLocks/>
            </p:cNvCxnSpPr>
            <p:nvPr/>
          </p:nvCxnSpPr>
          <p:spPr>
            <a:xfrm>
              <a:off x="3804009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6" name="Straight Connector 625">
              <a:extLst>
                <a:ext uri="{FF2B5EF4-FFF2-40B4-BE49-F238E27FC236}">
                  <a16:creationId xmlns:a16="http://schemas.microsoft.com/office/drawing/2014/main" id="{2B112CD7-979A-F613-79BC-610F1178A76F}"/>
                </a:ext>
              </a:extLst>
            </p:cNvPr>
            <p:cNvCxnSpPr>
              <a:cxnSpLocks/>
            </p:cNvCxnSpPr>
            <p:nvPr/>
          </p:nvCxnSpPr>
          <p:spPr>
            <a:xfrm>
              <a:off x="3933434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7" name="Straight Connector 626">
              <a:extLst>
                <a:ext uri="{FF2B5EF4-FFF2-40B4-BE49-F238E27FC236}">
                  <a16:creationId xmlns:a16="http://schemas.microsoft.com/office/drawing/2014/main" id="{4EC6C61B-6BE2-171A-07C3-CA0A3B6AB79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36590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8" name="Straight Connector 627">
              <a:extLst>
                <a:ext uri="{FF2B5EF4-FFF2-40B4-BE49-F238E27FC236}">
                  <a16:creationId xmlns:a16="http://schemas.microsoft.com/office/drawing/2014/main" id="{292ED84D-7120-CF59-382F-E4CE8DF393A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7295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9" name="Straight Connector 628">
              <a:extLst>
                <a:ext uri="{FF2B5EF4-FFF2-40B4-BE49-F238E27FC236}">
                  <a16:creationId xmlns:a16="http://schemas.microsoft.com/office/drawing/2014/main" id="{86F57CA8-3620-765D-30EA-1A3366925EC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96720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0" name="Straight Connector 629">
              <a:extLst>
                <a:ext uri="{FF2B5EF4-FFF2-40B4-BE49-F238E27FC236}">
                  <a16:creationId xmlns:a16="http://schemas.microsoft.com/office/drawing/2014/main" id="{E1B1B4F5-E8C4-48F0-CC29-6734464A95E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73304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1" name="Straight Connector 630">
              <a:extLst>
                <a:ext uri="{FF2B5EF4-FFF2-40B4-BE49-F238E27FC236}">
                  <a16:creationId xmlns:a16="http://schemas.microsoft.com/office/drawing/2014/main" id="{F280F8C4-B248-12C3-0B8A-4D2AE545459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04009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2" name="Straight Connector 631">
              <a:extLst>
                <a:ext uri="{FF2B5EF4-FFF2-40B4-BE49-F238E27FC236}">
                  <a16:creationId xmlns:a16="http://schemas.microsoft.com/office/drawing/2014/main" id="{51947F17-0FB1-4787-C039-E0A3B8EBB9B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33434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3" name="Straight Connector 632">
              <a:extLst>
                <a:ext uri="{FF2B5EF4-FFF2-40B4-BE49-F238E27FC236}">
                  <a16:creationId xmlns:a16="http://schemas.microsoft.com/office/drawing/2014/main" id="{220F006D-9CCB-1D6E-636D-7B205CC2E08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10018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4" name="Straight Connector 633">
              <a:extLst>
                <a:ext uri="{FF2B5EF4-FFF2-40B4-BE49-F238E27FC236}">
                  <a16:creationId xmlns:a16="http://schemas.microsoft.com/office/drawing/2014/main" id="{3B3C2AFE-D266-572D-B789-5BE9B1583C3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40723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5" name="Straight Connector 634">
              <a:extLst>
                <a:ext uri="{FF2B5EF4-FFF2-40B4-BE49-F238E27FC236}">
                  <a16:creationId xmlns:a16="http://schemas.microsoft.com/office/drawing/2014/main" id="{24488532-A823-14C6-C159-43B3665D1D3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70148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6" name="Straight Connector 635">
              <a:extLst>
                <a:ext uri="{FF2B5EF4-FFF2-40B4-BE49-F238E27FC236}">
                  <a16:creationId xmlns:a16="http://schemas.microsoft.com/office/drawing/2014/main" id="{8E6FE501-77D5-ED30-6E24-E6831615494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46732" y="336116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7" name="Straight Connector 636">
              <a:extLst>
                <a:ext uri="{FF2B5EF4-FFF2-40B4-BE49-F238E27FC236}">
                  <a16:creationId xmlns:a16="http://schemas.microsoft.com/office/drawing/2014/main" id="{37BDD279-3AC7-1D9E-8CB6-9404F934D2E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7437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8" name="Straight Connector 637">
              <a:extLst>
                <a:ext uri="{FF2B5EF4-FFF2-40B4-BE49-F238E27FC236}">
                  <a16:creationId xmlns:a16="http://schemas.microsoft.com/office/drawing/2014/main" id="{A548D379-367A-0E0E-D937-8B3A47DE584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6862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9" name="Group 638">
            <a:extLst>
              <a:ext uri="{FF2B5EF4-FFF2-40B4-BE49-F238E27FC236}">
                <a16:creationId xmlns:a16="http://schemas.microsoft.com/office/drawing/2014/main" id="{2C0B80A4-20D4-F1F0-7A32-CB9E7899418E}"/>
              </a:ext>
            </a:extLst>
          </p:cNvPr>
          <p:cNvGrpSpPr/>
          <p:nvPr/>
        </p:nvGrpSpPr>
        <p:grpSpPr>
          <a:xfrm>
            <a:off x="7458765" y="2708537"/>
            <a:ext cx="2145792" cy="733340"/>
            <a:chOff x="2989339" y="2691450"/>
            <a:chExt cx="2145792" cy="7333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0" name="Freeform: Shape 639">
                  <a:extLst>
                    <a:ext uri="{FF2B5EF4-FFF2-40B4-BE49-F238E27FC236}">
                      <a16:creationId xmlns:a16="http://schemas.microsoft.com/office/drawing/2014/main" id="{D8FBD186-A778-B2F1-892D-26116747B660}"/>
                    </a:ext>
                  </a:extLst>
                </p:cNvPr>
                <p:cNvSpPr/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solidFill>
                  <a:srgbClr val="008000">
                    <a:alpha val="50196"/>
                  </a:srgbClr>
                </a:solidFill>
                <a:ln w="127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40" name="Freeform: Shape 639">
                  <a:extLst>
                    <a:ext uri="{FF2B5EF4-FFF2-40B4-BE49-F238E27FC236}">
                      <a16:creationId xmlns:a16="http://schemas.microsoft.com/office/drawing/2014/main" id="{D8FBD186-A778-B2F1-892D-26116747B66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  <a:ln w="127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41" name="Straight Connector 640">
              <a:extLst>
                <a:ext uri="{FF2B5EF4-FFF2-40B4-BE49-F238E27FC236}">
                  <a16:creationId xmlns:a16="http://schemas.microsoft.com/office/drawing/2014/main" id="{77F15580-5E59-E80E-EC90-D310B49C90D2}"/>
                </a:ext>
              </a:extLst>
            </p:cNvPr>
            <p:cNvCxnSpPr>
              <a:cxnSpLocks/>
            </p:cNvCxnSpPr>
            <p:nvPr/>
          </p:nvCxnSpPr>
          <p:spPr>
            <a:xfrm>
              <a:off x="3673304" y="2692095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2" name="Straight Connector 641">
              <a:extLst>
                <a:ext uri="{FF2B5EF4-FFF2-40B4-BE49-F238E27FC236}">
                  <a16:creationId xmlns:a16="http://schemas.microsoft.com/office/drawing/2014/main" id="{CED26FF1-AEDC-F5CE-707A-B7443FA65987}"/>
                </a:ext>
              </a:extLst>
            </p:cNvPr>
            <p:cNvCxnSpPr>
              <a:cxnSpLocks/>
            </p:cNvCxnSpPr>
            <p:nvPr/>
          </p:nvCxnSpPr>
          <p:spPr>
            <a:xfrm>
              <a:off x="3804009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3" name="Straight Connector 642">
              <a:extLst>
                <a:ext uri="{FF2B5EF4-FFF2-40B4-BE49-F238E27FC236}">
                  <a16:creationId xmlns:a16="http://schemas.microsoft.com/office/drawing/2014/main" id="{504A6997-DF86-AECF-B81C-5FAA99AC8B41}"/>
                </a:ext>
              </a:extLst>
            </p:cNvPr>
            <p:cNvCxnSpPr>
              <a:cxnSpLocks/>
            </p:cNvCxnSpPr>
            <p:nvPr/>
          </p:nvCxnSpPr>
          <p:spPr>
            <a:xfrm>
              <a:off x="3933434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4" name="Straight Connector 643">
              <a:extLst>
                <a:ext uri="{FF2B5EF4-FFF2-40B4-BE49-F238E27FC236}">
                  <a16:creationId xmlns:a16="http://schemas.microsoft.com/office/drawing/2014/main" id="{B7AF094A-4214-8FA6-FB97-12E645BB7F5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36590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5" name="Straight Connector 644">
              <a:extLst>
                <a:ext uri="{FF2B5EF4-FFF2-40B4-BE49-F238E27FC236}">
                  <a16:creationId xmlns:a16="http://schemas.microsoft.com/office/drawing/2014/main" id="{8E40384C-91FC-F296-3615-511858B9340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7295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6" name="Straight Connector 645">
              <a:extLst>
                <a:ext uri="{FF2B5EF4-FFF2-40B4-BE49-F238E27FC236}">
                  <a16:creationId xmlns:a16="http://schemas.microsoft.com/office/drawing/2014/main" id="{50624B52-1DDF-DCCB-6615-6E648BFA277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96720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7" name="Straight Connector 646">
              <a:extLst>
                <a:ext uri="{FF2B5EF4-FFF2-40B4-BE49-F238E27FC236}">
                  <a16:creationId xmlns:a16="http://schemas.microsoft.com/office/drawing/2014/main" id="{B5FA94B6-9DC4-3815-9898-15D71FEE40C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73304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8" name="Straight Connector 647">
              <a:extLst>
                <a:ext uri="{FF2B5EF4-FFF2-40B4-BE49-F238E27FC236}">
                  <a16:creationId xmlns:a16="http://schemas.microsoft.com/office/drawing/2014/main" id="{52CF6F3A-25C7-1CAB-3CF8-0313DEE4267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04009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9" name="Straight Connector 648">
              <a:extLst>
                <a:ext uri="{FF2B5EF4-FFF2-40B4-BE49-F238E27FC236}">
                  <a16:creationId xmlns:a16="http://schemas.microsoft.com/office/drawing/2014/main" id="{9455806A-714F-6EE6-BA79-6D3F85C0986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33434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0" name="Straight Connector 649">
              <a:extLst>
                <a:ext uri="{FF2B5EF4-FFF2-40B4-BE49-F238E27FC236}">
                  <a16:creationId xmlns:a16="http://schemas.microsoft.com/office/drawing/2014/main" id="{47238236-C9AC-3BF9-5113-5B32C212392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10018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1" name="Straight Connector 650">
              <a:extLst>
                <a:ext uri="{FF2B5EF4-FFF2-40B4-BE49-F238E27FC236}">
                  <a16:creationId xmlns:a16="http://schemas.microsoft.com/office/drawing/2014/main" id="{89C1DA34-5F22-D84D-00E4-1D5A878631C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40723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2" name="Straight Connector 651">
              <a:extLst>
                <a:ext uri="{FF2B5EF4-FFF2-40B4-BE49-F238E27FC236}">
                  <a16:creationId xmlns:a16="http://schemas.microsoft.com/office/drawing/2014/main" id="{EC969723-A99B-CD5B-C709-63C2035C238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70148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3" name="Straight Connector 652">
              <a:extLst>
                <a:ext uri="{FF2B5EF4-FFF2-40B4-BE49-F238E27FC236}">
                  <a16:creationId xmlns:a16="http://schemas.microsoft.com/office/drawing/2014/main" id="{C5A46767-433D-29D6-97D5-1EF71BEAA84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46732" y="336116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4" name="Straight Connector 653">
              <a:extLst>
                <a:ext uri="{FF2B5EF4-FFF2-40B4-BE49-F238E27FC236}">
                  <a16:creationId xmlns:a16="http://schemas.microsoft.com/office/drawing/2014/main" id="{D883656C-44BA-A1F7-B2C5-28EE394B217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7437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5" name="Straight Connector 654">
              <a:extLst>
                <a:ext uri="{FF2B5EF4-FFF2-40B4-BE49-F238E27FC236}">
                  <a16:creationId xmlns:a16="http://schemas.microsoft.com/office/drawing/2014/main" id="{421E25CF-E11A-1221-FBEC-AF035444179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6862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6" name="Group 655">
            <a:extLst>
              <a:ext uri="{FF2B5EF4-FFF2-40B4-BE49-F238E27FC236}">
                <a16:creationId xmlns:a16="http://schemas.microsoft.com/office/drawing/2014/main" id="{0544A82D-19D3-7672-7E58-6C6D72AA9C57}"/>
              </a:ext>
            </a:extLst>
          </p:cNvPr>
          <p:cNvGrpSpPr/>
          <p:nvPr/>
        </p:nvGrpSpPr>
        <p:grpSpPr>
          <a:xfrm>
            <a:off x="7995475" y="2708296"/>
            <a:ext cx="2145792" cy="733340"/>
            <a:chOff x="2989339" y="2691450"/>
            <a:chExt cx="2145792" cy="7333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7" name="Freeform: Shape 656">
                  <a:extLst>
                    <a:ext uri="{FF2B5EF4-FFF2-40B4-BE49-F238E27FC236}">
                      <a16:creationId xmlns:a16="http://schemas.microsoft.com/office/drawing/2014/main" id="{4A0AB0D2-C6D9-9150-6A72-FE3A8050BF97}"/>
                    </a:ext>
                  </a:extLst>
                </p:cNvPr>
                <p:cNvSpPr/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solidFill>
                  <a:srgbClr val="008000">
                    <a:alpha val="50196"/>
                  </a:srgbClr>
                </a:solidFill>
                <a:ln w="127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57" name="Freeform: Shape 656">
                  <a:extLst>
                    <a:ext uri="{FF2B5EF4-FFF2-40B4-BE49-F238E27FC236}">
                      <a16:creationId xmlns:a16="http://schemas.microsoft.com/office/drawing/2014/main" id="{4A0AB0D2-C6D9-9150-6A72-FE3A8050BF9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  <a:ln w="127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58" name="Straight Connector 657">
              <a:extLst>
                <a:ext uri="{FF2B5EF4-FFF2-40B4-BE49-F238E27FC236}">
                  <a16:creationId xmlns:a16="http://schemas.microsoft.com/office/drawing/2014/main" id="{706984E8-54C2-168F-1F10-271994BBE740}"/>
                </a:ext>
              </a:extLst>
            </p:cNvPr>
            <p:cNvCxnSpPr>
              <a:cxnSpLocks/>
            </p:cNvCxnSpPr>
            <p:nvPr/>
          </p:nvCxnSpPr>
          <p:spPr>
            <a:xfrm>
              <a:off x="3673304" y="2692095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9" name="Straight Connector 658">
              <a:extLst>
                <a:ext uri="{FF2B5EF4-FFF2-40B4-BE49-F238E27FC236}">
                  <a16:creationId xmlns:a16="http://schemas.microsoft.com/office/drawing/2014/main" id="{5B4F13E9-0B71-B2AB-43E9-321C59F04113}"/>
                </a:ext>
              </a:extLst>
            </p:cNvPr>
            <p:cNvCxnSpPr>
              <a:cxnSpLocks/>
            </p:cNvCxnSpPr>
            <p:nvPr/>
          </p:nvCxnSpPr>
          <p:spPr>
            <a:xfrm>
              <a:off x="3804009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0" name="Straight Connector 659">
              <a:extLst>
                <a:ext uri="{FF2B5EF4-FFF2-40B4-BE49-F238E27FC236}">
                  <a16:creationId xmlns:a16="http://schemas.microsoft.com/office/drawing/2014/main" id="{F9CE0F4F-5E79-24C5-D6CF-92379FCECDAB}"/>
                </a:ext>
              </a:extLst>
            </p:cNvPr>
            <p:cNvCxnSpPr>
              <a:cxnSpLocks/>
            </p:cNvCxnSpPr>
            <p:nvPr/>
          </p:nvCxnSpPr>
          <p:spPr>
            <a:xfrm>
              <a:off x="3933434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1" name="Straight Connector 660">
              <a:extLst>
                <a:ext uri="{FF2B5EF4-FFF2-40B4-BE49-F238E27FC236}">
                  <a16:creationId xmlns:a16="http://schemas.microsoft.com/office/drawing/2014/main" id="{2D582B9B-FE24-863A-DFBE-6C816771382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36590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2" name="Straight Connector 661">
              <a:extLst>
                <a:ext uri="{FF2B5EF4-FFF2-40B4-BE49-F238E27FC236}">
                  <a16:creationId xmlns:a16="http://schemas.microsoft.com/office/drawing/2014/main" id="{DDBBCD0C-5C47-4260-B2E7-4A9042AF2C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7295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3" name="Straight Connector 662">
              <a:extLst>
                <a:ext uri="{FF2B5EF4-FFF2-40B4-BE49-F238E27FC236}">
                  <a16:creationId xmlns:a16="http://schemas.microsoft.com/office/drawing/2014/main" id="{E880510A-78C9-4FAB-B507-0FFE605BDAF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96720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4" name="Straight Connector 663">
              <a:extLst>
                <a:ext uri="{FF2B5EF4-FFF2-40B4-BE49-F238E27FC236}">
                  <a16:creationId xmlns:a16="http://schemas.microsoft.com/office/drawing/2014/main" id="{BC0B4381-B85E-3926-A8AC-62F5C275BE0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73304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5" name="Straight Connector 664">
              <a:extLst>
                <a:ext uri="{FF2B5EF4-FFF2-40B4-BE49-F238E27FC236}">
                  <a16:creationId xmlns:a16="http://schemas.microsoft.com/office/drawing/2014/main" id="{2A0391D1-99A4-3ED7-0D37-3F3BDDE4FED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04009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6" name="Straight Connector 665">
              <a:extLst>
                <a:ext uri="{FF2B5EF4-FFF2-40B4-BE49-F238E27FC236}">
                  <a16:creationId xmlns:a16="http://schemas.microsoft.com/office/drawing/2014/main" id="{1B9F356B-8B13-648A-8C4A-0F63D6D14B9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33434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7" name="Straight Connector 666">
              <a:extLst>
                <a:ext uri="{FF2B5EF4-FFF2-40B4-BE49-F238E27FC236}">
                  <a16:creationId xmlns:a16="http://schemas.microsoft.com/office/drawing/2014/main" id="{F4732888-C550-06B3-19C3-59A4A80AE41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10018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8" name="Straight Connector 667">
              <a:extLst>
                <a:ext uri="{FF2B5EF4-FFF2-40B4-BE49-F238E27FC236}">
                  <a16:creationId xmlns:a16="http://schemas.microsoft.com/office/drawing/2014/main" id="{70DF93E3-98A9-4325-10DD-C28C7318E08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40723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9" name="Straight Connector 668">
              <a:extLst>
                <a:ext uri="{FF2B5EF4-FFF2-40B4-BE49-F238E27FC236}">
                  <a16:creationId xmlns:a16="http://schemas.microsoft.com/office/drawing/2014/main" id="{6F577015-86C0-98C3-09F1-9C32234D638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70148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0" name="Straight Connector 669">
              <a:extLst>
                <a:ext uri="{FF2B5EF4-FFF2-40B4-BE49-F238E27FC236}">
                  <a16:creationId xmlns:a16="http://schemas.microsoft.com/office/drawing/2014/main" id="{54E4779F-10CE-C6A7-747E-A6D53474E1C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46732" y="336116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1" name="Straight Connector 670">
              <a:extLst>
                <a:ext uri="{FF2B5EF4-FFF2-40B4-BE49-F238E27FC236}">
                  <a16:creationId xmlns:a16="http://schemas.microsoft.com/office/drawing/2014/main" id="{93909751-3CDA-D40A-2602-403C7014768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7437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2" name="Straight Connector 671">
              <a:extLst>
                <a:ext uri="{FF2B5EF4-FFF2-40B4-BE49-F238E27FC236}">
                  <a16:creationId xmlns:a16="http://schemas.microsoft.com/office/drawing/2014/main" id="{857102FA-BFD9-FE77-4EAC-042560FBF83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6862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3" name="Group 672">
            <a:extLst>
              <a:ext uri="{FF2B5EF4-FFF2-40B4-BE49-F238E27FC236}">
                <a16:creationId xmlns:a16="http://schemas.microsoft.com/office/drawing/2014/main" id="{E091ADD1-056A-B6B0-BA1A-36E9C710A38E}"/>
              </a:ext>
            </a:extLst>
          </p:cNvPr>
          <p:cNvGrpSpPr/>
          <p:nvPr/>
        </p:nvGrpSpPr>
        <p:grpSpPr>
          <a:xfrm>
            <a:off x="8532886" y="2708296"/>
            <a:ext cx="2145792" cy="733340"/>
            <a:chOff x="2989339" y="2691450"/>
            <a:chExt cx="2145792" cy="7333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4" name="Freeform: Shape 673">
                  <a:extLst>
                    <a:ext uri="{FF2B5EF4-FFF2-40B4-BE49-F238E27FC236}">
                      <a16:creationId xmlns:a16="http://schemas.microsoft.com/office/drawing/2014/main" id="{2C8BF958-857B-7CB2-F261-A266A79E101D}"/>
                    </a:ext>
                  </a:extLst>
                </p:cNvPr>
                <p:cNvSpPr/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solidFill>
                  <a:srgbClr val="008000">
                    <a:alpha val="50196"/>
                  </a:srgbClr>
                </a:solidFill>
                <a:ln w="127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74" name="Freeform: Shape 673">
                  <a:extLst>
                    <a:ext uri="{FF2B5EF4-FFF2-40B4-BE49-F238E27FC236}">
                      <a16:creationId xmlns:a16="http://schemas.microsoft.com/office/drawing/2014/main" id="{2C8BF958-857B-7CB2-F261-A266A79E101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  <a:ln w="127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75" name="Straight Connector 674">
              <a:extLst>
                <a:ext uri="{FF2B5EF4-FFF2-40B4-BE49-F238E27FC236}">
                  <a16:creationId xmlns:a16="http://schemas.microsoft.com/office/drawing/2014/main" id="{30511016-D174-F481-BB8F-8AAD237CFCB8}"/>
                </a:ext>
              </a:extLst>
            </p:cNvPr>
            <p:cNvCxnSpPr>
              <a:cxnSpLocks/>
            </p:cNvCxnSpPr>
            <p:nvPr/>
          </p:nvCxnSpPr>
          <p:spPr>
            <a:xfrm>
              <a:off x="3673304" y="2692095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6" name="Straight Connector 675">
              <a:extLst>
                <a:ext uri="{FF2B5EF4-FFF2-40B4-BE49-F238E27FC236}">
                  <a16:creationId xmlns:a16="http://schemas.microsoft.com/office/drawing/2014/main" id="{4928D8D2-3905-5893-4C68-0A78BFFDE623}"/>
                </a:ext>
              </a:extLst>
            </p:cNvPr>
            <p:cNvCxnSpPr>
              <a:cxnSpLocks/>
            </p:cNvCxnSpPr>
            <p:nvPr/>
          </p:nvCxnSpPr>
          <p:spPr>
            <a:xfrm>
              <a:off x="3804009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7" name="Straight Connector 676">
              <a:extLst>
                <a:ext uri="{FF2B5EF4-FFF2-40B4-BE49-F238E27FC236}">
                  <a16:creationId xmlns:a16="http://schemas.microsoft.com/office/drawing/2014/main" id="{8FBCA1F0-27ED-0335-0921-6A9DAE864C48}"/>
                </a:ext>
              </a:extLst>
            </p:cNvPr>
            <p:cNvCxnSpPr>
              <a:cxnSpLocks/>
            </p:cNvCxnSpPr>
            <p:nvPr/>
          </p:nvCxnSpPr>
          <p:spPr>
            <a:xfrm>
              <a:off x="3933434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8" name="Straight Connector 677">
              <a:extLst>
                <a:ext uri="{FF2B5EF4-FFF2-40B4-BE49-F238E27FC236}">
                  <a16:creationId xmlns:a16="http://schemas.microsoft.com/office/drawing/2014/main" id="{E94BE9B9-691E-84EA-140C-7E50FCE6631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36590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9" name="Straight Connector 678">
              <a:extLst>
                <a:ext uri="{FF2B5EF4-FFF2-40B4-BE49-F238E27FC236}">
                  <a16:creationId xmlns:a16="http://schemas.microsoft.com/office/drawing/2014/main" id="{518E790A-852F-7816-0057-50E661590D3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7295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0" name="Straight Connector 679">
              <a:extLst>
                <a:ext uri="{FF2B5EF4-FFF2-40B4-BE49-F238E27FC236}">
                  <a16:creationId xmlns:a16="http://schemas.microsoft.com/office/drawing/2014/main" id="{611E1277-D70B-D99B-9902-A5DB3B9DF21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96720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1" name="Straight Connector 680">
              <a:extLst>
                <a:ext uri="{FF2B5EF4-FFF2-40B4-BE49-F238E27FC236}">
                  <a16:creationId xmlns:a16="http://schemas.microsoft.com/office/drawing/2014/main" id="{8413C07C-B982-6A15-51EC-281E8BE866F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73304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2" name="Straight Connector 681">
              <a:extLst>
                <a:ext uri="{FF2B5EF4-FFF2-40B4-BE49-F238E27FC236}">
                  <a16:creationId xmlns:a16="http://schemas.microsoft.com/office/drawing/2014/main" id="{DF4937B3-886B-518D-4024-2079ED1AFE9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04009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3" name="Straight Connector 682">
              <a:extLst>
                <a:ext uri="{FF2B5EF4-FFF2-40B4-BE49-F238E27FC236}">
                  <a16:creationId xmlns:a16="http://schemas.microsoft.com/office/drawing/2014/main" id="{338AD740-DD37-A9AE-EA96-CCB9E0D6163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33434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4" name="Straight Connector 683">
              <a:extLst>
                <a:ext uri="{FF2B5EF4-FFF2-40B4-BE49-F238E27FC236}">
                  <a16:creationId xmlns:a16="http://schemas.microsoft.com/office/drawing/2014/main" id="{F10D58BF-89A0-0706-297F-954B7552412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10018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5" name="Straight Connector 684">
              <a:extLst>
                <a:ext uri="{FF2B5EF4-FFF2-40B4-BE49-F238E27FC236}">
                  <a16:creationId xmlns:a16="http://schemas.microsoft.com/office/drawing/2014/main" id="{75719DB1-1BA7-0ACC-5A30-E63C9334465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40723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6" name="Straight Connector 685">
              <a:extLst>
                <a:ext uri="{FF2B5EF4-FFF2-40B4-BE49-F238E27FC236}">
                  <a16:creationId xmlns:a16="http://schemas.microsoft.com/office/drawing/2014/main" id="{A934A446-52E7-9C39-3974-2FE1BE74A2A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70148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7" name="Straight Connector 686">
              <a:extLst>
                <a:ext uri="{FF2B5EF4-FFF2-40B4-BE49-F238E27FC236}">
                  <a16:creationId xmlns:a16="http://schemas.microsoft.com/office/drawing/2014/main" id="{1CE6EAE9-AB55-58C9-86A6-DD1D90B4571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46732" y="336116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8" name="Straight Connector 687">
              <a:extLst>
                <a:ext uri="{FF2B5EF4-FFF2-40B4-BE49-F238E27FC236}">
                  <a16:creationId xmlns:a16="http://schemas.microsoft.com/office/drawing/2014/main" id="{21068C70-29C5-E4CF-6ECE-4EBE642E40D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7437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9" name="Straight Connector 688">
              <a:extLst>
                <a:ext uri="{FF2B5EF4-FFF2-40B4-BE49-F238E27FC236}">
                  <a16:creationId xmlns:a16="http://schemas.microsoft.com/office/drawing/2014/main" id="{B4B5169A-15B1-76AA-1301-9F2EA68EB32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6862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0" name="Group 689">
            <a:extLst>
              <a:ext uri="{FF2B5EF4-FFF2-40B4-BE49-F238E27FC236}">
                <a16:creationId xmlns:a16="http://schemas.microsoft.com/office/drawing/2014/main" id="{609DEBAF-0144-2709-01D6-E70ECB7C987C}"/>
              </a:ext>
            </a:extLst>
          </p:cNvPr>
          <p:cNvGrpSpPr/>
          <p:nvPr/>
        </p:nvGrpSpPr>
        <p:grpSpPr>
          <a:xfrm>
            <a:off x="9070114" y="2708296"/>
            <a:ext cx="2145792" cy="733340"/>
            <a:chOff x="2989339" y="2691450"/>
            <a:chExt cx="2145792" cy="7333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1" name="Freeform: Shape 690">
                  <a:extLst>
                    <a:ext uri="{FF2B5EF4-FFF2-40B4-BE49-F238E27FC236}">
                      <a16:creationId xmlns:a16="http://schemas.microsoft.com/office/drawing/2014/main" id="{AB820DA0-5E37-A0AB-9859-B3A62FD43B5A}"/>
                    </a:ext>
                  </a:extLst>
                </p:cNvPr>
                <p:cNvSpPr/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solidFill>
                  <a:srgbClr val="008000">
                    <a:alpha val="50196"/>
                  </a:srgbClr>
                </a:solidFill>
                <a:ln w="127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91" name="Freeform: Shape 690">
                  <a:extLst>
                    <a:ext uri="{FF2B5EF4-FFF2-40B4-BE49-F238E27FC236}">
                      <a16:creationId xmlns:a16="http://schemas.microsoft.com/office/drawing/2014/main" id="{AB820DA0-5E37-A0AB-9859-B3A62FD43B5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  <a:ln w="127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92" name="Straight Connector 691">
              <a:extLst>
                <a:ext uri="{FF2B5EF4-FFF2-40B4-BE49-F238E27FC236}">
                  <a16:creationId xmlns:a16="http://schemas.microsoft.com/office/drawing/2014/main" id="{120724CA-5AE8-55DD-118D-0911B74106B1}"/>
                </a:ext>
              </a:extLst>
            </p:cNvPr>
            <p:cNvCxnSpPr>
              <a:cxnSpLocks/>
            </p:cNvCxnSpPr>
            <p:nvPr/>
          </p:nvCxnSpPr>
          <p:spPr>
            <a:xfrm>
              <a:off x="3673304" y="2692095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3" name="Straight Connector 692">
              <a:extLst>
                <a:ext uri="{FF2B5EF4-FFF2-40B4-BE49-F238E27FC236}">
                  <a16:creationId xmlns:a16="http://schemas.microsoft.com/office/drawing/2014/main" id="{72495683-115C-4159-E5B9-8CB86E443664}"/>
                </a:ext>
              </a:extLst>
            </p:cNvPr>
            <p:cNvCxnSpPr>
              <a:cxnSpLocks/>
            </p:cNvCxnSpPr>
            <p:nvPr/>
          </p:nvCxnSpPr>
          <p:spPr>
            <a:xfrm>
              <a:off x="3804009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4" name="Straight Connector 693">
              <a:extLst>
                <a:ext uri="{FF2B5EF4-FFF2-40B4-BE49-F238E27FC236}">
                  <a16:creationId xmlns:a16="http://schemas.microsoft.com/office/drawing/2014/main" id="{AAE9560D-C526-7B95-A4A5-4BAA872CA39B}"/>
                </a:ext>
              </a:extLst>
            </p:cNvPr>
            <p:cNvCxnSpPr>
              <a:cxnSpLocks/>
            </p:cNvCxnSpPr>
            <p:nvPr/>
          </p:nvCxnSpPr>
          <p:spPr>
            <a:xfrm>
              <a:off x="3933434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5" name="Straight Connector 694">
              <a:extLst>
                <a:ext uri="{FF2B5EF4-FFF2-40B4-BE49-F238E27FC236}">
                  <a16:creationId xmlns:a16="http://schemas.microsoft.com/office/drawing/2014/main" id="{1225629F-2273-8DDE-A50E-BD785D99A62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36590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6" name="Straight Connector 695">
              <a:extLst>
                <a:ext uri="{FF2B5EF4-FFF2-40B4-BE49-F238E27FC236}">
                  <a16:creationId xmlns:a16="http://schemas.microsoft.com/office/drawing/2014/main" id="{A61F288C-AF16-645C-B7AE-7B368E3DE32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7295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7" name="Straight Connector 696">
              <a:extLst>
                <a:ext uri="{FF2B5EF4-FFF2-40B4-BE49-F238E27FC236}">
                  <a16:creationId xmlns:a16="http://schemas.microsoft.com/office/drawing/2014/main" id="{B42FFE37-DF2B-5372-C1BE-361E5FC1AFA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96720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8" name="Straight Connector 697">
              <a:extLst>
                <a:ext uri="{FF2B5EF4-FFF2-40B4-BE49-F238E27FC236}">
                  <a16:creationId xmlns:a16="http://schemas.microsoft.com/office/drawing/2014/main" id="{7F4E1496-29B4-A182-227E-BF7A6CF9798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73304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9" name="Straight Connector 698">
              <a:extLst>
                <a:ext uri="{FF2B5EF4-FFF2-40B4-BE49-F238E27FC236}">
                  <a16:creationId xmlns:a16="http://schemas.microsoft.com/office/drawing/2014/main" id="{0C6C5AE3-23DC-0598-B46A-C2021933C56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04009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0" name="Straight Connector 699">
              <a:extLst>
                <a:ext uri="{FF2B5EF4-FFF2-40B4-BE49-F238E27FC236}">
                  <a16:creationId xmlns:a16="http://schemas.microsoft.com/office/drawing/2014/main" id="{D5723362-72EF-0705-CA27-5394A857C20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33434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1" name="Straight Connector 700">
              <a:extLst>
                <a:ext uri="{FF2B5EF4-FFF2-40B4-BE49-F238E27FC236}">
                  <a16:creationId xmlns:a16="http://schemas.microsoft.com/office/drawing/2014/main" id="{6876022D-EE21-3185-1D7D-B531F3545F7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10018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2" name="Straight Connector 701">
              <a:extLst>
                <a:ext uri="{FF2B5EF4-FFF2-40B4-BE49-F238E27FC236}">
                  <a16:creationId xmlns:a16="http://schemas.microsoft.com/office/drawing/2014/main" id="{E1AF9883-2842-285F-35C7-DDEAF834883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40723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3" name="Straight Connector 702">
              <a:extLst>
                <a:ext uri="{FF2B5EF4-FFF2-40B4-BE49-F238E27FC236}">
                  <a16:creationId xmlns:a16="http://schemas.microsoft.com/office/drawing/2014/main" id="{5DA5F40E-33A3-7E7C-549D-60FAEF94C80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70148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4" name="Straight Connector 703">
              <a:extLst>
                <a:ext uri="{FF2B5EF4-FFF2-40B4-BE49-F238E27FC236}">
                  <a16:creationId xmlns:a16="http://schemas.microsoft.com/office/drawing/2014/main" id="{72C513CD-7CB2-043A-31F1-DC295D1D348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46732" y="336116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5" name="Straight Connector 704">
              <a:extLst>
                <a:ext uri="{FF2B5EF4-FFF2-40B4-BE49-F238E27FC236}">
                  <a16:creationId xmlns:a16="http://schemas.microsoft.com/office/drawing/2014/main" id="{2B9A65DF-C82E-73A9-17C4-6CC0E7EE52F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7437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6" name="Straight Connector 705">
              <a:extLst>
                <a:ext uri="{FF2B5EF4-FFF2-40B4-BE49-F238E27FC236}">
                  <a16:creationId xmlns:a16="http://schemas.microsoft.com/office/drawing/2014/main" id="{03EFCE8C-4C78-F105-EFD2-1705BC63B9F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6862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7" name="Group 706">
            <a:extLst>
              <a:ext uri="{FF2B5EF4-FFF2-40B4-BE49-F238E27FC236}">
                <a16:creationId xmlns:a16="http://schemas.microsoft.com/office/drawing/2014/main" id="{8A67B517-0DA6-17D2-0E7C-42562B2F8452}"/>
              </a:ext>
            </a:extLst>
          </p:cNvPr>
          <p:cNvGrpSpPr/>
          <p:nvPr/>
        </p:nvGrpSpPr>
        <p:grpSpPr>
          <a:xfrm>
            <a:off x="4913078" y="3442500"/>
            <a:ext cx="308263" cy="246222"/>
            <a:chOff x="5518333" y="4840657"/>
            <a:chExt cx="308263" cy="24622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8" name="TextBox 707">
                  <a:extLst>
                    <a:ext uri="{FF2B5EF4-FFF2-40B4-BE49-F238E27FC236}">
                      <a16:creationId xmlns:a16="http://schemas.microsoft.com/office/drawing/2014/main" id="{A68BB612-6370-8434-5962-DD5F15011DDE}"/>
                    </a:ext>
                  </a:extLst>
                </p:cNvPr>
                <p:cNvSpPr txBox="1"/>
                <p:nvPr/>
              </p:nvSpPr>
              <p:spPr>
                <a:xfrm>
                  <a:off x="5518333" y="4840658"/>
                  <a:ext cx="308263" cy="24622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⟨"/>
                            <m:endChr m:val="⟩"/>
                            <m:ctrlPr>
                              <a:rPr lang="en-US" sz="1600" b="0" i="1" smtClean="0">
                                <a:ln w="19050"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n w="19050"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⊔</m:t>
                            </m:r>
                          </m:e>
                        </m:d>
                      </m:oMath>
                    </m:oMathPara>
                  </a14:m>
                  <a:endParaRPr lang="en-US" sz="1600" dirty="0">
                    <a:ln w="19050">
                      <a:solidFill>
                        <a:schemeClr val="bg1"/>
                      </a:solidFill>
                    </a:ln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08" name="TextBox 707">
                  <a:extLst>
                    <a:ext uri="{FF2B5EF4-FFF2-40B4-BE49-F238E27FC236}">
                      <a16:creationId xmlns:a16="http://schemas.microsoft.com/office/drawing/2014/main" id="{A68BB612-6370-8434-5962-DD5F15011DD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18333" y="4840658"/>
                  <a:ext cx="308263" cy="246221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9" name="TextBox 708">
                  <a:extLst>
                    <a:ext uri="{FF2B5EF4-FFF2-40B4-BE49-F238E27FC236}">
                      <a16:creationId xmlns:a16="http://schemas.microsoft.com/office/drawing/2014/main" id="{D9CB5886-4ED1-1C5E-9C11-7D5FD76FD4F7}"/>
                    </a:ext>
                  </a:extLst>
                </p:cNvPr>
                <p:cNvSpPr txBox="1"/>
                <p:nvPr/>
              </p:nvSpPr>
              <p:spPr>
                <a:xfrm>
                  <a:off x="5518333" y="4840657"/>
                  <a:ext cx="308263" cy="24622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⟨"/>
                            <m:endChr m:val="⟩"/>
                            <m:ctrlPr>
                              <a:rPr lang="en-US" sz="1600" b="0" i="1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⊔</m:t>
                            </m:r>
                          </m:e>
                        </m:d>
                      </m:oMath>
                    </m:oMathPara>
                  </a14:m>
                  <a:endParaRPr lang="en-US" sz="1600" dirty="0">
                    <a:ln>
                      <a:noFill/>
                    </a:ln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09" name="TextBox 708">
                  <a:extLst>
                    <a:ext uri="{FF2B5EF4-FFF2-40B4-BE49-F238E27FC236}">
                      <a16:creationId xmlns:a16="http://schemas.microsoft.com/office/drawing/2014/main" id="{D9CB5886-4ED1-1C5E-9C11-7D5FD76FD4F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18333" y="4840657"/>
                  <a:ext cx="308263" cy="246221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42" name="Group 1041">
            <a:extLst>
              <a:ext uri="{FF2B5EF4-FFF2-40B4-BE49-F238E27FC236}">
                <a16:creationId xmlns:a16="http://schemas.microsoft.com/office/drawing/2014/main" id="{7BDEBF1B-4137-3E33-668E-5B806E99E2BB}"/>
              </a:ext>
            </a:extLst>
          </p:cNvPr>
          <p:cNvGrpSpPr/>
          <p:nvPr/>
        </p:nvGrpSpPr>
        <p:grpSpPr>
          <a:xfrm>
            <a:off x="10262318" y="3465360"/>
            <a:ext cx="849283" cy="253842"/>
            <a:chOff x="10931073" y="3476925"/>
            <a:chExt cx="849283" cy="253842"/>
          </a:xfrm>
        </p:grpSpPr>
        <p:grpSp>
          <p:nvGrpSpPr>
            <p:cNvPr id="710" name="Group 709">
              <a:extLst>
                <a:ext uri="{FF2B5EF4-FFF2-40B4-BE49-F238E27FC236}">
                  <a16:creationId xmlns:a16="http://schemas.microsoft.com/office/drawing/2014/main" id="{6297456E-B980-C220-A6C3-565BDEAE90FA}"/>
                </a:ext>
              </a:extLst>
            </p:cNvPr>
            <p:cNvGrpSpPr/>
            <p:nvPr/>
          </p:nvGrpSpPr>
          <p:grpSpPr>
            <a:xfrm>
              <a:off x="10931073" y="3484545"/>
              <a:ext cx="308263" cy="246222"/>
              <a:chOff x="5518333" y="4840657"/>
              <a:chExt cx="308263" cy="24622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11" name="TextBox 710">
                    <a:extLst>
                      <a:ext uri="{FF2B5EF4-FFF2-40B4-BE49-F238E27FC236}">
                        <a16:creationId xmlns:a16="http://schemas.microsoft.com/office/drawing/2014/main" id="{47ABFB5A-CB9C-035C-B4B1-9A5AEDB73435}"/>
                      </a:ext>
                    </a:extLst>
                  </p:cNvPr>
                  <p:cNvSpPr txBox="1"/>
                  <p:nvPr/>
                </p:nvSpPr>
                <p:spPr>
                  <a:xfrm>
                    <a:off x="5518333" y="4840658"/>
                    <a:ext cx="308263" cy="24622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⟨"/>
                              <m:endChr m:val="⟩"/>
                              <m:ctrlPr>
                                <a:rPr lang="en-US" sz="1600" b="0" i="1" smtClean="0">
                                  <a:ln w="19050"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n w="19050"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⊔</m:t>
                              </m:r>
                            </m:e>
                          </m:d>
                        </m:oMath>
                      </m:oMathPara>
                    </a14:m>
                    <a:endParaRPr lang="en-US" sz="1600" dirty="0">
                      <a:ln w="19050">
                        <a:solidFill>
                          <a:schemeClr val="bg1"/>
                        </a:solidFill>
                      </a:ln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11" name="TextBox 710">
                    <a:extLst>
                      <a:ext uri="{FF2B5EF4-FFF2-40B4-BE49-F238E27FC236}">
                        <a16:creationId xmlns:a16="http://schemas.microsoft.com/office/drawing/2014/main" id="{47ABFB5A-CB9C-035C-B4B1-9A5AEDB7343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18333" y="4840658"/>
                    <a:ext cx="308263" cy="246221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12" name="TextBox 711">
                    <a:extLst>
                      <a:ext uri="{FF2B5EF4-FFF2-40B4-BE49-F238E27FC236}">
                        <a16:creationId xmlns:a16="http://schemas.microsoft.com/office/drawing/2014/main" id="{B2BA47BE-58F6-0331-6A5F-608EB47299A7}"/>
                      </a:ext>
                    </a:extLst>
                  </p:cNvPr>
                  <p:cNvSpPr txBox="1"/>
                  <p:nvPr/>
                </p:nvSpPr>
                <p:spPr>
                  <a:xfrm>
                    <a:off x="5518333" y="4840657"/>
                    <a:ext cx="308263" cy="24622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⟨"/>
                              <m:endChr m:val="⟩"/>
                              <m:ctrlPr>
                                <a:rPr lang="en-US" sz="1600" b="0" i="1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⊔</m:t>
                              </m:r>
                            </m:e>
                          </m:d>
                        </m:oMath>
                      </m:oMathPara>
                    </a14:m>
                    <a:endParaRPr lang="en-US" sz="1600" dirty="0">
                      <a:ln>
                        <a:noFill/>
                      </a:ln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12" name="TextBox 711">
                    <a:extLst>
                      <a:ext uri="{FF2B5EF4-FFF2-40B4-BE49-F238E27FC236}">
                        <a16:creationId xmlns:a16="http://schemas.microsoft.com/office/drawing/2014/main" id="{B2BA47BE-58F6-0331-6A5F-608EB47299A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18333" y="4840657"/>
                    <a:ext cx="308263" cy="246221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13" name="Group 712">
              <a:extLst>
                <a:ext uri="{FF2B5EF4-FFF2-40B4-BE49-F238E27FC236}">
                  <a16:creationId xmlns:a16="http://schemas.microsoft.com/office/drawing/2014/main" id="{8BF0CEF7-B84E-1085-F51F-D56B4B7B0B7D}"/>
                </a:ext>
              </a:extLst>
            </p:cNvPr>
            <p:cNvGrpSpPr/>
            <p:nvPr/>
          </p:nvGrpSpPr>
          <p:grpSpPr>
            <a:xfrm>
              <a:off x="11472093" y="3476925"/>
              <a:ext cx="308263" cy="246222"/>
              <a:chOff x="5518333" y="4840657"/>
              <a:chExt cx="308263" cy="24622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14" name="TextBox 713">
                    <a:extLst>
                      <a:ext uri="{FF2B5EF4-FFF2-40B4-BE49-F238E27FC236}">
                        <a16:creationId xmlns:a16="http://schemas.microsoft.com/office/drawing/2014/main" id="{1185EB68-9BB1-F310-1792-1433685AAD8C}"/>
                      </a:ext>
                    </a:extLst>
                  </p:cNvPr>
                  <p:cNvSpPr txBox="1"/>
                  <p:nvPr/>
                </p:nvSpPr>
                <p:spPr>
                  <a:xfrm>
                    <a:off x="5518333" y="4840658"/>
                    <a:ext cx="308263" cy="24622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⟨"/>
                              <m:endChr m:val="⟩"/>
                              <m:ctrlPr>
                                <a:rPr lang="en-US" sz="1600" b="0" i="1" smtClean="0">
                                  <a:ln w="19050"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n w="19050"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⊔</m:t>
                              </m:r>
                            </m:e>
                          </m:d>
                        </m:oMath>
                      </m:oMathPara>
                    </a14:m>
                    <a:endParaRPr lang="en-US" sz="1600" dirty="0">
                      <a:ln w="19050">
                        <a:solidFill>
                          <a:schemeClr val="bg1"/>
                        </a:solidFill>
                      </a:ln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14" name="TextBox 713">
                    <a:extLst>
                      <a:ext uri="{FF2B5EF4-FFF2-40B4-BE49-F238E27FC236}">
                        <a16:creationId xmlns:a16="http://schemas.microsoft.com/office/drawing/2014/main" id="{1185EB68-9BB1-F310-1792-1433685AAD8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18333" y="4840658"/>
                    <a:ext cx="308263" cy="246221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15" name="TextBox 714">
                    <a:extLst>
                      <a:ext uri="{FF2B5EF4-FFF2-40B4-BE49-F238E27FC236}">
                        <a16:creationId xmlns:a16="http://schemas.microsoft.com/office/drawing/2014/main" id="{3198554B-DC8A-F299-70A7-49B45379B17B}"/>
                      </a:ext>
                    </a:extLst>
                  </p:cNvPr>
                  <p:cNvSpPr txBox="1"/>
                  <p:nvPr/>
                </p:nvSpPr>
                <p:spPr>
                  <a:xfrm>
                    <a:off x="5518333" y="4840657"/>
                    <a:ext cx="308263" cy="24622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⟨"/>
                              <m:endChr m:val="⟩"/>
                              <m:ctrlPr>
                                <a:rPr lang="en-US" sz="1600" b="0" i="1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⊔</m:t>
                              </m:r>
                            </m:e>
                          </m:d>
                        </m:oMath>
                      </m:oMathPara>
                    </a14:m>
                    <a:endParaRPr lang="en-US" sz="1600" dirty="0">
                      <a:ln>
                        <a:noFill/>
                      </a:ln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15" name="TextBox 714">
                    <a:extLst>
                      <a:ext uri="{FF2B5EF4-FFF2-40B4-BE49-F238E27FC236}">
                        <a16:creationId xmlns:a16="http://schemas.microsoft.com/office/drawing/2014/main" id="{3198554B-DC8A-F299-70A7-49B45379B17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18333" y="4840657"/>
                    <a:ext cx="308263" cy="246221"/>
                  </a:xfrm>
                  <a:prstGeom prst="rect">
                    <a:avLst/>
                  </a:prstGeom>
                  <a:blipFill>
                    <a:blip r:embed="rId2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716" name="Group 715">
            <a:extLst>
              <a:ext uri="{FF2B5EF4-FFF2-40B4-BE49-F238E27FC236}">
                <a16:creationId xmlns:a16="http://schemas.microsoft.com/office/drawing/2014/main" id="{1D375F3B-D5DC-500F-8AB6-6CBD39C2C2D7}"/>
              </a:ext>
            </a:extLst>
          </p:cNvPr>
          <p:cNvGrpSpPr/>
          <p:nvPr/>
        </p:nvGrpSpPr>
        <p:grpSpPr>
          <a:xfrm>
            <a:off x="4775200" y="2011348"/>
            <a:ext cx="2145792" cy="733340"/>
            <a:chOff x="2989339" y="2691450"/>
            <a:chExt cx="2145792" cy="7333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7" name="Freeform: Shape 716">
                  <a:extLst>
                    <a:ext uri="{FF2B5EF4-FFF2-40B4-BE49-F238E27FC236}">
                      <a16:creationId xmlns:a16="http://schemas.microsoft.com/office/drawing/2014/main" id="{1DAA5551-0BD6-DA6B-C799-CC66DC7E3CE9}"/>
                    </a:ext>
                  </a:extLst>
                </p:cNvPr>
                <p:cNvSpPr/>
                <p:nvPr/>
              </p:nvSpPr>
              <p:spPr>
                <a:xfrm>
                  <a:off x="2989339" y="2753139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solidFill>
                  <a:srgbClr val="008000">
                    <a:alpha val="50196"/>
                  </a:srgbClr>
                </a:solidFill>
                <a:ln w="127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17" name="Freeform: Shape 716">
                  <a:extLst>
                    <a:ext uri="{FF2B5EF4-FFF2-40B4-BE49-F238E27FC236}">
                      <a16:creationId xmlns:a16="http://schemas.microsoft.com/office/drawing/2014/main" id="{1DAA5551-0BD6-DA6B-C799-CC66DC7E3CE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9339" y="2753139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  <a:ln w="127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18" name="Straight Connector 717">
              <a:extLst>
                <a:ext uri="{FF2B5EF4-FFF2-40B4-BE49-F238E27FC236}">
                  <a16:creationId xmlns:a16="http://schemas.microsoft.com/office/drawing/2014/main" id="{E671D8B8-30A2-B741-C4A3-85C0343FCDF4}"/>
                </a:ext>
              </a:extLst>
            </p:cNvPr>
            <p:cNvCxnSpPr>
              <a:cxnSpLocks/>
            </p:cNvCxnSpPr>
            <p:nvPr/>
          </p:nvCxnSpPr>
          <p:spPr>
            <a:xfrm>
              <a:off x="3673304" y="2692095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9" name="Straight Connector 718">
              <a:extLst>
                <a:ext uri="{FF2B5EF4-FFF2-40B4-BE49-F238E27FC236}">
                  <a16:creationId xmlns:a16="http://schemas.microsoft.com/office/drawing/2014/main" id="{7531F60D-C307-A91E-5E6B-F435DE2E1420}"/>
                </a:ext>
              </a:extLst>
            </p:cNvPr>
            <p:cNvCxnSpPr>
              <a:cxnSpLocks/>
            </p:cNvCxnSpPr>
            <p:nvPr/>
          </p:nvCxnSpPr>
          <p:spPr>
            <a:xfrm>
              <a:off x="3804009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0" name="Straight Connector 719">
              <a:extLst>
                <a:ext uri="{FF2B5EF4-FFF2-40B4-BE49-F238E27FC236}">
                  <a16:creationId xmlns:a16="http://schemas.microsoft.com/office/drawing/2014/main" id="{59437B6D-112D-4B23-85EB-63C0653E7448}"/>
                </a:ext>
              </a:extLst>
            </p:cNvPr>
            <p:cNvCxnSpPr>
              <a:cxnSpLocks/>
            </p:cNvCxnSpPr>
            <p:nvPr/>
          </p:nvCxnSpPr>
          <p:spPr>
            <a:xfrm>
              <a:off x="3933434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1" name="Straight Connector 720">
              <a:extLst>
                <a:ext uri="{FF2B5EF4-FFF2-40B4-BE49-F238E27FC236}">
                  <a16:creationId xmlns:a16="http://schemas.microsoft.com/office/drawing/2014/main" id="{123D4066-0FEE-00B1-E4A6-44A25299FB4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36590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2" name="Straight Connector 721">
              <a:extLst>
                <a:ext uri="{FF2B5EF4-FFF2-40B4-BE49-F238E27FC236}">
                  <a16:creationId xmlns:a16="http://schemas.microsoft.com/office/drawing/2014/main" id="{71429DAC-655A-3B1D-62E5-B6C6552FB2D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7295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3" name="Straight Connector 722">
              <a:extLst>
                <a:ext uri="{FF2B5EF4-FFF2-40B4-BE49-F238E27FC236}">
                  <a16:creationId xmlns:a16="http://schemas.microsoft.com/office/drawing/2014/main" id="{2B402177-F0F7-E561-C40B-9EC395BD0DE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96720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4" name="Straight Connector 723">
              <a:extLst>
                <a:ext uri="{FF2B5EF4-FFF2-40B4-BE49-F238E27FC236}">
                  <a16:creationId xmlns:a16="http://schemas.microsoft.com/office/drawing/2014/main" id="{A2DAA1E9-AC3C-0984-EF5F-6B4E9F5C856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73304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5" name="Straight Connector 724">
              <a:extLst>
                <a:ext uri="{FF2B5EF4-FFF2-40B4-BE49-F238E27FC236}">
                  <a16:creationId xmlns:a16="http://schemas.microsoft.com/office/drawing/2014/main" id="{45BD4068-02F7-FB09-4525-6B157D42C42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04009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6" name="Straight Connector 725">
              <a:extLst>
                <a:ext uri="{FF2B5EF4-FFF2-40B4-BE49-F238E27FC236}">
                  <a16:creationId xmlns:a16="http://schemas.microsoft.com/office/drawing/2014/main" id="{10D41929-7A56-332C-B8A0-46BEC605306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33434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7" name="Straight Connector 726">
              <a:extLst>
                <a:ext uri="{FF2B5EF4-FFF2-40B4-BE49-F238E27FC236}">
                  <a16:creationId xmlns:a16="http://schemas.microsoft.com/office/drawing/2014/main" id="{131E36C9-A011-EDB4-2092-68D4770CC39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10018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8" name="Straight Connector 727">
              <a:extLst>
                <a:ext uri="{FF2B5EF4-FFF2-40B4-BE49-F238E27FC236}">
                  <a16:creationId xmlns:a16="http://schemas.microsoft.com/office/drawing/2014/main" id="{2C870914-1C03-37A3-4E47-13115AC6476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40723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9" name="Straight Connector 728">
              <a:extLst>
                <a:ext uri="{FF2B5EF4-FFF2-40B4-BE49-F238E27FC236}">
                  <a16:creationId xmlns:a16="http://schemas.microsoft.com/office/drawing/2014/main" id="{BB36E8CB-35F3-31A6-D04D-E9E02A7166E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70148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0" name="Straight Connector 729">
              <a:extLst>
                <a:ext uri="{FF2B5EF4-FFF2-40B4-BE49-F238E27FC236}">
                  <a16:creationId xmlns:a16="http://schemas.microsoft.com/office/drawing/2014/main" id="{97BB8B88-0F23-8EEA-48B7-C4DADF6527B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46732" y="336116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1" name="Straight Connector 730">
              <a:extLst>
                <a:ext uri="{FF2B5EF4-FFF2-40B4-BE49-F238E27FC236}">
                  <a16:creationId xmlns:a16="http://schemas.microsoft.com/office/drawing/2014/main" id="{7ED4A33A-B37F-EA81-A2A3-F9BEA367431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7437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2" name="Straight Connector 731">
              <a:extLst>
                <a:ext uri="{FF2B5EF4-FFF2-40B4-BE49-F238E27FC236}">
                  <a16:creationId xmlns:a16="http://schemas.microsoft.com/office/drawing/2014/main" id="{ED9A1AC8-559A-4D4D-69F2-A2302763DB6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6862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3" name="Group 732">
            <a:extLst>
              <a:ext uri="{FF2B5EF4-FFF2-40B4-BE49-F238E27FC236}">
                <a16:creationId xmlns:a16="http://schemas.microsoft.com/office/drawing/2014/main" id="{6873BC16-7AE8-BF94-E0B5-C4A6830A1E24}"/>
              </a:ext>
            </a:extLst>
          </p:cNvPr>
          <p:cNvGrpSpPr/>
          <p:nvPr/>
        </p:nvGrpSpPr>
        <p:grpSpPr>
          <a:xfrm>
            <a:off x="5311914" y="2009413"/>
            <a:ext cx="2145792" cy="733340"/>
            <a:chOff x="2989339" y="2691450"/>
            <a:chExt cx="2145792" cy="7333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4" name="Freeform: Shape 733">
                  <a:extLst>
                    <a:ext uri="{FF2B5EF4-FFF2-40B4-BE49-F238E27FC236}">
                      <a16:creationId xmlns:a16="http://schemas.microsoft.com/office/drawing/2014/main" id="{C74E27CF-93A7-CDC6-63D8-9287D4DCE7B5}"/>
                    </a:ext>
                  </a:extLst>
                </p:cNvPr>
                <p:cNvSpPr/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solidFill>
                  <a:srgbClr val="008000">
                    <a:alpha val="50196"/>
                  </a:srgbClr>
                </a:solidFill>
                <a:ln w="127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34" name="Freeform: Shape 733">
                  <a:extLst>
                    <a:ext uri="{FF2B5EF4-FFF2-40B4-BE49-F238E27FC236}">
                      <a16:creationId xmlns:a16="http://schemas.microsoft.com/office/drawing/2014/main" id="{C74E27CF-93A7-CDC6-63D8-9287D4DCE7B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  <a:ln w="127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35" name="Straight Connector 734">
              <a:extLst>
                <a:ext uri="{FF2B5EF4-FFF2-40B4-BE49-F238E27FC236}">
                  <a16:creationId xmlns:a16="http://schemas.microsoft.com/office/drawing/2014/main" id="{D097D8FC-4734-313B-E225-791EEF63DA82}"/>
                </a:ext>
              </a:extLst>
            </p:cNvPr>
            <p:cNvCxnSpPr>
              <a:cxnSpLocks/>
            </p:cNvCxnSpPr>
            <p:nvPr/>
          </p:nvCxnSpPr>
          <p:spPr>
            <a:xfrm>
              <a:off x="3673304" y="2692095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6" name="Straight Connector 735">
              <a:extLst>
                <a:ext uri="{FF2B5EF4-FFF2-40B4-BE49-F238E27FC236}">
                  <a16:creationId xmlns:a16="http://schemas.microsoft.com/office/drawing/2014/main" id="{4E15F05F-F1C5-E9C6-03DF-E5ABD4112127}"/>
                </a:ext>
              </a:extLst>
            </p:cNvPr>
            <p:cNvCxnSpPr>
              <a:cxnSpLocks/>
            </p:cNvCxnSpPr>
            <p:nvPr/>
          </p:nvCxnSpPr>
          <p:spPr>
            <a:xfrm>
              <a:off x="3804009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7" name="Straight Connector 736">
              <a:extLst>
                <a:ext uri="{FF2B5EF4-FFF2-40B4-BE49-F238E27FC236}">
                  <a16:creationId xmlns:a16="http://schemas.microsoft.com/office/drawing/2014/main" id="{FCD3F0F3-6034-4616-69F5-669D6CBFCE91}"/>
                </a:ext>
              </a:extLst>
            </p:cNvPr>
            <p:cNvCxnSpPr>
              <a:cxnSpLocks/>
            </p:cNvCxnSpPr>
            <p:nvPr/>
          </p:nvCxnSpPr>
          <p:spPr>
            <a:xfrm>
              <a:off x="3933434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8" name="Straight Connector 737">
              <a:extLst>
                <a:ext uri="{FF2B5EF4-FFF2-40B4-BE49-F238E27FC236}">
                  <a16:creationId xmlns:a16="http://schemas.microsoft.com/office/drawing/2014/main" id="{B41C80A3-DA70-D589-9F32-51A9CDEF4E7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36590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9" name="Straight Connector 738">
              <a:extLst>
                <a:ext uri="{FF2B5EF4-FFF2-40B4-BE49-F238E27FC236}">
                  <a16:creationId xmlns:a16="http://schemas.microsoft.com/office/drawing/2014/main" id="{9CD7C995-C551-8DF4-3FA0-113CD8AA963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7295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0" name="Straight Connector 739">
              <a:extLst>
                <a:ext uri="{FF2B5EF4-FFF2-40B4-BE49-F238E27FC236}">
                  <a16:creationId xmlns:a16="http://schemas.microsoft.com/office/drawing/2014/main" id="{B7CFCFCA-8C6E-4BD0-647E-0F249BCD708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96720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1" name="Straight Connector 740">
              <a:extLst>
                <a:ext uri="{FF2B5EF4-FFF2-40B4-BE49-F238E27FC236}">
                  <a16:creationId xmlns:a16="http://schemas.microsoft.com/office/drawing/2014/main" id="{79DF7D91-802A-E1D5-9859-A393DF75BA2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73304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2" name="Straight Connector 741">
              <a:extLst>
                <a:ext uri="{FF2B5EF4-FFF2-40B4-BE49-F238E27FC236}">
                  <a16:creationId xmlns:a16="http://schemas.microsoft.com/office/drawing/2014/main" id="{75FBEDAD-1EE7-B624-72F3-9C43683616F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04009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3" name="Straight Connector 742">
              <a:extLst>
                <a:ext uri="{FF2B5EF4-FFF2-40B4-BE49-F238E27FC236}">
                  <a16:creationId xmlns:a16="http://schemas.microsoft.com/office/drawing/2014/main" id="{A0A03299-699B-6DC3-2249-E763652E151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33434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4" name="Straight Connector 743">
              <a:extLst>
                <a:ext uri="{FF2B5EF4-FFF2-40B4-BE49-F238E27FC236}">
                  <a16:creationId xmlns:a16="http://schemas.microsoft.com/office/drawing/2014/main" id="{5B5E8047-4C6A-CFC3-3E26-4A94B4F7E26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10018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5" name="Straight Connector 744">
              <a:extLst>
                <a:ext uri="{FF2B5EF4-FFF2-40B4-BE49-F238E27FC236}">
                  <a16:creationId xmlns:a16="http://schemas.microsoft.com/office/drawing/2014/main" id="{E759A7AB-793A-A014-4B47-595C9F11EBF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40723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6" name="Straight Connector 745">
              <a:extLst>
                <a:ext uri="{FF2B5EF4-FFF2-40B4-BE49-F238E27FC236}">
                  <a16:creationId xmlns:a16="http://schemas.microsoft.com/office/drawing/2014/main" id="{C7063268-A1B9-A112-F300-AD0F598ED3E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70148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7" name="Straight Connector 746">
              <a:extLst>
                <a:ext uri="{FF2B5EF4-FFF2-40B4-BE49-F238E27FC236}">
                  <a16:creationId xmlns:a16="http://schemas.microsoft.com/office/drawing/2014/main" id="{FFF8F101-63A8-E7FC-F804-760BAC373DD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46732" y="336116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8" name="Straight Connector 747">
              <a:extLst>
                <a:ext uri="{FF2B5EF4-FFF2-40B4-BE49-F238E27FC236}">
                  <a16:creationId xmlns:a16="http://schemas.microsoft.com/office/drawing/2014/main" id="{8A9A69F0-5111-D071-2CEE-8697C67F070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7437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9" name="Straight Connector 748">
              <a:extLst>
                <a:ext uri="{FF2B5EF4-FFF2-40B4-BE49-F238E27FC236}">
                  <a16:creationId xmlns:a16="http://schemas.microsoft.com/office/drawing/2014/main" id="{0BF5DD11-EAC1-8D92-50AF-5ADD588F35E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6862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0" name="Group 749">
            <a:extLst>
              <a:ext uri="{FF2B5EF4-FFF2-40B4-BE49-F238E27FC236}">
                <a16:creationId xmlns:a16="http://schemas.microsoft.com/office/drawing/2014/main" id="{82B50A9E-DB44-0307-0361-3B532115048A}"/>
              </a:ext>
            </a:extLst>
          </p:cNvPr>
          <p:cNvGrpSpPr/>
          <p:nvPr/>
        </p:nvGrpSpPr>
        <p:grpSpPr>
          <a:xfrm>
            <a:off x="5848628" y="2009091"/>
            <a:ext cx="2145792" cy="733340"/>
            <a:chOff x="2989339" y="2691450"/>
            <a:chExt cx="2145792" cy="7333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1" name="Freeform: Shape 750">
                  <a:extLst>
                    <a:ext uri="{FF2B5EF4-FFF2-40B4-BE49-F238E27FC236}">
                      <a16:creationId xmlns:a16="http://schemas.microsoft.com/office/drawing/2014/main" id="{5D92BA08-FC77-E442-40F1-B80F339D2CA0}"/>
                    </a:ext>
                  </a:extLst>
                </p:cNvPr>
                <p:cNvSpPr/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solidFill>
                  <a:srgbClr val="008000">
                    <a:alpha val="50196"/>
                  </a:srgbClr>
                </a:solidFill>
                <a:ln w="127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51" name="Freeform: Shape 750">
                  <a:extLst>
                    <a:ext uri="{FF2B5EF4-FFF2-40B4-BE49-F238E27FC236}">
                      <a16:creationId xmlns:a16="http://schemas.microsoft.com/office/drawing/2014/main" id="{5D92BA08-FC77-E442-40F1-B80F339D2CA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  <a:ln w="127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52" name="Straight Connector 751">
              <a:extLst>
                <a:ext uri="{FF2B5EF4-FFF2-40B4-BE49-F238E27FC236}">
                  <a16:creationId xmlns:a16="http://schemas.microsoft.com/office/drawing/2014/main" id="{8C2664FE-1184-ECF5-3F29-6F20DBF823FC}"/>
                </a:ext>
              </a:extLst>
            </p:cNvPr>
            <p:cNvCxnSpPr>
              <a:cxnSpLocks/>
            </p:cNvCxnSpPr>
            <p:nvPr/>
          </p:nvCxnSpPr>
          <p:spPr>
            <a:xfrm>
              <a:off x="3673304" y="2692095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3" name="Straight Connector 752">
              <a:extLst>
                <a:ext uri="{FF2B5EF4-FFF2-40B4-BE49-F238E27FC236}">
                  <a16:creationId xmlns:a16="http://schemas.microsoft.com/office/drawing/2014/main" id="{7A8AF224-1AD2-258C-9F4E-91DF0E8D5B7C}"/>
                </a:ext>
              </a:extLst>
            </p:cNvPr>
            <p:cNvCxnSpPr>
              <a:cxnSpLocks/>
            </p:cNvCxnSpPr>
            <p:nvPr/>
          </p:nvCxnSpPr>
          <p:spPr>
            <a:xfrm>
              <a:off x="3804009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4" name="Straight Connector 753">
              <a:extLst>
                <a:ext uri="{FF2B5EF4-FFF2-40B4-BE49-F238E27FC236}">
                  <a16:creationId xmlns:a16="http://schemas.microsoft.com/office/drawing/2014/main" id="{06B94B25-1534-D818-A108-12CE374DB3C4}"/>
                </a:ext>
              </a:extLst>
            </p:cNvPr>
            <p:cNvCxnSpPr>
              <a:cxnSpLocks/>
            </p:cNvCxnSpPr>
            <p:nvPr/>
          </p:nvCxnSpPr>
          <p:spPr>
            <a:xfrm>
              <a:off x="3933434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5" name="Straight Connector 754">
              <a:extLst>
                <a:ext uri="{FF2B5EF4-FFF2-40B4-BE49-F238E27FC236}">
                  <a16:creationId xmlns:a16="http://schemas.microsoft.com/office/drawing/2014/main" id="{30974A48-16F9-9FD7-FD0D-B654E3126A1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36590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6" name="Straight Connector 755">
              <a:extLst>
                <a:ext uri="{FF2B5EF4-FFF2-40B4-BE49-F238E27FC236}">
                  <a16:creationId xmlns:a16="http://schemas.microsoft.com/office/drawing/2014/main" id="{67921846-9FED-E503-883E-B0DE3C08C7A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7295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7" name="Straight Connector 756">
              <a:extLst>
                <a:ext uri="{FF2B5EF4-FFF2-40B4-BE49-F238E27FC236}">
                  <a16:creationId xmlns:a16="http://schemas.microsoft.com/office/drawing/2014/main" id="{EB142D2C-098C-3ECE-2F71-8E182C9D6C5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96720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8" name="Straight Connector 757">
              <a:extLst>
                <a:ext uri="{FF2B5EF4-FFF2-40B4-BE49-F238E27FC236}">
                  <a16:creationId xmlns:a16="http://schemas.microsoft.com/office/drawing/2014/main" id="{2C00F695-AD0C-1EF1-5613-139B0A78D3D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73304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9" name="Straight Connector 758">
              <a:extLst>
                <a:ext uri="{FF2B5EF4-FFF2-40B4-BE49-F238E27FC236}">
                  <a16:creationId xmlns:a16="http://schemas.microsoft.com/office/drawing/2014/main" id="{7F2B3140-4237-CCA7-046B-1C0B2EE58C8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04009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0" name="Straight Connector 759">
              <a:extLst>
                <a:ext uri="{FF2B5EF4-FFF2-40B4-BE49-F238E27FC236}">
                  <a16:creationId xmlns:a16="http://schemas.microsoft.com/office/drawing/2014/main" id="{EDDCF7C7-630A-D19A-FE77-0FFB2EE3BBB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33434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1" name="Straight Connector 760">
              <a:extLst>
                <a:ext uri="{FF2B5EF4-FFF2-40B4-BE49-F238E27FC236}">
                  <a16:creationId xmlns:a16="http://schemas.microsoft.com/office/drawing/2014/main" id="{B265A3DC-AFCF-85F0-7207-97093473203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10018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2" name="Straight Connector 761">
              <a:extLst>
                <a:ext uri="{FF2B5EF4-FFF2-40B4-BE49-F238E27FC236}">
                  <a16:creationId xmlns:a16="http://schemas.microsoft.com/office/drawing/2014/main" id="{6963B663-331C-743D-FE2E-9258356B2AD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40723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3" name="Straight Connector 762">
              <a:extLst>
                <a:ext uri="{FF2B5EF4-FFF2-40B4-BE49-F238E27FC236}">
                  <a16:creationId xmlns:a16="http://schemas.microsoft.com/office/drawing/2014/main" id="{0100E0C8-1985-1569-9781-3D5DC1FEE1B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70148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4" name="Straight Connector 763">
              <a:extLst>
                <a:ext uri="{FF2B5EF4-FFF2-40B4-BE49-F238E27FC236}">
                  <a16:creationId xmlns:a16="http://schemas.microsoft.com/office/drawing/2014/main" id="{547572BA-37C0-6C5D-6B3B-496320C2751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46732" y="336116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5" name="Straight Connector 764">
              <a:extLst>
                <a:ext uri="{FF2B5EF4-FFF2-40B4-BE49-F238E27FC236}">
                  <a16:creationId xmlns:a16="http://schemas.microsoft.com/office/drawing/2014/main" id="{B41F958C-0BF8-7C14-5EE1-F25690E3EB4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7437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6" name="Straight Connector 765">
              <a:extLst>
                <a:ext uri="{FF2B5EF4-FFF2-40B4-BE49-F238E27FC236}">
                  <a16:creationId xmlns:a16="http://schemas.microsoft.com/office/drawing/2014/main" id="{4FC93C9F-857B-3BFF-13FB-0D0B363AF66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6862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7" name="Group 766">
            <a:extLst>
              <a:ext uri="{FF2B5EF4-FFF2-40B4-BE49-F238E27FC236}">
                <a16:creationId xmlns:a16="http://schemas.microsoft.com/office/drawing/2014/main" id="{FA6CECB4-9A47-B0EE-74F7-D38D21F692F4}"/>
              </a:ext>
            </a:extLst>
          </p:cNvPr>
          <p:cNvGrpSpPr/>
          <p:nvPr/>
        </p:nvGrpSpPr>
        <p:grpSpPr>
          <a:xfrm>
            <a:off x="6385338" y="2011841"/>
            <a:ext cx="2145792" cy="733340"/>
            <a:chOff x="2989339" y="2691450"/>
            <a:chExt cx="2145792" cy="7333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8" name="Freeform: Shape 767">
                  <a:extLst>
                    <a:ext uri="{FF2B5EF4-FFF2-40B4-BE49-F238E27FC236}">
                      <a16:creationId xmlns:a16="http://schemas.microsoft.com/office/drawing/2014/main" id="{2EC4B760-BF72-D49C-24CC-C633D47AC75E}"/>
                    </a:ext>
                  </a:extLst>
                </p:cNvPr>
                <p:cNvSpPr/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solidFill>
                  <a:srgbClr val="008000">
                    <a:alpha val="50196"/>
                  </a:srgbClr>
                </a:solidFill>
                <a:ln w="127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68" name="Freeform: Shape 767">
                  <a:extLst>
                    <a:ext uri="{FF2B5EF4-FFF2-40B4-BE49-F238E27FC236}">
                      <a16:creationId xmlns:a16="http://schemas.microsoft.com/office/drawing/2014/main" id="{2EC4B760-BF72-D49C-24CC-C633D47AC75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  <a:ln w="127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69" name="Straight Connector 768">
              <a:extLst>
                <a:ext uri="{FF2B5EF4-FFF2-40B4-BE49-F238E27FC236}">
                  <a16:creationId xmlns:a16="http://schemas.microsoft.com/office/drawing/2014/main" id="{73430B5B-7005-5910-FE1A-A190C3EAA99B}"/>
                </a:ext>
              </a:extLst>
            </p:cNvPr>
            <p:cNvCxnSpPr>
              <a:cxnSpLocks/>
            </p:cNvCxnSpPr>
            <p:nvPr/>
          </p:nvCxnSpPr>
          <p:spPr>
            <a:xfrm>
              <a:off x="3673304" y="2692095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0" name="Straight Connector 769">
              <a:extLst>
                <a:ext uri="{FF2B5EF4-FFF2-40B4-BE49-F238E27FC236}">
                  <a16:creationId xmlns:a16="http://schemas.microsoft.com/office/drawing/2014/main" id="{8909EC9E-BEA0-E077-22F7-7F2ECAC1895A}"/>
                </a:ext>
              </a:extLst>
            </p:cNvPr>
            <p:cNvCxnSpPr>
              <a:cxnSpLocks/>
            </p:cNvCxnSpPr>
            <p:nvPr/>
          </p:nvCxnSpPr>
          <p:spPr>
            <a:xfrm>
              <a:off x="3804009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1" name="Straight Connector 770">
              <a:extLst>
                <a:ext uri="{FF2B5EF4-FFF2-40B4-BE49-F238E27FC236}">
                  <a16:creationId xmlns:a16="http://schemas.microsoft.com/office/drawing/2014/main" id="{4C150739-4173-0042-B0C3-C8A4A62CF508}"/>
                </a:ext>
              </a:extLst>
            </p:cNvPr>
            <p:cNvCxnSpPr>
              <a:cxnSpLocks/>
            </p:cNvCxnSpPr>
            <p:nvPr/>
          </p:nvCxnSpPr>
          <p:spPr>
            <a:xfrm>
              <a:off x="3933434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2" name="Straight Connector 771">
              <a:extLst>
                <a:ext uri="{FF2B5EF4-FFF2-40B4-BE49-F238E27FC236}">
                  <a16:creationId xmlns:a16="http://schemas.microsoft.com/office/drawing/2014/main" id="{5BCA0301-3D00-D623-F2CB-3CBECCE609C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36590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3" name="Straight Connector 772">
              <a:extLst>
                <a:ext uri="{FF2B5EF4-FFF2-40B4-BE49-F238E27FC236}">
                  <a16:creationId xmlns:a16="http://schemas.microsoft.com/office/drawing/2014/main" id="{1E113CC6-D99E-D966-DBC9-F9D30E5CFCA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7295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4" name="Straight Connector 773">
              <a:extLst>
                <a:ext uri="{FF2B5EF4-FFF2-40B4-BE49-F238E27FC236}">
                  <a16:creationId xmlns:a16="http://schemas.microsoft.com/office/drawing/2014/main" id="{A5364308-FA44-8DDD-9FC3-FEF9D8ACD7D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96720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5" name="Straight Connector 774">
              <a:extLst>
                <a:ext uri="{FF2B5EF4-FFF2-40B4-BE49-F238E27FC236}">
                  <a16:creationId xmlns:a16="http://schemas.microsoft.com/office/drawing/2014/main" id="{E49794A4-852C-19D0-B45C-4E0EEAAF95A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73304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6" name="Straight Connector 775">
              <a:extLst>
                <a:ext uri="{FF2B5EF4-FFF2-40B4-BE49-F238E27FC236}">
                  <a16:creationId xmlns:a16="http://schemas.microsoft.com/office/drawing/2014/main" id="{040F0F54-822B-6E71-4DA5-0C138EC08DE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04009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7" name="Straight Connector 776">
              <a:extLst>
                <a:ext uri="{FF2B5EF4-FFF2-40B4-BE49-F238E27FC236}">
                  <a16:creationId xmlns:a16="http://schemas.microsoft.com/office/drawing/2014/main" id="{09287ACB-F329-3F6B-E95A-84665E93334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33434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8" name="Straight Connector 777">
              <a:extLst>
                <a:ext uri="{FF2B5EF4-FFF2-40B4-BE49-F238E27FC236}">
                  <a16:creationId xmlns:a16="http://schemas.microsoft.com/office/drawing/2014/main" id="{476DF96E-F002-B9EE-C951-D4ADD80C5A0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10018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9" name="Straight Connector 778">
              <a:extLst>
                <a:ext uri="{FF2B5EF4-FFF2-40B4-BE49-F238E27FC236}">
                  <a16:creationId xmlns:a16="http://schemas.microsoft.com/office/drawing/2014/main" id="{89A7C04D-D38B-4FCF-9426-0D8DBB3D986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40723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0" name="Straight Connector 779">
              <a:extLst>
                <a:ext uri="{FF2B5EF4-FFF2-40B4-BE49-F238E27FC236}">
                  <a16:creationId xmlns:a16="http://schemas.microsoft.com/office/drawing/2014/main" id="{001F7A8F-CE7F-5D85-D794-E9F1632E133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70148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1" name="Straight Connector 780">
              <a:extLst>
                <a:ext uri="{FF2B5EF4-FFF2-40B4-BE49-F238E27FC236}">
                  <a16:creationId xmlns:a16="http://schemas.microsoft.com/office/drawing/2014/main" id="{0351F0AE-6541-1C65-4DA6-C65C1F88CF5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46732" y="336116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2" name="Straight Connector 781">
              <a:extLst>
                <a:ext uri="{FF2B5EF4-FFF2-40B4-BE49-F238E27FC236}">
                  <a16:creationId xmlns:a16="http://schemas.microsoft.com/office/drawing/2014/main" id="{3283B9AE-0343-A93A-3921-BCF9CBABAF9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7437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3" name="Straight Connector 782">
              <a:extLst>
                <a:ext uri="{FF2B5EF4-FFF2-40B4-BE49-F238E27FC236}">
                  <a16:creationId xmlns:a16="http://schemas.microsoft.com/office/drawing/2014/main" id="{106ECC82-9762-B172-E057-26B27195683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6862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4" name="Group 783">
            <a:extLst>
              <a:ext uri="{FF2B5EF4-FFF2-40B4-BE49-F238E27FC236}">
                <a16:creationId xmlns:a16="http://schemas.microsoft.com/office/drawing/2014/main" id="{140F9A33-7360-5ABE-D2A7-5748CBE8AE82}"/>
              </a:ext>
            </a:extLst>
          </p:cNvPr>
          <p:cNvGrpSpPr/>
          <p:nvPr/>
        </p:nvGrpSpPr>
        <p:grpSpPr>
          <a:xfrm>
            <a:off x="6922054" y="2010389"/>
            <a:ext cx="2145792" cy="733340"/>
            <a:chOff x="2989339" y="2691450"/>
            <a:chExt cx="2145792" cy="7333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5" name="Freeform: Shape 784">
                  <a:extLst>
                    <a:ext uri="{FF2B5EF4-FFF2-40B4-BE49-F238E27FC236}">
                      <a16:creationId xmlns:a16="http://schemas.microsoft.com/office/drawing/2014/main" id="{A5E3B356-5F72-2FA2-90B5-7FEF93915B1A}"/>
                    </a:ext>
                  </a:extLst>
                </p:cNvPr>
                <p:cNvSpPr/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solidFill>
                  <a:srgbClr val="008000">
                    <a:alpha val="50196"/>
                  </a:srgbClr>
                </a:solidFill>
                <a:ln w="127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85" name="Freeform: Shape 784">
                  <a:extLst>
                    <a:ext uri="{FF2B5EF4-FFF2-40B4-BE49-F238E27FC236}">
                      <a16:creationId xmlns:a16="http://schemas.microsoft.com/office/drawing/2014/main" id="{A5E3B356-5F72-2FA2-90B5-7FEF93915B1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  <a:ln w="127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86" name="Straight Connector 785">
              <a:extLst>
                <a:ext uri="{FF2B5EF4-FFF2-40B4-BE49-F238E27FC236}">
                  <a16:creationId xmlns:a16="http://schemas.microsoft.com/office/drawing/2014/main" id="{FB0667C2-3270-A454-2637-65B79571EBD1}"/>
                </a:ext>
              </a:extLst>
            </p:cNvPr>
            <p:cNvCxnSpPr>
              <a:cxnSpLocks/>
            </p:cNvCxnSpPr>
            <p:nvPr/>
          </p:nvCxnSpPr>
          <p:spPr>
            <a:xfrm>
              <a:off x="3673304" y="2692095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7" name="Straight Connector 786">
              <a:extLst>
                <a:ext uri="{FF2B5EF4-FFF2-40B4-BE49-F238E27FC236}">
                  <a16:creationId xmlns:a16="http://schemas.microsoft.com/office/drawing/2014/main" id="{C40BFF02-AB51-F1E9-5A41-45C2BC28B005}"/>
                </a:ext>
              </a:extLst>
            </p:cNvPr>
            <p:cNvCxnSpPr>
              <a:cxnSpLocks/>
            </p:cNvCxnSpPr>
            <p:nvPr/>
          </p:nvCxnSpPr>
          <p:spPr>
            <a:xfrm>
              <a:off x="3804009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8" name="Straight Connector 787">
              <a:extLst>
                <a:ext uri="{FF2B5EF4-FFF2-40B4-BE49-F238E27FC236}">
                  <a16:creationId xmlns:a16="http://schemas.microsoft.com/office/drawing/2014/main" id="{CEE224D5-8954-A1D3-3826-EEB843058FB1}"/>
                </a:ext>
              </a:extLst>
            </p:cNvPr>
            <p:cNvCxnSpPr>
              <a:cxnSpLocks/>
            </p:cNvCxnSpPr>
            <p:nvPr/>
          </p:nvCxnSpPr>
          <p:spPr>
            <a:xfrm>
              <a:off x="3933434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9" name="Straight Connector 788">
              <a:extLst>
                <a:ext uri="{FF2B5EF4-FFF2-40B4-BE49-F238E27FC236}">
                  <a16:creationId xmlns:a16="http://schemas.microsoft.com/office/drawing/2014/main" id="{8E98B13A-0069-E759-FBA4-C99C9A6655B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36590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0" name="Straight Connector 789">
              <a:extLst>
                <a:ext uri="{FF2B5EF4-FFF2-40B4-BE49-F238E27FC236}">
                  <a16:creationId xmlns:a16="http://schemas.microsoft.com/office/drawing/2014/main" id="{C43333A1-A6F5-564C-0376-9FE3DB0087A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7295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1" name="Straight Connector 790">
              <a:extLst>
                <a:ext uri="{FF2B5EF4-FFF2-40B4-BE49-F238E27FC236}">
                  <a16:creationId xmlns:a16="http://schemas.microsoft.com/office/drawing/2014/main" id="{96769F13-E321-AB56-479B-3AFEB9903DE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96720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2" name="Straight Connector 791">
              <a:extLst>
                <a:ext uri="{FF2B5EF4-FFF2-40B4-BE49-F238E27FC236}">
                  <a16:creationId xmlns:a16="http://schemas.microsoft.com/office/drawing/2014/main" id="{740C4F48-90F4-F192-7079-62094B17946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73304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3" name="Straight Connector 792">
              <a:extLst>
                <a:ext uri="{FF2B5EF4-FFF2-40B4-BE49-F238E27FC236}">
                  <a16:creationId xmlns:a16="http://schemas.microsoft.com/office/drawing/2014/main" id="{9152E63B-3180-574C-2CEF-96DC5AC340E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04009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4" name="Straight Connector 793">
              <a:extLst>
                <a:ext uri="{FF2B5EF4-FFF2-40B4-BE49-F238E27FC236}">
                  <a16:creationId xmlns:a16="http://schemas.microsoft.com/office/drawing/2014/main" id="{1DB8BB78-3D7B-E7AF-2194-8E68701F793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33434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5" name="Straight Connector 794">
              <a:extLst>
                <a:ext uri="{FF2B5EF4-FFF2-40B4-BE49-F238E27FC236}">
                  <a16:creationId xmlns:a16="http://schemas.microsoft.com/office/drawing/2014/main" id="{7DDFA16F-8283-A31B-F7F7-4FB4025C3F0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10018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6" name="Straight Connector 795">
              <a:extLst>
                <a:ext uri="{FF2B5EF4-FFF2-40B4-BE49-F238E27FC236}">
                  <a16:creationId xmlns:a16="http://schemas.microsoft.com/office/drawing/2014/main" id="{5EDEA2ED-9C47-C9D4-FCC3-64F861BBDCD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40723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7" name="Straight Connector 796">
              <a:extLst>
                <a:ext uri="{FF2B5EF4-FFF2-40B4-BE49-F238E27FC236}">
                  <a16:creationId xmlns:a16="http://schemas.microsoft.com/office/drawing/2014/main" id="{8A2A70A2-8A99-48A6-595F-2C90E3D3A34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70148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8" name="Straight Connector 797">
              <a:extLst>
                <a:ext uri="{FF2B5EF4-FFF2-40B4-BE49-F238E27FC236}">
                  <a16:creationId xmlns:a16="http://schemas.microsoft.com/office/drawing/2014/main" id="{3FCFE485-4056-8856-61CF-4C3B6EB1AE6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46732" y="336116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9" name="Straight Connector 798">
              <a:extLst>
                <a:ext uri="{FF2B5EF4-FFF2-40B4-BE49-F238E27FC236}">
                  <a16:creationId xmlns:a16="http://schemas.microsoft.com/office/drawing/2014/main" id="{02F18EAF-D594-9B23-319A-ADEB13F536E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7437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0" name="Straight Connector 799">
              <a:extLst>
                <a:ext uri="{FF2B5EF4-FFF2-40B4-BE49-F238E27FC236}">
                  <a16:creationId xmlns:a16="http://schemas.microsoft.com/office/drawing/2014/main" id="{BAC6927B-227F-81B6-5734-36B22C2CC36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6862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1" name="Group 800">
            <a:extLst>
              <a:ext uri="{FF2B5EF4-FFF2-40B4-BE49-F238E27FC236}">
                <a16:creationId xmlns:a16="http://schemas.microsoft.com/office/drawing/2014/main" id="{608B5003-252F-985A-9F58-6886C566A6F2}"/>
              </a:ext>
            </a:extLst>
          </p:cNvPr>
          <p:cNvGrpSpPr/>
          <p:nvPr/>
        </p:nvGrpSpPr>
        <p:grpSpPr>
          <a:xfrm>
            <a:off x="7458765" y="2010389"/>
            <a:ext cx="2145792" cy="733340"/>
            <a:chOff x="2989339" y="2691450"/>
            <a:chExt cx="2145792" cy="7333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2" name="Freeform: Shape 801">
                  <a:extLst>
                    <a:ext uri="{FF2B5EF4-FFF2-40B4-BE49-F238E27FC236}">
                      <a16:creationId xmlns:a16="http://schemas.microsoft.com/office/drawing/2014/main" id="{209B22B7-879D-0DF8-D74C-36449C090C68}"/>
                    </a:ext>
                  </a:extLst>
                </p:cNvPr>
                <p:cNvSpPr/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solidFill>
                  <a:srgbClr val="008000">
                    <a:alpha val="50196"/>
                  </a:srgbClr>
                </a:solidFill>
                <a:ln w="127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02" name="Freeform: Shape 801">
                  <a:extLst>
                    <a:ext uri="{FF2B5EF4-FFF2-40B4-BE49-F238E27FC236}">
                      <a16:creationId xmlns:a16="http://schemas.microsoft.com/office/drawing/2014/main" id="{209B22B7-879D-0DF8-D74C-36449C090C6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  <a:ln w="127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03" name="Straight Connector 802">
              <a:extLst>
                <a:ext uri="{FF2B5EF4-FFF2-40B4-BE49-F238E27FC236}">
                  <a16:creationId xmlns:a16="http://schemas.microsoft.com/office/drawing/2014/main" id="{D8EF17CD-A75F-7566-BD0B-0AD371EE347D}"/>
                </a:ext>
              </a:extLst>
            </p:cNvPr>
            <p:cNvCxnSpPr>
              <a:cxnSpLocks/>
            </p:cNvCxnSpPr>
            <p:nvPr/>
          </p:nvCxnSpPr>
          <p:spPr>
            <a:xfrm>
              <a:off x="3673304" y="2692095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4" name="Straight Connector 803">
              <a:extLst>
                <a:ext uri="{FF2B5EF4-FFF2-40B4-BE49-F238E27FC236}">
                  <a16:creationId xmlns:a16="http://schemas.microsoft.com/office/drawing/2014/main" id="{917FE19A-CCD6-441E-0BB3-2EA51504BD4F}"/>
                </a:ext>
              </a:extLst>
            </p:cNvPr>
            <p:cNvCxnSpPr>
              <a:cxnSpLocks/>
            </p:cNvCxnSpPr>
            <p:nvPr/>
          </p:nvCxnSpPr>
          <p:spPr>
            <a:xfrm>
              <a:off x="3804009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5" name="Straight Connector 804">
              <a:extLst>
                <a:ext uri="{FF2B5EF4-FFF2-40B4-BE49-F238E27FC236}">
                  <a16:creationId xmlns:a16="http://schemas.microsoft.com/office/drawing/2014/main" id="{C99ECB24-D3CC-A3A7-444B-A1EC9D4D9872}"/>
                </a:ext>
              </a:extLst>
            </p:cNvPr>
            <p:cNvCxnSpPr>
              <a:cxnSpLocks/>
            </p:cNvCxnSpPr>
            <p:nvPr/>
          </p:nvCxnSpPr>
          <p:spPr>
            <a:xfrm>
              <a:off x="3933434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6" name="Straight Connector 805">
              <a:extLst>
                <a:ext uri="{FF2B5EF4-FFF2-40B4-BE49-F238E27FC236}">
                  <a16:creationId xmlns:a16="http://schemas.microsoft.com/office/drawing/2014/main" id="{348780C0-D742-829F-879E-B27413E1251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36590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7" name="Straight Connector 806">
              <a:extLst>
                <a:ext uri="{FF2B5EF4-FFF2-40B4-BE49-F238E27FC236}">
                  <a16:creationId xmlns:a16="http://schemas.microsoft.com/office/drawing/2014/main" id="{F88764B0-A407-505B-54AC-797E0814A90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7295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8" name="Straight Connector 807">
              <a:extLst>
                <a:ext uri="{FF2B5EF4-FFF2-40B4-BE49-F238E27FC236}">
                  <a16:creationId xmlns:a16="http://schemas.microsoft.com/office/drawing/2014/main" id="{2D74B728-135F-C00A-CEB1-94A2EEF051E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96720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9" name="Straight Connector 808">
              <a:extLst>
                <a:ext uri="{FF2B5EF4-FFF2-40B4-BE49-F238E27FC236}">
                  <a16:creationId xmlns:a16="http://schemas.microsoft.com/office/drawing/2014/main" id="{B6F2842F-3FD7-B135-4F88-D9E36C4BB83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73304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0" name="Straight Connector 809">
              <a:extLst>
                <a:ext uri="{FF2B5EF4-FFF2-40B4-BE49-F238E27FC236}">
                  <a16:creationId xmlns:a16="http://schemas.microsoft.com/office/drawing/2014/main" id="{B6E2CD65-0A37-298D-1730-4B214FC40B1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04009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1" name="Straight Connector 810">
              <a:extLst>
                <a:ext uri="{FF2B5EF4-FFF2-40B4-BE49-F238E27FC236}">
                  <a16:creationId xmlns:a16="http://schemas.microsoft.com/office/drawing/2014/main" id="{C797879F-19C2-57E9-3C1C-C08B8F67FE3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33434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2" name="Straight Connector 811">
              <a:extLst>
                <a:ext uri="{FF2B5EF4-FFF2-40B4-BE49-F238E27FC236}">
                  <a16:creationId xmlns:a16="http://schemas.microsoft.com/office/drawing/2014/main" id="{85FE5CF5-83C9-DD6D-BBF3-6CE036C9A85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10018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3" name="Straight Connector 812">
              <a:extLst>
                <a:ext uri="{FF2B5EF4-FFF2-40B4-BE49-F238E27FC236}">
                  <a16:creationId xmlns:a16="http://schemas.microsoft.com/office/drawing/2014/main" id="{17AB1829-6393-086E-EF37-897DB3AECE7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40723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4" name="Straight Connector 813">
              <a:extLst>
                <a:ext uri="{FF2B5EF4-FFF2-40B4-BE49-F238E27FC236}">
                  <a16:creationId xmlns:a16="http://schemas.microsoft.com/office/drawing/2014/main" id="{6CCC0A72-A409-74AF-52AC-7FD3BF5700F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70148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5" name="Straight Connector 814">
              <a:extLst>
                <a:ext uri="{FF2B5EF4-FFF2-40B4-BE49-F238E27FC236}">
                  <a16:creationId xmlns:a16="http://schemas.microsoft.com/office/drawing/2014/main" id="{5F72E5C7-C15E-1AD4-63F7-CBF20B3872C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46732" y="336116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6" name="Straight Connector 815">
              <a:extLst>
                <a:ext uri="{FF2B5EF4-FFF2-40B4-BE49-F238E27FC236}">
                  <a16:creationId xmlns:a16="http://schemas.microsoft.com/office/drawing/2014/main" id="{839E7EBF-1041-4383-BB12-C7774217231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7437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7" name="Straight Connector 816">
              <a:extLst>
                <a:ext uri="{FF2B5EF4-FFF2-40B4-BE49-F238E27FC236}">
                  <a16:creationId xmlns:a16="http://schemas.microsoft.com/office/drawing/2014/main" id="{31A9964E-6011-07CD-CCB2-C8C9C89FFF4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6862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8" name="Group 817">
            <a:extLst>
              <a:ext uri="{FF2B5EF4-FFF2-40B4-BE49-F238E27FC236}">
                <a16:creationId xmlns:a16="http://schemas.microsoft.com/office/drawing/2014/main" id="{A0152EC6-697E-A216-F2B0-948FCD4EBD83}"/>
              </a:ext>
            </a:extLst>
          </p:cNvPr>
          <p:cNvGrpSpPr/>
          <p:nvPr/>
        </p:nvGrpSpPr>
        <p:grpSpPr>
          <a:xfrm>
            <a:off x="7995475" y="2010148"/>
            <a:ext cx="2145792" cy="733340"/>
            <a:chOff x="2989339" y="2691450"/>
            <a:chExt cx="2145792" cy="7333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9" name="Freeform: Shape 818">
                  <a:extLst>
                    <a:ext uri="{FF2B5EF4-FFF2-40B4-BE49-F238E27FC236}">
                      <a16:creationId xmlns:a16="http://schemas.microsoft.com/office/drawing/2014/main" id="{4872E09C-A631-C906-E3DE-60965F21B1DD}"/>
                    </a:ext>
                  </a:extLst>
                </p:cNvPr>
                <p:cNvSpPr/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solidFill>
                  <a:srgbClr val="008000">
                    <a:alpha val="50196"/>
                  </a:srgbClr>
                </a:solidFill>
                <a:ln w="127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19" name="Freeform: Shape 818">
                  <a:extLst>
                    <a:ext uri="{FF2B5EF4-FFF2-40B4-BE49-F238E27FC236}">
                      <a16:creationId xmlns:a16="http://schemas.microsoft.com/office/drawing/2014/main" id="{4872E09C-A631-C906-E3DE-60965F21B1D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  <a:ln w="127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20" name="Straight Connector 819">
              <a:extLst>
                <a:ext uri="{FF2B5EF4-FFF2-40B4-BE49-F238E27FC236}">
                  <a16:creationId xmlns:a16="http://schemas.microsoft.com/office/drawing/2014/main" id="{975FC042-8D12-81F8-F016-5B4B72E6A729}"/>
                </a:ext>
              </a:extLst>
            </p:cNvPr>
            <p:cNvCxnSpPr>
              <a:cxnSpLocks/>
            </p:cNvCxnSpPr>
            <p:nvPr/>
          </p:nvCxnSpPr>
          <p:spPr>
            <a:xfrm>
              <a:off x="3673304" y="2692095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1" name="Straight Connector 820">
              <a:extLst>
                <a:ext uri="{FF2B5EF4-FFF2-40B4-BE49-F238E27FC236}">
                  <a16:creationId xmlns:a16="http://schemas.microsoft.com/office/drawing/2014/main" id="{A9CE5FEC-5DDB-9F17-5134-37A5D2F9FB0D}"/>
                </a:ext>
              </a:extLst>
            </p:cNvPr>
            <p:cNvCxnSpPr>
              <a:cxnSpLocks/>
            </p:cNvCxnSpPr>
            <p:nvPr/>
          </p:nvCxnSpPr>
          <p:spPr>
            <a:xfrm>
              <a:off x="3804009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2" name="Straight Connector 821">
              <a:extLst>
                <a:ext uri="{FF2B5EF4-FFF2-40B4-BE49-F238E27FC236}">
                  <a16:creationId xmlns:a16="http://schemas.microsoft.com/office/drawing/2014/main" id="{D3B482E7-29AA-0D3C-55BD-0F328342103C}"/>
                </a:ext>
              </a:extLst>
            </p:cNvPr>
            <p:cNvCxnSpPr>
              <a:cxnSpLocks/>
            </p:cNvCxnSpPr>
            <p:nvPr/>
          </p:nvCxnSpPr>
          <p:spPr>
            <a:xfrm>
              <a:off x="3933434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3" name="Straight Connector 822">
              <a:extLst>
                <a:ext uri="{FF2B5EF4-FFF2-40B4-BE49-F238E27FC236}">
                  <a16:creationId xmlns:a16="http://schemas.microsoft.com/office/drawing/2014/main" id="{F259A1EC-A8AF-5E43-8EA1-2DACCC4A745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36590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4" name="Straight Connector 823">
              <a:extLst>
                <a:ext uri="{FF2B5EF4-FFF2-40B4-BE49-F238E27FC236}">
                  <a16:creationId xmlns:a16="http://schemas.microsoft.com/office/drawing/2014/main" id="{1D02E1F2-6F0F-C24B-0D05-5DE3D5FC18C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7295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5" name="Straight Connector 824">
              <a:extLst>
                <a:ext uri="{FF2B5EF4-FFF2-40B4-BE49-F238E27FC236}">
                  <a16:creationId xmlns:a16="http://schemas.microsoft.com/office/drawing/2014/main" id="{1DC3E5DC-E8F7-EED4-281C-67781D4CAB3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96720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6" name="Straight Connector 825">
              <a:extLst>
                <a:ext uri="{FF2B5EF4-FFF2-40B4-BE49-F238E27FC236}">
                  <a16:creationId xmlns:a16="http://schemas.microsoft.com/office/drawing/2014/main" id="{F9DB6D6D-0706-3BC8-CCE2-6B5FF7CCC10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73304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7" name="Straight Connector 826">
              <a:extLst>
                <a:ext uri="{FF2B5EF4-FFF2-40B4-BE49-F238E27FC236}">
                  <a16:creationId xmlns:a16="http://schemas.microsoft.com/office/drawing/2014/main" id="{C2D275BA-0940-B437-61AE-416B74DA1FD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04009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8" name="Straight Connector 827">
              <a:extLst>
                <a:ext uri="{FF2B5EF4-FFF2-40B4-BE49-F238E27FC236}">
                  <a16:creationId xmlns:a16="http://schemas.microsoft.com/office/drawing/2014/main" id="{222102F3-F30D-BC87-A437-4A8FCBB904E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33434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9" name="Straight Connector 828">
              <a:extLst>
                <a:ext uri="{FF2B5EF4-FFF2-40B4-BE49-F238E27FC236}">
                  <a16:creationId xmlns:a16="http://schemas.microsoft.com/office/drawing/2014/main" id="{46742DB8-2465-B04C-95A4-6AC7FA80F50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10018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0" name="Straight Connector 829">
              <a:extLst>
                <a:ext uri="{FF2B5EF4-FFF2-40B4-BE49-F238E27FC236}">
                  <a16:creationId xmlns:a16="http://schemas.microsoft.com/office/drawing/2014/main" id="{06569F66-9B7F-27E6-1DC3-4EF01118390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40723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1" name="Straight Connector 830">
              <a:extLst>
                <a:ext uri="{FF2B5EF4-FFF2-40B4-BE49-F238E27FC236}">
                  <a16:creationId xmlns:a16="http://schemas.microsoft.com/office/drawing/2014/main" id="{D358E1F5-BB28-794A-43F8-06359E1377F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70148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2" name="Straight Connector 831">
              <a:extLst>
                <a:ext uri="{FF2B5EF4-FFF2-40B4-BE49-F238E27FC236}">
                  <a16:creationId xmlns:a16="http://schemas.microsoft.com/office/drawing/2014/main" id="{176677A7-A831-075E-232C-BBC15CD495E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46732" y="336116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3" name="Straight Connector 832">
              <a:extLst>
                <a:ext uri="{FF2B5EF4-FFF2-40B4-BE49-F238E27FC236}">
                  <a16:creationId xmlns:a16="http://schemas.microsoft.com/office/drawing/2014/main" id="{579ED2D0-35EC-65C2-C9AF-3CD8C53FCDA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7437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4" name="Straight Connector 833">
              <a:extLst>
                <a:ext uri="{FF2B5EF4-FFF2-40B4-BE49-F238E27FC236}">
                  <a16:creationId xmlns:a16="http://schemas.microsoft.com/office/drawing/2014/main" id="{13CB6492-9380-94C2-DD82-AB86FDE7AFE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6862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5" name="Group 834">
            <a:extLst>
              <a:ext uri="{FF2B5EF4-FFF2-40B4-BE49-F238E27FC236}">
                <a16:creationId xmlns:a16="http://schemas.microsoft.com/office/drawing/2014/main" id="{A33FF08D-F651-010A-A781-6ABDD8326C7B}"/>
              </a:ext>
            </a:extLst>
          </p:cNvPr>
          <p:cNvGrpSpPr/>
          <p:nvPr/>
        </p:nvGrpSpPr>
        <p:grpSpPr>
          <a:xfrm>
            <a:off x="8532886" y="2010148"/>
            <a:ext cx="2145792" cy="733340"/>
            <a:chOff x="2989339" y="2691450"/>
            <a:chExt cx="2145792" cy="7333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6" name="Freeform: Shape 835">
                  <a:extLst>
                    <a:ext uri="{FF2B5EF4-FFF2-40B4-BE49-F238E27FC236}">
                      <a16:creationId xmlns:a16="http://schemas.microsoft.com/office/drawing/2014/main" id="{90344E95-6366-4E58-CDDE-C1C0BB66A149}"/>
                    </a:ext>
                  </a:extLst>
                </p:cNvPr>
                <p:cNvSpPr/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solidFill>
                  <a:srgbClr val="008000">
                    <a:alpha val="50196"/>
                  </a:srgbClr>
                </a:solidFill>
                <a:ln w="127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36" name="Freeform: Shape 835">
                  <a:extLst>
                    <a:ext uri="{FF2B5EF4-FFF2-40B4-BE49-F238E27FC236}">
                      <a16:creationId xmlns:a16="http://schemas.microsoft.com/office/drawing/2014/main" id="{90344E95-6366-4E58-CDDE-C1C0BB66A14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  <a:ln w="127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37" name="Straight Connector 836">
              <a:extLst>
                <a:ext uri="{FF2B5EF4-FFF2-40B4-BE49-F238E27FC236}">
                  <a16:creationId xmlns:a16="http://schemas.microsoft.com/office/drawing/2014/main" id="{731B3CA5-6F3D-E247-454B-3E13D2812B0F}"/>
                </a:ext>
              </a:extLst>
            </p:cNvPr>
            <p:cNvCxnSpPr>
              <a:cxnSpLocks/>
            </p:cNvCxnSpPr>
            <p:nvPr/>
          </p:nvCxnSpPr>
          <p:spPr>
            <a:xfrm>
              <a:off x="3673304" y="2692095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8" name="Straight Connector 837">
              <a:extLst>
                <a:ext uri="{FF2B5EF4-FFF2-40B4-BE49-F238E27FC236}">
                  <a16:creationId xmlns:a16="http://schemas.microsoft.com/office/drawing/2014/main" id="{CA742ABE-C321-7411-2C38-AD37ECFB7FD0}"/>
                </a:ext>
              </a:extLst>
            </p:cNvPr>
            <p:cNvCxnSpPr>
              <a:cxnSpLocks/>
            </p:cNvCxnSpPr>
            <p:nvPr/>
          </p:nvCxnSpPr>
          <p:spPr>
            <a:xfrm>
              <a:off x="3804009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9" name="Straight Connector 838">
              <a:extLst>
                <a:ext uri="{FF2B5EF4-FFF2-40B4-BE49-F238E27FC236}">
                  <a16:creationId xmlns:a16="http://schemas.microsoft.com/office/drawing/2014/main" id="{929B3A5C-5227-0F42-6DA5-AD11A504FABA}"/>
                </a:ext>
              </a:extLst>
            </p:cNvPr>
            <p:cNvCxnSpPr>
              <a:cxnSpLocks/>
            </p:cNvCxnSpPr>
            <p:nvPr/>
          </p:nvCxnSpPr>
          <p:spPr>
            <a:xfrm>
              <a:off x="3933434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0" name="Straight Connector 839">
              <a:extLst>
                <a:ext uri="{FF2B5EF4-FFF2-40B4-BE49-F238E27FC236}">
                  <a16:creationId xmlns:a16="http://schemas.microsoft.com/office/drawing/2014/main" id="{4615BAD5-0566-4F5C-D5FD-12374F6609C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36590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1" name="Straight Connector 840">
              <a:extLst>
                <a:ext uri="{FF2B5EF4-FFF2-40B4-BE49-F238E27FC236}">
                  <a16:creationId xmlns:a16="http://schemas.microsoft.com/office/drawing/2014/main" id="{81493EDF-9A56-A49C-A5C1-E9C0EE6BC18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7295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2" name="Straight Connector 841">
              <a:extLst>
                <a:ext uri="{FF2B5EF4-FFF2-40B4-BE49-F238E27FC236}">
                  <a16:creationId xmlns:a16="http://schemas.microsoft.com/office/drawing/2014/main" id="{ED96D619-603C-E657-1664-13DA382FE9C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96720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3" name="Straight Connector 842">
              <a:extLst>
                <a:ext uri="{FF2B5EF4-FFF2-40B4-BE49-F238E27FC236}">
                  <a16:creationId xmlns:a16="http://schemas.microsoft.com/office/drawing/2014/main" id="{9DCF0337-3B17-20D5-67AD-E9985FDAE6D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73304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4" name="Straight Connector 843">
              <a:extLst>
                <a:ext uri="{FF2B5EF4-FFF2-40B4-BE49-F238E27FC236}">
                  <a16:creationId xmlns:a16="http://schemas.microsoft.com/office/drawing/2014/main" id="{749F2A22-564A-C213-791E-0CDC16D8611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04009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5" name="Straight Connector 844">
              <a:extLst>
                <a:ext uri="{FF2B5EF4-FFF2-40B4-BE49-F238E27FC236}">
                  <a16:creationId xmlns:a16="http://schemas.microsoft.com/office/drawing/2014/main" id="{FF75749E-BD94-9B7A-4E25-BFD92A90F65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33434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6" name="Straight Connector 845">
              <a:extLst>
                <a:ext uri="{FF2B5EF4-FFF2-40B4-BE49-F238E27FC236}">
                  <a16:creationId xmlns:a16="http://schemas.microsoft.com/office/drawing/2014/main" id="{2618AF82-6D53-A26C-AA48-6561182DC81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10018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7" name="Straight Connector 846">
              <a:extLst>
                <a:ext uri="{FF2B5EF4-FFF2-40B4-BE49-F238E27FC236}">
                  <a16:creationId xmlns:a16="http://schemas.microsoft.com/office/drawing/2014/main" id="{20A633C6-FFB7-A750-61E0-7D121423EE7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40723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8" name="Straight Connector 847">
              <a:extLst>
                <a:ext uri="{FF2B5EF4-FFF2-40B4-BE49-F238E27FC236}">
                  <a16:creationId xmlns:a16="http://schemas.microsoft.com/office/drawing/2014/main" id="{BBF89980-08E5-2CF6-CA6A-542E0D5E544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70148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9" name="Straight Connector 848">
              <a:extLst>
                <a:ext uri="{FF2B5EF4-FFF2-40B4-BE49-F238E27FC236}">
                  <a16:creationId xmlns:a16="http://schemas.microsoft.com/office/drawing/2014/main" id="{82F70130-85DF-BDAC-EBB2-956A287E8E1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46732" y="336116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0" name="Straight Connector 849">
              <a:extLst>
                <a:ext uri="{FF2B5EF4-FFF2-40B4-BE49-F238E27FC236}">
                  <a16:creationId xmlns:a16="http://schemas.microsoft.com/office/drawing/2014/main" id="{30E03900-6BD6-F657-D8D3-B0C91685002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7437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1" name="Straight Connector 850">
              <a:extLst>
                <a:ext uri="{FF2B5EF4-FFF2-40B4-BE49-F238E27FC236}">
                  <a16:creationId xmlns:a16="http://schemas.microsoft.com/office/drawing/2014/main" id="{3F3BE475-9657-2CF5-37BF-6B9B3FAC7BB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6862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2" name="Group 851">
            <a:extLst>
              <a:ext uri="{FF2B5EF4-FFF2-40B4-BE49-F238E27FC236}">
                <a16:creationId xmlns:a16="http://schemas.microsoft.com/office/drawing/2014/main" id="{FB039DBA-2EA2-E671-F8A6-0BD297933387}"/>
              </a:ext>
            </a:extLst>
          </p:cNvPr>
          <p:cNvGrpSpPr/>
          <p:nvPr/>
        </p:nvGrpSpPr>
        <p:grpSpPr>
          <a:xfrm>
            <a:off x="9070114" y="2010148"/>
            <a:ext cx="2145792" cy="733340"/>
            <a:chOff x="2989339" y="2691450"/>
            <a:chExt cx="2145792" cy="7333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3" name="Freeform: Shape 852">
                  <a:extLst>
                    <a:ext uri="{FF2B5EF4-FFF2-40B4-BE49-F238E27FC236}">
                      <a16:creationId xmlns:a16="http://schemas.microsoft.com/office/drawing/2014/main" id="{CF69CFCD-EA92-B925-7761-4ED3B3050027}"/>
                    </a:ext>
                  </a:extLst>
                </p:cNvPr>
                <p:cNvSpPr/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solidFill>
                  <a:srgbClr val="008000">
                    <a:alpha val="50196"/>
                  </a:srgbClr>
                </a:solidFill>
                <a:ln w="127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53" name="Freeform: Shape 852">
                  <a:extLst>
                    <a:ext uri="{FF2B5EF4-FFF2-40B4-BE49-F238E27FC236}">
                      <a16:creationId xmlns:a16="http://schemas.microsoft.com/office/drawing/2014/main" id="{CF69CFCD-EA92-B925-7761-4ED3B305002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  <a:ln w="127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54" name="Straight Connector 853">
              <a:extLst>
                <a:ext uri="{FF2B5EF4-FFF2-40B4-BE49-F238E27FC236}">
                  <a16:creationId xmlns:a16="http://schemas.microsoft.com/office/drawing/2014/main" id="{11660B28-7FAD-126C-A1CF-0AC9A444BF48}"/>
                </a:ext>
              </a:extLst>
            </p:cNvPr>
            <p:cNvCxnSpPr>
              <a:cxnSpLocks/>
            </p:cNvCxnSpPr>
            <p:nvPr/>
          </p:nvCxnSpPr>
          <p:spPr>
            <a:xfrm>
              <a:off x="3673304" y="2692095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5" name="Straight Connector 854">
              <a:extLst>
                <a:ext uri="{FF2B5EF4-FFF2-40B4-BE49-F238E27FC236}">
                  <a16:creationId xmlns:a16="http://schemas.microsoft.com/office/drawing/2014/main" id="{BFE9712C-A53F-0850-5F9A-625BFE316883}"/>
                </a:ext>
              </a:extLst>
            </p:cNvPr>
            <p:cNvCxnSpPr>
              <a:cxnSpLocks/>
            </p:cNvCxnSpPr>
            <p:nvPr/>
          </p:nvCxnSpPr>
          <p:spPr>
            <a:xfrm>
              <a:off x="3804009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6" name="Straight Connector 855">
              <a:extLst>
                <a:ext uri="{FF2B5EF4-FFF2-40B4-BE49-F238E27FC236}">
                  <a16:creationId xmlns:a16="http://schemas.microsoft.com/office/drawing/2014/main" id="{5E70D417-AC95-4612-FDC2-8C6426EDF09E}"/>
                </a:ext>
              </a:extLst>
            </p:cNvPr>
            <p:cNvCxnSpPr>
              <a:cxnSpLocks/>
            </p:cNvCxnSpPr>
            <p:nvPr/>
          </p:nvCxnSpPr>
          <p:spPr>
            <a:xfrm>
              <a:off x="3933434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7" name="Straight Connector 856">
              <a:extLst>
                <a:ext uri="{FF2B5EF4-FFF2-40B4-BE49-F238E27FC236}">
                  <a16:creationId xmlns:a16="http://schemas.microsoft.com/office/drawing/2014/main" id="{6474E706-2F6E-DD22-FA2B-DAF64E83F2D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36590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8" name="Straight Connector 857">
              <a:extLst>
                <a:ext uri="{FF2B5EF4-FFF2-40B4-BE49-F238E27FC236}">
                  <a16:creationId xmlns:a16="http://schemas.microsoft.com/office/drawing/2014/main" id="{44A2327A-9E39-7796-E097-28839AB79F7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7295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9" name="Straight Connector 858">
              <a:extLst>
                <a:ext uri="{FF2B5EF4-FFF2-40B4-BE49-F238E27FC236}">
                  <a16:creationId xmlns:a16="http://schemas.microsoft.com/office/drawing/2014/main" id="{624D13D2-063E-A33E-4694-5A535CB202A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96720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0" name="Straight Connector 859">
              <a:extLst>
                <a:ext uri="{FF2B5EF4-FFF2-40B4-BE49-F238E27FC236}">
                  <a16:creationId xmlns:a16="http://schemas.microsoft.com/office/drawing/2014/main" id="{1786BBF7-99AE-8D2B-C6F0-849B9736D69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73304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1" name="Straight Connector 860">
              <a:extLst>
                <a:ext uri="{FF2B5EF4-FFF2-40B4-BE49-F238E27FC236}">
                  <a16:creationId xmlns:a16="http://schemas.microsoft.com/office/drawing/2014/main" id="{444299B5-533F-9714-DAB8-711B915A571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04009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2" name="Straight Connector 861">
              <a:extLst>
                <a:ext uri="{FF2B5EF4-FFF2-40B4-BE49-F238E27FC236}">
                  <a16:creationId xmlns:a16="http://schemas.microsoft.com/office/drawing/2014/main" id="{D342B5FA-6E0B-7540-3F8F-6692C895A0D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33434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3" name="Straight Connector 862">
              <a:extLst>
                <a:ext uri="{FF2B5EF4-FFF2-40B4-BE49-F238E27FC236}">
                  <a16:creationId xmlns:a16="http://schemas.microsoft.com/office/drawing/2014/main" id="{66C8242D-56DE-8A0C-00FF-3C0AAA755DD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10018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4" name="Straight Connector 863">
              <a:extLst>
                <a:ext uri="{FF2B5EF4-FFF2-40B4-BE49-F238E27FC236}">
                  <a16:creationId xmlns:a16="http://schemas.microsoft.com/office/drawing/2014/main" id="{9A9B85D1-F7B7-1551-0E01-ED8B21D77B4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40723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5" name="Straight Connector 864">
              <a:extLst>
                <a:ext uri="{FF2B5EF4-FFF2-40B4-BE49-F238E27FC236}">
                  <a16:creationId xmlns:a16="http://schemas.microsoft.com/office/drawing/2014/main" id="{9C94FE02-0487-B1C3-800F-8878B38EFE7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70148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6" name="Straight Connector 865">
              <a:extLst>
                <a:ext uri="{FF2B5EF4-FFF2-40B4-BE49-F238E27FC236}">
                  <a16:creationId xmlns:a16="http://schemas.microsoft.com/office/drawing/2014/main" id="{350C6D71-9C45-656E-E35B-B0C5EB4403A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46732" y="336116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7" name="Straight Connector 866">
              <a:extLst>
                <a:ext uri="{FF2B5EF4-FFF2-40B4-BE49-F238E27FC236}">
                  <a16:creationId xmlns:a16="http://schemas.microsoft.com/office/drawing/2014/main" id="{3EE92314-8472-1DCE-A4DE-74BB113329B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7437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8" name="Straight Connector 867">
              <a:extLst>
                <a:ext uri="{FF2B5EF4-FFF2-40B4-BE49-F238E27FC236}">
                  <a16:creationId xmlns:a16="http://schemas.microsoft.com/office/drawing/2014/main" id="{936EA34B-24F0-9AA4-6C41-C75CE17145A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6862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9" name="Group 868">
            <a:extLst>
              <a:ext uri="{FF2B5EF4-FFF2-40B4-BE49-F238E27FC236}">
                <a16:creationId xmlns:a16="http://schemas.microsoft.com/office/drawing/2014/main" id="{14313A20-5DE8-1055-1849-63260BC8F4D5}"/>
              </a:ext>
            </a:extLst>
          </p:cNvPr>
          <p:cNvGrpSpPr/>
          <p:nvPr/>
        </p:nvGrpSpPr>
        <p:grpSpPr>
          <a:xfrm>
            <a:off x="4913078" y="2744352"/>
            <a:ext cx="308263" cy="246222"/>
            <a:chOff x="5518333" y="4840657"/>
            <a:chExt cx="308263" cy="24622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0" name="TextBox 869">
                  <a:extLst>
                    <a:ext uri="{FF2B5EF4-FFF2-40B4-BE49-F238E27FC236}">
                      <a16:creationId xmlns:a16="http://schemas.microsoft.com/office/drawing/2014/main" id="{88088C27-FF89-B279-A283-1AD27219AADF}"/>
                    </a:ext>
                  </a:extLst>
                </p:cNvPr>
                <p:cNvSpPr txBox="1"/>
                <p:nvPr/>
              </p:nvSpPr>
              <p:spPr>
                <a:xfrm>
                  <a:off x="5518333" y="4840658"/>
                  <a:ext cx="308263" cy="24622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⟨"/>
                            <m:endChr m:val="⟩"/>
                            <m:ctrlPr>
                              <a:rPr lang="en-US" sz="1600" b="0" i="1" smtClean="0">
                                <a:ln w="19050"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n w="19050"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⊔</m:t>
                            </m:r>
                          </m:e>
                        </m:d>
                      </m:oMath>
                    </m:oMathPara>
                  </a14:m>
                  <a:endParaRPr lang="en-US" sz="1600" dirty="0">
                    <a:ln w="19050">
                      <a:solidFill>
                        <a:schemeClr val="bg1"/>
                      </a:solidFill>
                    </a:ln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70" name="TextBox 869">
                  <a:extLst>
                    <a:ext uri="{FF2B5EF4-FFF2-40B4-BE49-F238E27FC236}">
                      <a16:creationId xmlns:a16="http://schemas.microsoft.com/office/drawing/2014/main" id="{88088C27-FF89-B279-A283-1AD27219AAD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18333" y="4840658"/>
                  <a:ext cx="308263" cy="246221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1" name="TextBox 870">
                  <a:extLst>
                    <a:ext uri="{FF2B5EF4-FFF2-40B4-BE49-F238E27FC236}">
                      <a16:creationId xmlns:a16="http://schemas.microsoft.com/office/drawing/2014/main" id="{199C92A7-E5C2-1E53-CC95-D04FA5EB5E00}"/>
                    </a:ext>
                  </a:extLst>
                </p:cNvPr>
                <p:cNvSpPr txBox="1"/>
                <p:nvPr/>
              </p:nvSpPr>
              <p:spPr>
                <a:xfrm>
                  <a:off x="5518333" y="4840657"/>
                  <a:ext cx="308263" cy="24622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⟨"/>
                            <m:endChr m:val="⟩"/>
                            <m:ctrlPr>
                              <a:rPr lang="en-US" sz="1600" b="0" i="1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⊔</m:t>
                            </m:r>
                          </m:e>
                        </m:d>
                      </m:oMath>
                    </m:oMathPara>
                  </a14:m>
                  <a:endParaRPr lang="en-US" sz="1600" dirty="0">
                    <a:ln>
                      <a:noFill/>
                    </a:ln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71" name="TextBox 870">
                  <a:extLst>
                    <a:ext uri="{FF2B5EF4-FFF2-40B4-BE49-F238E27FC236}">
                      <a16:creationId xmlns:a16="http://schemas.microsoft.com/office/drawing/2014/main" id="{199C92A7-E5C2-1E53-CC95-D04FA5EB5E0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18333" y="4840657"/>
                  <a:ext cx="308263" cy="246221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43" name="Group 1042">
            <a:extLst>
              <a:ext uri="{FF2B5EF4-FFF2-40B4-BE49-F238E27FC236}">
                <a16:creationId xmlns:a16="http://schemas.microsoft.com/office/drawing/2014/main" id="{260FE898-FE4E-EA96-D229-67B6490B64FF}"/>
              </a:ext>
            </a:extLst>
          </p:cNvPr>
          <p:cNvGrpSpPr/>
          <p:nvPr/>
        </p:nvGrpSpPr>
        <p:grpSpPr>
          <a:xfrm>
            <a:off x="10262318" y="2767212"/>
            <a:ext cx="849283" cy="253842"/>
            <a:chOff x="10931073" y="2778777"/>
            <a:chExt cx="849283" cy="253842"/>
          </a:xfrm>
        </p:grpSpPr>
        <p:grpSp>
          <p:nvGrpSpPr>
            <p:cNvPr id="872" name="Group 871">
              <a:extLst>
                <a:ext uri="{FF2B5EF4-FFF2-40B4-BE49-F238E27FC236}">
                  <a16:creationId xmlns:a16="http://schemas.microsoft.com/office/drawing/2014/main" id="{9A955690-C4C1-A34E-B5CD-D5F83D19668E}"/>
                </a:ext>
              </a:extLst>
            </p:cNvPr>
            <p:cNvGrpSpPr/>
            <p:nvPr/>
          </p:nvGrpSpPr>
          <p:grpSpPr>
            <a:xfrm>
              <a:off x="10931073" y="2786397"/>
              <a:ext cx="308263" cy="246222"/>
              <a:chOff x="5518333" y="4840657"/>
              <a:chExt cx="308263" cy="24622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73" name="TextBox 872">
                    <a:extLst>
                      <a:ext uri="{FF2B5EF4-FFF2-40B4-BE49-F238E27FC236}">
                        <a16:creationId xmlns:a16="http://schemas.microsoft.com/office/drawing/2014/main" id="{40D37496-3C94-04FD-F36F-F77F8BD285DF}"/>
                      </a:ext>
                    </a:extLst>
                  </p:cNvPr>
                  <p:cNvSpPr txBox="1"/>
                  <p:nvPr/>
                </p:nvSpPr>
                <p:spPr>
                  <a:xfrm>
                    <a:off x="5518333" y="4840658"/>
                    <a:ext cx="308263" cy="24622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⟨"/>
                              <m:endChr m:val="⟩"/>
                              <m:ctrlPr>
                                <a:rPr lang="en-US" sz="1600" b="0" i="1" smtClean="0">
                                  <a:ln w="19050"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n w="19050"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⊔</m:t>
                              </m:r>
                            </m:e>
                          </m:d>
                        </m:oMath>
                      </m:oMathPara>
                    </a14:m>
                    <a:endParaRPr lang="en-US" sz="1600" dirty="0">
                      <a:ln w="19050">
                        <a:solidFill>
                          <a:schemeClr val="bg1"/>
                        </a:solidFill>
                      </a:ln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73" name="TextBox 872">
                    <a:extLst>
                      <a:ext uri="{FF2B5EF4-FFF2-40B4-BE49-F238E27FC236}">
                        <a16:creationId xmlns:a16="http://schemas.microsoft.com/office/drawing/2014/main" id="{40D37496-3C94-04FD-F36F-F77F8BD285D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18333" y="4840658"/>
                    <a:ext cx="308263" cy="246221"/>
                  </a:xfrm>
                  <a:prstGeom prst="rect">
                    <a:avLst/>
                  </a:prstGeom>
                  <a:blipFill>
                    <a:blip r:embed="rId2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74" name="TextBox 873">
                    <a:extLst>
                      <a:ext uri="{FF2B5EF4-FFF2-40B4-BE49-F238E27FC236}">
                        <a16:creationId xmlns:a16="http://schemas.microsoft.com/office/drawing/2014/main" id="{303B2A4D-AD7F-3A44-0C2E-D90600AA3E32}"/>
                      </a:ext>
                    </a:extLst>
                  </p:cNvPr>
                  <p:cNvSpPr txBox="1"/>
                  <p:nvPr/>
                </p:nvSpPr>
                <p:spPr>
                  <a:xfrm>
                    <a:off x="5518333" y="4840657"/>
                    <a:ext cx="308263" cy="24622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⟨"/>
                              <m:endChr m:val="⟩"/>
                              <m:ctrlPr>
                                <a:rPr lang="en-US" sz="1600" b="0" i="1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⊔</m:t>
                              </m:r>
                            </m:e>
                          </m:d>
                        </m:oMath>
                      </m:oMathPara>
                    </a14:m>
                    <a:endParaRPr lang="en-US" sz="1600" dirty="0">
                      <a:ln>
                        <a:noFill/>
                      </a:ln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74" name="TextBox 873">
                    <a:extLst>
                      <a:ext uri="{FF2B5EF4-FFF2-40B4-BE49-F238E27FC236}">
                        <a16:creationId xmlns:a16="http://schemas.microsoft.com/office/drawing/2014/main" id="{303B2A4D-AD7F-3A44-0C2E-D90600AA3E3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18333" y="4840657"/>
                    <a:ext cx="308263" cy="246221"/>
                  </a:xfrm>
                  <a:prstGeom prst="rect">
                    <a:avLst/>
                  </a:prstGeom>
                  <a:blipFill>
                    <a:blip r:embed="rId2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875" name="Group 874">
              <a:extLst>
                <a:ext uri="{FF2B5EF4-FFF2-40B4-BE49-F238E27FC236}">
                  <a16:creationId xmlns:a16="http://schemas.microsoft.com/office/drawing/2014/main" id="{BC919012-E04C-43FC-DB78-34259C7D9887}"/>
                </a:ext>
              </a:extLst>
            </p:cNvPr>
            <p:cNvGrpSpPr/>
            <p:nvPr/>
          </p:nvGrpSpPr>
          <p:grpSpPr>
            <a:xfrm>
              <a:off x="11472093" y="2778777"/>
              <a:ext cx="308263" cy="246222"/>
              <a:chOff x="5518333" y="4840657"/>
              <a:chExt cx="308263" cy="24622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76" name="TextBox 875">
                    <a:extLst>
                      <a:ext uri="{FF2B5EF4-FFF2-40B4-BE49-F238E27FC236}">
                        <a16:creationId xmlns:a16="http://schemas.microsoft.com/office/drawing/2014/main" id="{7E839F7C-A2E0-9D17-6BF1-843269705EE3}"/>
                      </a:ext>
                    </a:extLst>
                  </p:cNvPr>
                  <p:cNvSpPr txBox="1"/>
                  <p:nvPr/>
                </p:nvSpPr>
                <p:spPr>
                  <a:xfrm>
                    <a:off x="5518333" y="4840658"/>
                    <a:ext cx="308263" cy="24622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⟨"/>
                              <m:endChr m:val="⟩"/>
                              <m:ctrlPr>
                                <a:rPr lang="en-US" sz="1600" b="0" i="1" smtClean="0">
                                  <a:ln w="19050"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n w="19050"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⊔</m:t>
                              </m:r>
                            </m:e>
                          </m:d>
                        </m:oMath>
                      </m:oMathPara>
                    </a14:m>
                    <a:endParaRPr lang="en-US" sz="1600" dirty="0">
                      <a:ln w="19050">
                        <a:solidFill>
                          <a:schemeClr val="bg1"/>
                        </a:solidFill>
                      </a:ln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76" name="TextBox 875">
                    <a:extLst>
                      <a:ext uri="{FF2B5EF4-FFF2-40B4-BE49-F238E27FC236}">
                        <a16:creationId xmlns:a16="http://schemas.microsoft.com/office/drawing/2014/main" id="{7E839F7C-A2E0-9D17-6BF1-843269705EE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18333" y="4840658"/>
                    <a:ext cx="308263" cy="246221"/>
                  </a:xfrm>
                  <a:prstGeom prst="rect">
                    <a:avLst/>
                  </a:prstGeom>
                  <a:blipFill>
                    <a:blip r:embed="rId2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77" name="TextBox 876">
                    <a:extLst>
                      <a:ext uri="{FF2B5EF4-FFF2-40B4-BE49-F238E27FC236}">
                        <a16:creationId xmlns:a16="http://schemas.microsoft.com/office/drawing/2014/main" id="{41A517C7-C256-9D19-BEDE-9B8FE7FF756C}"/>
                      </a:ext>
                    </a:extLst>
                  </p:cNvPr>
                  <p:cNvSpPr txBox="1"/>
                  <p:nvPr/>
                </p:nvSpPr>
                <p:spPr>
                  <a:xfrm>
                    <a:off x="5518333" y="4840657"/>
                    <a:ext cx="308263" cy="24622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⟨"/>
                              <m:endChr m:val="⟩"/>
                              <m:ctrlPr>
                                <a:rPr lang="en-US" sz="1600" b="0" i="1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⊔</m:t>
                              </m:r>
                            </m:e>
                          </m:d>
                        </m:oMath>
                      </m:oMathPara>
                    </a14:m>
                    <a:endParaRPr lang="en-US" sz="1600" dirty="0">
                      <a:ln>
                        <a:noFill/>
                      </a:ln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77" name="TextBox 876">
                    <a:extLst>
                      <a:ext uri="{FF2B5EF4-FFF2-40B4-BE49-F238E27FC236}">
                        <a16:creationId xmlns:a16="http://schemas.microsoft.com/office/drawing/2014/main" id="{41A517C7-C256-9D19-BEDE-9B8FE7FF756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18333" y="4840657"/>
                    <a:ext cx="308263" cy="246221"/>
                  </a:xfrm>
                  <a:prstGeom prst="rect">
                    <a:avLst/>
                  </a:prstGeom>
                  <a:blipFill>
                    <a:blip r:embed="rId2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878" name="Group 877">
            <a:extLst>
              <a:ext uri="{FF2B5EF4-FFF2-40B4-BE49-F238E27FC236}">
                <a16:creationId xmlns:a16="http://schemas.microsoft.com/office/drawing/2014/main" id="{2F3EF967-CFF8-10BE-617B-817ABCE3D92E}"/>
              </a:ext>
            </a:extLst>
          </p:cNvPr>
          <p:cNvGrpSpPr/>
          <p:nvPr/>
        </p:nvGrpSpPr>
        <p:grpSpPr>
          <a:xfrm>
            <a:off x="4775200" y="1309119"/>
            <a:ext cx="2145792" cy="733340"/>
            <a:chOff x="2989339" y="2691450"/>
            <a:chExt cx="2145792" cy="7333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9" name="Freeform: Shape 878">
                  <a:extLst>
                    <a:ext uri="{FF2B5EF4-FFF2-40B4-BE49-F238E27FC236}">
                      <a16:creationId xmlns:a16="http://schemas.microsoft.com/office/drawing/2014/main" id="{61FF57F1-16B6-1CE4-D6C1-2E6947B6BDA6}"/>
                    </a:ext>
                  </a:extLst>
                </p:cNvPr>
                <p:cNvSpPr/>
                <p:nvPr/>
              </p:nvSpPr>
              <p:spPr>
                <a:xfrm>
                  <a:off x="2989339" y="2753139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solidFill>
                  <a:srgbClr val="008000">
                    <a:alpha val="50196"/>
                  </a:srgbClr>
                </a:solidFill>
                <a:ln w="127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79" name="Freeform: Shape 878">
                  <a:extLst>
                    <a:ext uri="{FF2B5EF4-FFF2-40B4-BE49-F238E27FC236}">
                      <a16:creationId xmlns:a16="http://schemas.microsoft.com/office/drawing/2014/main" id="{61FF57F1-16B6-1CE4-D6C1-2E6947B6BDA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9339" y="2753139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  <a:ln w="127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80" name="Straight Connector 879">
              <a:extLst>
                <a:ext uri="{FF2B5EF4-FFF2-40B4-BE49-F238E27FC236}">
                  <a16:creationId xmlns:a16="http://schemas.microsoft.com/office/drawing/2014/main" id="{BF1E44F6-6E88-552D-0F0D-EA0031996B60}"/>
                </a:ext>
              </a:extLst>
            </p:cNvPr>
            <p:cNvCxnSpPr>
              <a:cxnSpLocks/>
            </p:cNvCxnSpPr>
            <p:nvPr/>
          </p:nvCxnSpPr>
          <p:spPr>
            <a:xfrm>
              <a:off x="3673304" y="2692095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1" name="Straight Connector 880">
              <a:extLst>
                <a:ext uri="{FF2B5EF4-FFF2-40B4-BE49-F238E27FC236}">
                  <a16:creationId xmlns:a16="http://schemas.microsoft.com/office/drawing/2014/main" id="{BE8E9E87-D379-488E-7208-2AC2DD8C0F02}"/>
                </a:ext>
              </a:extLst>
            </p:cNvPr>
            <p:cNvCxnSpPr>
              <a:cxnSpLocks/>
            </p:cNvCxnSpPr>
            <p:nvPr/>
          </p:nvCxnSpPr>
          <p:spPr>
            <a:xfrm>
              <a:off x="3804009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2" name="Straight Connector 881">
              <a:extLst>
                <a:ext uri="{FF2B5EF4-FFF2-40B4-BE49-F238E27FC236}">
                  <a16:creationId xmlns:a16="http://schemas.microsoft.com/office/drawing/2014/main" id="{8D0D70C4-3E27-78FA-4536-BF8FC131A181}"/>
                </a:ext>
              </a:extLst>
            </p:cNvPr>
            <p:cNvCxnSpPr>
              <a:cxnSpLocks/>
            </p:cNvCxnSpPr>
            <p:nvPr/>
          </p:nvCxnSpPr>
          <p:spPr>
            <a:xfrm>
              <a:off x="3933434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3" name="Straight Connector 882">
              <a:extLst>
                <a:ext uri="{FF2B5EF4-FFF2-40B4-BE49-F238E27FC236}">
                  <a16:creationId xmlns:a16="http://schemas.microsoft.com/office/drawing/2014/main" id="{A774158E-8CD0-BC40-120F-8D2CE273866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36590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4" name="Straight Connector 883">
              <a:extLst>
                <a:ext uri="{FF2B5EF4-FFF2-40B4-BE49-F238E27FC236}">
                  <a16:creationId xmlns:a16="http://schemas.microsoft.com/office/drawing/2014/main" id="{B855A525-337E-15BE-BCA3-7447F500E92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7295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5" name="Straight Connector 884">
              <a:extLst>
                <a:ext uri="{FF2B5EF4-FFF2-40B4-BE49-F238E27FC236}">
                  <a16:creationId xmlns:a16="http://schemas.microsoft.com/office/drawing/2014/main" id="{AB8A4D05-C8A6-1FBD-E53C-EB47F137F11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96720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6" name="Straight Connector 885">
              <a:extLst>
                <a:ext uri="{FF2B5EF4-FFF2-40B4-BE49-F238E27FC236}">
                  <a16:creationId xmlns:a16="http://schemas.microsoft.com/office/drawing/2014/main" id="{36D4CD28-5360-8701-E1CE-48C0DABE509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73304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7" name="Straight Connector 886">
              <a:extLst>
                <a:ext uri="{FF2B5EF4-FFF2-40B4-BE49-F238E27FC236}">
                  <a16:creationId xmlns:a16="http://schemas.microsoft.com/office/drawing/2014/main" id="{50A0E785-96C1-8CF6-1E0C-D667B45D178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04009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8" name="Straight Connector 887">
              <a:extLst>
                <a:ext uri="{FF2B5EF4-FFF2-40B4-BE49-F238E27FC236}">
                  <a16:creationId xmlns:a16="http://schemas.microsoft.com/office/drawing/2014/main" id="{2AD6FC11-E7EC-B4F3-B01B-24513004705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33434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9" name="Straight Connector 888">
              <a:extLst>
                <a:ext uri="{FF2B5EF4-FFF2-40B4-BE49-F238E27FC236}">
                  <a16:creationId xmlns:a16="http://schemas.microsoft.com/office/drawing/2014/main" id="{03BC7E4D-F3F4-D876-73BD-2246B1F3BD7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10018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0" name="Straight Connector 889">
              <a:extLst>
                <a:ext uri="{FF2B5EF4-FFF2-40B4-BE49-F238E27FC236}">
                  <a16:creationId xmlns:a16="http://schemas.microsoft.com/office/drawing/2014/main" id="{36EA800F-1872-3E20-3985-8B53FAE1831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40723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1" name="Straight Connector 890">
              <a:extLst>
                <a:ext uri="{FF2B5EF4-FFF2-40B4-BE49-F238E27FC236}">
                  <a16:creationId xmlns:a16="http://schemas.microsoft.com/office/drawing/2014/main" id="{1BDFCC89-C113-705E-75B3-D46E9C112C2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70148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2" name="Straight Connector 891">
              <a:extLst>
                <a:ext uri="{FF2B5EF4-FFF2-40B4-BE49-F238E27FC236}">
                  <a16:creationId xmlns:a16="http://schemas.microsoft.com/office/drawing/2014/main" id="{3EA34068-4DCD-D699-F9AA-97212232188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46732" y="336116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3" name="Straight Connector 892">
              <a:extLst>
                <a:ext uri="{FF2B5EF4-FFF2-40B4-BE49-F238E27FC236}">
                  <a16:creationId xmlns:a16="http://schemas.microsoft.com/office/drawing/2014/main" id="{CB401694-0BB1-31F0-73D0-FFD88F4736E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7437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4" name="Straight Connector 893">
              <a:extLst>
                <a:ext uri="{FF2B5EF4-FFF2-40B4-BE49-F238E27FC236}">
                  <a16:creationId xmlns:a16="http://schemas.microsoft.com/office/drawing/2014/main" id="{345CED4D-D1AE-92DE-A481-E36273717D6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6862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95" name="Group 894">
            <a:extLst>
              <a:ext uri="{FF2B5EF4-FFF2-40B4-BE49-F238E27FC236}">
                <a16:creationId xmlns:a16="http://schemas.microsoft.com/office/drawing/2014/main" id="{24C88834-4BA1-372F-9DAC-48B2561EEF4E}"/>
              </a:ext>
            </a:extLst>
          </p:cNvPr>
          <p:cNvGrpSpPr/>
          <p:nvPr/>
        </p:nvGrpSpPr>
        <p:grpSpPr>
          <a:xfrm>
            <a:off x="5311914" y="1307184"/>
            <a:ext cx="2145792" cy="733340"/>
            <a:chOff x="2989339" y="2691450"/>
            <a:chExt cx="2145792" cy="7333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6" name="Freeform: Shape 895">
                  <a:extLst>
                    <a:ext uri="{FF2B5EF4-FFF2-40B4-BE49-F238E27FC236}">
                      <a16:creationId xmlns:a16="http://schemas.microsoft.com/office/drawing/2014/main" id="{B5121334-B95A-4C57-FE95-8B9F90D390CB}"/>
                    </a:ext>
                  </a:extLst>
                </p:cNvPr>
                <p:cNvSpPr/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solidFill>
                  <a:srgbClr val="008000">
                    <a:alpha val="50196"/>
                  </a:srgbClr>
                </a:solidFill>
                <a:ln w="127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96" name="Freeform: Shape 895">
                  <a:extLst>
                    <a:ext uri="{FF2B5EF4-FFF2-40B4-BE49-F238E27FC236}">
                      <a16:creationId xmlns:a16="http://schemas.microsoft.com/office/drawing/2014/main" id="{B5121334-B95A-4C57-FE95-8B9F90D390C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  <a:ln w="127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97" name="Straight Connector 896">
              <a:extLst>
                <a:ext uri="{FF2B5EF4-FFF2-40B4-BE49-F238E27FC236}">
                  <a16:creationId xmlns:a16="http://schemas.microsoft.com/office/drawing/2014/main" id="{C33941D4-27E3-568C-9C48-C466512178C7}"/>
                </a:ext>
              </a:extLst>
            </p:cNvPr>
            <p:cNvCxnSpPr>
              <a:cxnSpLocks/>
            </p:cNvCxnSpPr>
            <p:nvPr/>
          </p:nvCxnSpPr>
          <p:spPr>
            <a:xfrm>
              <a:off x="3673304" y="2692095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8" name="Straight Connector 897">
              <a:extLst>
                <a:ext uri="{FF2B5EF4-FFF2-40B4-BE49-F238E27FC236}">
                  <a16:creationId xmlns:a16="http://schemas.microsoft.com/office/drawing/2014/main" id="{FE6A29BD-9D3F-2371-867F-6AF73D2BB89D}"/>
                </a:ext>
              </a:extLst>
            </p:cNvPr>
            <p:cNvCxnSpPr>
              <a:cxnSpLocks/>
            </p:cNvCxnSpPr>
            <p:nvPr/>
          </p:nvCxnSpPr>
          <p:spPr>
            <a:xfrm>
              <a:off x="3804009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9" name="Straight Connector 898">
              <a:extLst>
                <a:ext uri="{FF2B5EF4-FFF2-40B4-BE49-F238E27FC236}">
                  <a16:creationId xmlns:a16="http://schemas.microsoft.com/office/drawing/2014/main" id="{3BB49997-51DC-3E9D-7758-771A790FBDEF}"/>
                </a:ext>
              </a:extLst>
            </p:cNvPr>
            <p:cNvCxnSpPr>
              <a:cxnSpLocks/>
            </p:cNvCxnSpPr>
            <p:nvPr/>
          </p:nvCxnSpPr>
          <p:spPr>
            <a:xfrm>
              <a:off x="3933434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0" name="Straight Connector 899">
              <a:extLst>
                <a:ext uri="{FF2B5EF4-FFF2-40B4-BE49-F238E27FC236}">
                  <a16:creationId xmlns:a16="http://schemas.microsoft.com/office/drawing/2014/main" id="{D7693C79-C29A-2937-D6F1-3D62F1A2BA2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36590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1" name="Straight Connector 900">
              <a:extLst>
                <a:ext uri="{FF2B5EF4-FFF2-40B4-BE49-F238E27FC236}">
                  <a16:creationId xmlns:a16="http://schemas.microsoft.com/office/drawing/2014/main" id="{3E39698F-762C-5112-BB77-A6A20324EC5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7295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2" name="Straight Connector 901">
              <a:extLst>
                <a:ext uri="{FF2B5EF4-FFF2-40B4-BE49-F238E27FC236}">
                  <a16:creationId xmlns:a16="http://schemas.microsoft.com/office/drawing/2014/main" id="{9D5015CB-354E-8ECC-0517-16A0A925782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96720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3" name="Straight Connector 902">
              <a:extLst>
                <a:ext uri="{FF2B5EF4-FFF2-40B4-BE49-F238E27FC236}">
                  <a16:creationId xmlns:a16="http://schemas.microsoft.com/office/drawing/2014/main" id="{79FB87B5-A042-FE60-8E01-C5B44173077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73304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4" name="Straight Connector 903">
              <a:extLst>
                <a:ext uri="{FF2B5EF4-FFF2-40B4-BE49-F238E27FC236}">
                  <a16:creationId xmlns:a16="http://schemas.microsoft.com/office/drawing/2014/main" id="{9280BBD8-7508-06FC-7DE6-0E3C38E52E9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04009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5" name="Straight Connector 904">
              <a:extLst>
                <a:ext uri="{FF2B5EF4-FFF2-40B4-BE49-F238E27FC236}">
                  <a16:creationId xmlns:a16="http://schemas.microsoft.com/office/drawing/2014/main" id="{4FF5F996-C096-C0C2-40A6-A1E13418477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33434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6" name="Straight Connector 905">
              <a:extLst>
                <a:ext uri="{FF2B5EF4-FFF2-40B4-BE49-F238E27FC236}">
                  <a16:creationId xmlns:a16="http://schemas.microsoft.com/office/drawing/2014/main" id="{3189D4D9-3E18-7452-4A91-8BF6CC4669C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10018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7" name="Straight Connector 906">
              <a:extLst>
                <a:ext uri="{FF2B5EF4-FFF2-40B4-BE49-F238E27FC236}">
                  <a16:creationId xmlns:a16="http://schemas.microsoft.com/office/drawing/2014/main" id="{E6ACD651-14ED-6A01-9E20-3DA52183290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40723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8" name="Straight Connector 907">
              <a:extLst>
                <a:ext uri="{FF2B5EF4-FFF2-40B4-BE49-F238E27FC236}">
                  <a16:creationId xmlns:a16="http://schemas.microsoft.com/office/drawing/2014/main" id="{FE4E18A0-3400-9CBC-0665-349ECCB4A1F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70148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9" name="Straight Connector 908">
              <a:extLst>
                <a:ext uri="{FF2B5EF4-FFF2-40B4-BE49-F238E27FC236}">
                  <a16:creationId xmlns:a16="http://schemas.microsoft.com/office/drawing/2014/main" id="{50A68351-DA18-1A11-702E-407B9CAB9E5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46732" y="336116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0" name="Straight Connector 909">
              <a:extLst>
                <a:ext uri="{FF2B5EF4-FFF2-40B4-BE49-F238E27FC236}">
                  <a16:creationId xmlns:a16="http://schemas.microsoft.com/office/drawing/2014/main" id="{CD70FFD1-53BD-6C90-D257-7F29E737D03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7437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1" name="Straight Connector 910">
              <a:extLst>
                <a:ext uri="{FF2B5EF4-FFF2-40B4-BE49-F238E27FC236}">
                  <a16:creationId xmlns:a16="http://schemas.microsoft.com/office/drawing/2014/main" id="{874C8F79-9C1F-F0F8-6C9D-F6C091281A9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6862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2" name="Group 911">
            <a:extLst>
              <a:ext uri="{FF2B5EF4-FFF2-40B4-BE49-F238E27FC236}">
                <a16:creationId xmlns:a16="http://schemas.microsoft.com/office/drawing/2014/main" id="{889B409E-9C48-9A22-1171-CB9B9FF19166}"/>
              </a:ext>
            </a:extLst>
          </p:cNvPr>
          <p:cNvGrpSpPr/>
          <p:nvPr/>
        </p:nvGrpSpPr>
        <p:grpSpPr>
          <a:xfrm>
            <a:off x="5848628" y="1306862"/>
            <a:ext cx="2145792" cy="733340"/>
            <a:chOff x="2989339" y="2691450"/>
            <a:chExt cx="2145792" cy="7333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3" name="Freeform: Shape 912">
                  <a:extLst>
                    <a:ext uri="{FF2B5EF4-FFF2-40B4-BE49-F238E27FC236}">
                      <a16:creationId xmlns:a16="http://schemas.microsoft.com/office/drawing/2014/main" id="{FF6C6C37-3774-92D2-7F4B-05682B6CF102}"/>
                    </a:ext>
                  </a:extLst>
                </p:cNvPr>
                <p:cNvSpPr/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solidFill>
                  <a:srgbClr val="008000">
                    <a:alpha val="50196"/>
                  </a:srgbClr>
                </a:solidFill>
                <a:ln w="127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13" name="Freeform: Shape 912">
                  <a:extLst>
                    <a:ext uri="{FF2B5EF4-FFF2-40B4-BE49-F238E27FC236}">
                      <a16:creationId xmlns:a16="http://schemas.microsoft.com/office/drawing/2014/main" id="{FF6C6C37-3774-92D2-7F4B-05682B6CF10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  <a:ln w="127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14" name="Straight Connector 913">
              <a:extLst>
                <a:ext uri="{FF2B5EF4-FFF2-40B4-BE49-F238E27FC236}">
                  <a16:creationId xmlns:a16="http://schemas.microsoft.com/office/drawing/2014/main" id="{ABC52201-7263-542C-2C00-BE0DBBD40D9B}"/>
                </a:ext>
              </a:extLst>
            </p:cNvPr>
            <p:cNvCxnSpPr>
              <a:cxnSpLocks/>
            </p:cNvCxnSpPr>
            <p:nvPr/>
          </p:nvCxnSpPr>
          <p:spPr>
            <a:xfrm>
              <a:off x="3673304" y="2692095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5" name="Straight Connector 914">
              <a:extLst>
                <a:ext uri="{FF2B5EF4-FFF2-40B4-BE49-F238E27FC236}">
                  <a16:creationId xmlns:a16="http://schemas.microsoft.com/office/drawing/2014/main" id="{1EFC80E6-F9EC-028D-743A-A9AE64ECDD4B}"/>
                </a:ext>
              </a:extLst>
            </p:cNvPr>
            <p:cNvCxnSpPr>
              <a:cxnSpLocks/>
            </p:cNvCxnSpPr>
            <p:nvPr/>
          </p:nvCxnSpPr>
          <p:spPr>
            <a:xfrm>
              <a:off x="3804009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6" name="Straight Connector 915">
              <a:extLst>
                <a:ext uri="{FF2B5EF4-FFF2-40B4-BE49-F238E27FC236}">
                  <a16:creationId xmlns:a16="http://schemas.microsoft.com/office/drawing/2014/main" id="{B5BF36BE-8125-1E55-75AE-6BF527B2B33A}"/>
                </a:ext>
              </a:extLst>
            </p:cNvPr>
            <p:cNvCxnSpPr>
              <a:cxnSpLocks/>
            </p:cNvCxnSpPr>
            <p:nvPr/>
          </p:nvCxnSpPr>
          <p:spPr>
            <a:xfrm>
              <a:off x="3933434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7" name="Straight Connector 916">
              <a:extLst>
                <a:ext uri="{FF2B5EF4-FFF2-40B4-BE49-F238E27FC236}">
                  <a16:creationId xmlns:a16="http://schemas.microsoft.com/office/drawing/2014/main" id="{F282FA68-D773-69E0-852E-1A8CD274633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36590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8" name="Straight Connector 917">
              <a:extLst>
                <a:ext uri="{FF2B5EF4-FFF2-40B4-BE49-F238E27FC236}">
                  <a16:creationId xmlns:a16="http://schemas.microsoft.com/office/drawing/2014/main" id="{B72A267A-CA07-A6CC-38C0-BB5D080A947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7295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9" name="Straight Connector 918">
              <a:extLst>
                <a:ext uri="{FF2B5EF4-FFF2-40B4-BE49-F238E27FC236}">
                  <a16:creationId xmlns:a16="http://schemas.microsoft.com/office/drawing/2014/main" id="{FAFA1777-1A77-4921-06A8-95EA2DB9D7F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96720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0" name="Straight Connector 919">
              <a:extLst>
                <a:ext uri="{FF2B5EF4-FFF2-40B4-BE49-F238E27FC236}">
                  <a16:creationId xmlns:a16="http://schemas.microsoft.com/office/drawing/2014/main" id="{F2E6FC21-B516-5417-BA3C-1D9FD64A26D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73304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1" name="Straight Connector 920">
              <a:extLst>
                <a:ext uri="{FF2B5EF4-FFF2-40B4-BE49-F238E27FC236}">
                  <a16:creationId xmlns:a16="http://schemas.microsoft.com/office/drawing/2014/main" id="{6F9BD00F-DCB4-702F-B8A8-2653C260053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04009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2" name="Straight Connector 921">
              <a:extLst>
                <a:ext uri="{FF2B5EF4-FFF2-40B4-BE49-F238E27FC236}">
                  <a16:creationId xmlns:a16="http://schemas.microsoft.com/office/drawing/2014/main" id="{20F652EA-9044-FB47-B240-5A263424D75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33434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3" name="Straight Connector 922">
              <a:extLst>
                <a:ext uri="{FF2B5EF4-FFF2-40B4-BE49-F238E27FC236}">
                  <a16:creationId xmlns:a16="http://schemas.microsoft.com/office/drawing/2014/main" id="{3A831822-D81F-8B7B-6EC3-A4FA3938C89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10018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4" name="Straight Connector 923">
              <a:extLst>
                <a:ext uri="{FF2B5EF4-FFF2-40B4-BE49-F238E27FC236}">
                  <a16:creationId xmlns:a16="http://schemas.microsoft.com/office/drawing/2014/main" id="{F72C3494-22C5-85D5-405F-6FA8BA0D565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40723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5" name="Straight Connector 924">
              <a:extLst>
                <a:ext uri="{FF2B5EF4-FFF2-40B4-BE49-F238E27FC236}">
                  <a16:creationId xmlns:a16="http://schemas.microsoft.com/office/drawing/2014/main" id="{1B8A7EAE-430D-6FBD-BA1B-1B66CA84E9D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70148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6" name="Straight Connector 925">
              <a:extLst>
                <a:ext uri="{FF2B5EF4-FFF2-40B4-BE49-F238E27FC236}">
                  <a16:creationId xmlns:a16="http://schemas.microsoft.com/office/drawing/2014/main" id="{24A3E8E1-244D-0198-84D7-D3422491939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46732" y="336116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7" name="Straight Connector 926">
              <a:extLst>
                <a:ext uri="{FF2B5EF4-FFF2-40B4-BE49-F238E27FC236}">
                  <a16:creationId xmlns:a16="http://schemas.microsoft.com/office/drawing/2014/main" id="{DB3616C5-B9C0-B115-90DB-03DC7F35C1B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7437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8" name="Straight Connector 927">
              <a:extLst>
                <a:ext uri="{FF2B5EF4-FFF2-40B4-BE49-F238E27FC236}">
                  <a16:creationId xmlns:a16="http://schemas.microsoft.com/office/drawing/2014/main" id="{A9B8AFAA-398C-4DCC-B8E2-095B2B62D27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6862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9" name="Group 928">
            <a:extLst>
              <a:ext uri="{FF2B5EF4-FFF2-40B4-BE49-F238E27FC236}">
                <a16:creationId xmlns:a16="http://schemas.microsoft.com/office/drawing/2014/main" id="{0FC63BEC-D0D1-54FB-07FB-FBF667CB70BD}"/>
              </a:ext>
            </a:extLst>
          </p:cNvPr>
          <p:cNvGrpSpPr/>
          <p:nvPr/>
        </p:nvGrpSpPr>
        <p:grpSpPr>
          <a:xfrm>
            <a:off x="6385338" y="1309612"/>
            <a:ext cx="2145792" cy="733340"/>
            <a:chOff x="2989339" y="2691450"/>
            <a:chExt cx="2145792" cy="7333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0" name="Freeform: Shape 929">
                  <a:extLst>
                    <a:ext uri="{FF2B5EF4-FFF2-40B4-BE49-F238E27FC236}">
                      <a16:creationId xmlns:a16="http://schemas.microsoft.com/office/drawing/2014/main" id="{C49D6C43-710E-633D-8EA5-08CB37154383}"/>
                    </a:ext>
                  </a:extLst>
                </p:cNvPr>
                <p:cNvSpPr/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solidFill>
                  <a:srgbClr val="008000">
                    <a:alpha val="50196"/>
                  </a:srgbClr>
                </a:solidFill>
                <a:ln w="127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30" name="Freeform: Shape 929">
                  <a:extLst>
                    <a:ext uri="{FF2B5EF4-FFF2-40B4-BE49-F238E27FC236}">
                      <a16:creationId xmlns:a16="http://schemas.microsoft.com/office/drawing/2014/main" id="{C49D6C43-710E-633D-8EA5-08CB3715438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  <a:ln w="127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31" name="Straight Connector 930">
              <a:extLst>
                <a:ext uri="{FF2B5EF4-FFF2-40B4-BE49-F238E27FC236}">
                  <a16:creationId xmlns:a16="http://schemas.microsoft.com/office/drawing/2014/main" id="{E8045B40-7819-979C-37B7-C552B4B45564}"/>
                </a:ext>
              </a:extLst>
            </p:cNvPr>
            <p:cNvCxnSpPr>
              <a:cxnSpLocks/>
            </p:cNvCxnSpPr>
            <p:nvPr/>
          </p:nvCxnSpPr>
          <p:spPr>
            <a:xfrm>
              <a:off x="3673304" y="2692095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2" name="Straight Connector 931">
              <a:extLst>
                <a:ext uri="{FF2B5EF4-FFF2-40B4-BE49-F238E27FC236}">
                  <a16:creationId xmlns:a16="http://schemas.microsoft.com/office/drawing/2014/main" id="{8AD83F47-13B5-C381-5F7E-69F31C86197E}"/>
                </a:ext>
              </a:extLst>
            </p:cNvPr>
            <p:cNvCxnSpPr>
              <a:cxnSpLocks/>
            </p:cNvCxnSpPr>
            <p:nvPr/>
          </p:nvCxnSpPr>
          <p:spPr>
            <a:xfrm>
              <a:off x="3804009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3" name="Straight Connector 932">
              <a:extLst>
                <a:ext uri="{FF2B5EF4-FFF2-40B4-BE49-F238E27FC236}">
                  <a16:creationId xmlns:a16="http://schemas.microsoft.com/office/drawing/2014/main" id="{4A864822-8406-9E6A-5242-A62C9A7A3951}"/>
                </a:ext>
              </a:extLst>
            </p:cNvPr>
            <p:cNvCxnSpPr>
              <a:cxnSpLocks/>
            </p:cNvCxnSpPr>
            <p:nvPr/>
          </p:nvCxnSpPr>
          <p:spPr>
            <a:xfrm>
              <a:off x="3933434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4" name="Straight Connector 933">
              <a:extLst>
                <a:ext uri="{FF2B5EF4-FFF2-40B4-BE49-F238E27FC236}">
                  <a16:creationId xmlns:a16="http://schemas.microsoft.com/office/drawing/2014/main" id="{2DF1F2EA-6103-7090-5A5C-C4A8F77ADAB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36590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5" name="Straight Connector 934">
              <a:extLst>
                <a:ext uri="{FF2B5EF4-FFF2-40B4-BE49-F238E27FC236}">
                  <a16:creationId xmlns:a16="http://schemas.microsoft.com/office/drawing/2014/main" id="{C6180D1E-87F0-6B70-EE0A-4734FEAC155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7295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6" name="Straight Connector 935">
              <a:extLst>
                <a:ext uri="{FF2B5EF4-FFF2-40B4-BE49-F238E27FC236}">
                  <a16:creationId xmlns:a16="http://schemas.microsoft.com/office/drawing/2014/main" id="{463C78A1-57FB-A5D1-F6BA-1766D18B2EB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96720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7" name="Straight Connector 936">
              <a:extLst>
                <a:ext uri="{FF2B5EF4-FFF2-40B4-BE49-F238E27FC236}">
                  <a16:creationId xmlns:a16="http://schemas.microsoft.com/office/drawing/2014/main" id="{0A25D7DA-FBEE-D1BA-FF28-5C69061032C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73304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8" name="Straight Connector 937">
              <a:extLst>
                <a:ext uri="{FF2B5EF4-FFF2-40B4-BE49-F238E27FC236}">
                  <a16:creationId xmlns:a16="http://schemas.microsoft.com/office/drawing/2014/main" id="{A8D3BB2D-6E9B-3724-E7F4-9C62A729B92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04009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9" name="Straight Connector 938">
              <a:extLst>
                <a:ext uri="{FF2B5EF4-FFF2-40B4-BE49-F238E27FC236}">
                  <a16:creationId xmlns:a16="http://schemas.microsoft.com/office/drawing/2014/main" id="{0E45BC2D-BD15-0157-08CC-6BD9E9BF3DA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33434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0" name="Straight Connector 939">
              <a:extLst>
                <a:ext uri="{FF2B5EF4-FFF2-40B4-BE49-F238E27FC236}">
                  <a16:creationId xmlns:a16="http://schemas.microsoft.com/office/drawing/2014/main" id="{CE8F3C38-80BB-3A77-D6F0-5A07EB15233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10018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1" name="Straight Connector 940">
              <a:extLst>
                <a:ext uri="{FF2B5EF4-FFF2-40B4-BE49-F238E27FC236}">
                  <a16:creationId xmlns:a16="http://schemas.microsoft.com/office/drawing/2014/main" id="{603173C7-6246-EDAD-49DB-4A01799E59F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40723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2" name="Straight Connector 941">
              <a:extLst>
                <a:ext uri="{FF2B5EF4-FFF2-40B4-BE49-F238E27FC236}">
                  <a16:creationId xmlns:a16="http://schemas.microsoft.com/office/drawing/2014/main" id="{F8A7B54C-13D5-A4C5-F808-515F70031A1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70148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3" name="Straight Connector 942">
              <a:extLst>
                <a:ext uri="{FF2B5EF4-FFF2-40B4-BE49-F238E27FC236}">
                  <a16:creationId xmlns:a16="http://schemas.microsoft.com/office/drawing/2014/main" id="{4F9BA21A-7FB0-FEDA-C7E7-DCBED1C69CE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46732" y="336116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4" name="Straight Connector 943">
              <a:extLst>
                <a:ext uri="{FF2B5EF4-FFF2-40B4-BE49-F238E27FC236}">
                  <a16:creationId xmlns:a16="http://schemas.microsoft.com/office/drawing/2014/main" id="{809B1181-0A53-EA5C-1B2D-118AAB79D35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7437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5" name="Straight Connector 944">
              <a:extLst>
                <a:ext uri="{FF2B5EF4-FFF2-40B4-BE49-F238E27FC236}">
                  <a16:creationId xmlns:a16="http://schemas.microsoft.com/office/drawing/2014/main" id="{2C1AFA5E-A661-441A-8394-3AF5590A43E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6862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46" name="Group 945">
            <a:extLst>
              <a:ext uri="{FF2B5EF4-FFF2-40B4-BE49-F238E27FC236}">
                <a16:creationId xmlns:a16="http://schemas.microsoft.com/office/drawing/2014/main" id="{03A48B77-E69A-BF9C-1F2B-99E1C37D7A5E}"/>
              </a:ext>
            </a:extLst>
          </p:cNvPr>
          <p:cNvGrpSpPr/>
          <p:nvPr/>
        </p:nvGrpSpPr>
        <p:grpSpPr>
          <a:xfrm>
            <a:off x="6922054" y="1308160"/>
            <a:ext cx="2145792" cy="733340"/>
            <a:chOff x="2989339" y="2691450"/>
            <a:chExt cx="2145792" cy="7333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7" name="Freeform: Shape 946">
                  <a:extLst>
                    <a:ext uri="{FF2B5EF4-FFF2-40B4-BE49-F238E27FC236}">
                      <a16:creationId xmlns:a16="http://schemas.microsoft.com/office/drawing/2014/main" id="{B2FED74A-9AB6-0630-4894-7B6C79321F90}"/>
                    </a:ext>
                  </a:extLst>
                </p:cNvPr>
                <p:cNvSpPr/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solidFill>
                  <a:srgbClr val="008000">
                    <a:alpha val="50196"/>
                  </a:srgbClr>
                </a:solidFill>
                <a:ln w="127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47" name="Freeform: Shape 946">
                  <a:extLst>
                    <a:ext uri="{FF2B5EF4-FFF2-40B4-BE49-F238E27FC236}">
                      <a16:creationId xmlns:a16="http://schemas.microsoft.com/office/drawing/2014/main" id="{B2FED74A-9AB6-0630-4894-7B6C79321F9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  <a:ln w="127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48" name="Straight Connector 947">
              <a:extLst>
                <a:ext uri="{FF2B5EF4-FFF2-40B4-BE49-F238E27FC236}">
                  <a16:creationId xmlns:a16="http://schemas.microsoft.com/office/drawing/2014/main" id="{B181F8D7-1B9D-4046-F22C-2A3BF0ACE487}"/>
                </a:ext>
              </a:extLst>
            </p:cNvPr>
            <p:cNvCxnSpPr>
              <a:cxnSpLocks/>
            </p:cNvCxnSpPr>
            <p:nvPr/>
          </p:nvCxnSpPr>
          <p:spPr>
            <a:xfrm>
              <a:off x="3673304" y="2692095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9" name="Straight Connector 948">
              <a:extLst>
                <a:ext uri="{FF2B5EF4-FFF2-40B4-BE49-F238E27FC236}">
                  <a16:creationId xmlns:a16="http://schemas.microsoft.com/office/drawing/2014/main" id="{B8381259-226E-F70A-B750-B4BC0C8DE0DC}"/>
                </a:ext>
              </a:extLst>
            </p:cNvPr>
            <p:cNvCxnSpPr>
              <a:cxnSpLocks/>
            </p:cNvCxnSpPr>
            <p:nvPr/>
          </p:nvCxnSpPr>
          <p:spPr>
            <a:xfrm>
              <a:off x="3804009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0" name="Straight Connector 949">
              <a:extLst>
                <a:ext uri="{FF2B5EF4-FFF2-40B4-BE49-F238E27FC236}">
                  <a16:creationId xmlns:a16="http://schemas.microsoft.com/office/drawing/2014/main" id="{752F1D55-98B2-C369-4503-DE84561FA464}"/>
                </a:ext>
              </a:extLst>
            </p:cNvPr>
            <p:cNvCxnSpPr>
              <a:cxnSpLocks/>
            </p:cNvCxnSpPr>
            <p:nvPr/>
          </p:nvCxnSpPr>
          <p:spPr>
            <a:xfrm>
              <a:off x="3933434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1" name="Straight Connector 950">
              <a:extLst>
                <a:ext uri="{FF2B5EF4-FFF2-40B4-BE49-F238E27FC236}">
                  <a16:creationId xmlns:a16="http://schemas.microsoft.com/office/drawing/2014/main" id="{ADE486AC-874D-7509-12AF-509D42EBB54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36590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2" name="Straight Connector 951">
              <a:extLst>
                <a:ext uri="{FF2B5EF4-FFF2-40B4-BE49-F238E27FC236}">
                  <a16:creationId xmlns:a16="http://schemas.microsoft.com/office/drawing/2014/main" id="{70C17402-478F-3BF5-C90B-61B65F07525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7295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3" name="Straight Connector 952">
              <a:extLst>
                <a:ext uri="{FF2B5EF4-FFF2-40B4-BE49-F238E27FC236}">
                  <a16:creationId xmlns:a16="http://schemas.microsoft.com/office/drawing/2014/main" id="{9B760F3C-B845-2EE4-A86C-04CDDCA5AA1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96720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4" name="Straight Connector 953">
              <a:extLst>
                <a:ext uri="{FF2B5EF4-FFF2-40B4-BE49-F238E27FC236}">
                  <a16:creationId xmlns:a16="http://schemas.microsoft.com/office/drawing/2014/main" id="{582B49DF-24AC-5634-0B06-FC847DA1BAD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73304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5" name="Straight Connector 954">
              <a:extLst>
                <a:ext uri="{FF2B5EF4-FFF2-40B4-BE49-F238E27FC236}">
                  <a16:creationId xmlns:a16="http://schemas.microsoft.com/office/drawing/2014/main" id="{300D15F2-AFAB-C660-184F-A76ECE999A4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04009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6" name="Straight Connector 955">
              <a:extLst>
                <a:ext uri="{FF2B5EF4-FFF2-40B4-BE49-F238E27FC236}">
                  <a16:creationId xmlns:a16="http://schemas.microsoft.com/office/drawing/2014/main" id="{DC74BBB4-D34B-155A-EE5E-CB1F6CD97CC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33434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7" name="Straight Connector 956">
              <a:extLst>
                <a:ext uri="{FF2B5EF4-FFF2-40B4-BE49-F238E27FC236}">
                  <a16:creationId xmlns:a16="http://schemas.microsoft.com/office/drawing/2014/main" id="{ADEC279F-9F64-AB58-692C-E3A76C4E6DE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10018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8" name="Straight Connector 957">
              <a:extLst>
                <a:ext uri="{FF2B5EF4-FFF2-40B4-BE49-F238E27FC236}">
                  <a16:creationId xmlns:a16="http://schemas.microsoft.com/office/drawing/2014/main" id="{9C3A0C8A-43EA-5D54-68F5-56A50287486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40723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9" name="Straight Connector 958">
              <a:extLst>
                <a:ext uri="{FF2B5EF4-FFF2-40B4-BE49-F238E27FC236}">
                  <a16:creationId xmlns:a16="http://schemas.microsoft.com/office/drawing/2014/main" id="{8DC0CCDF-59F8-9999-CE73-6E230176443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70148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0" name="Straight Connector 959">
              <a:extLst>
                <a:ext uri="{FF2B5EF4-FFF2-40B4-BE49-F238E27FC236}">
                  <a16:creationId xmlns:a16="http://schemas.microsoft.com/office/drawing/2014/main" id="{1D3275C9-5A52-EC70-F438-19D9E4DA676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46732" y="336116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1" name="Straight Connector 960">
              <a:extLst>
                <a:ext uri="{FF2B5EF4-FFF2-40B4-BE49-F238E27FC236}">
                  <a16:creationId xmlns:a16="http://schemas.microsoft.com/office/drawing/2014/main" id="{C04147ED-3C14-B23B-D73D-6EC6DC6B699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7437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2" name="Straight Connector 961">
              <a:extLst>
                <a:ext uri="{FF2B5EF4-FFF2-40B4-BE49-F238E27FC236}">
                  <a16:creationId xmlns:a16="http://schemas.microsoft.com/office/drawing/2014/main" id="{D432C043-7FFC-844B-A7F4-5DCDDAF0D56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6862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63" name="Group 962">
            <a:extLst>
              <a:ext uri="{FF2B5EF4-FFF2-40B4-BE49-F238E27FC236}">
                <a16:creationId xmlns:a16="http://schemas.microsoft.com/office/drawing/2014/main" id="{397DF90D-F408-028B-4D76-13B37E440884}"/>
              </a:ext>
            </a:extLst>
          </p:cNvPr>
          <p:cNvGrpSpPr/>
          <p:nvPr/>
        </p:nvGrpSpPr>
        <p:grpSpPr>
          <a:xfrm>
            <a:off x="7458765" y="1308160"/>
            <a:ext cx="2145792" cy="733340"/>
            <a:chOff x="2989339" y="2691450"/>
            <a:chExt cx="2145792" cy="7333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4" name="Freeform: Shape 963">
                  <a:extLst>
                    <a:ext uri="{FF2B5EF4-FFF2-40B4-BE49-F238E27FC236}">
                      <a16:creationId xmlns:a16="http://schemas.microsoft.com/office/drawing/2014/main" id="{6905E4D1-9BA9-6199-0DDA-5CF0B83FE08A}"/>
                    </a:ext>
                  </a:extLst>
                </p:cNvPr>
                <p:cNvSpPr/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solidFill>
                  <a:srgbClr val="008000">
                    <a:alpha val="50196"/>
                  </a:srgbClr>
                </a:solidFill>
                <a:ln w="127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64" name="Freeform: Shape 963">
                  <a:extLst>
                    <a:ext uri="{FF2B5EF4-FFF2-40B4-BE49-F238E27FC236}">
                      <a16:creationId xmlns:a16="http://schemas.microsoft.com/office/drawing/2014/main" id="{6905E4D1-9BA9-6199-0DDA-5CF0B83FE08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  <a:ln w="127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65" name="Straight Connector 964">
              <a:extLst>
                <a:ext uri="{FF2B5EF4-FFF2-40B4-BE49-F238E27FC236}">
                  <a16:creationId xmlns:a16="http://schemas.microsoft.com/office/drawing/2014/main" id="{755D6D34-1645-E714-C0D7-5C9152E8A424}"/>
                </a:ext>
              </a:extLst>
            </p:cNvPr>
            <p:cNvCxnSpPr>
              <a:cxnSpLocks/>
            </p:cNvCxnSpPr>
            <p:nvPr/>
          </p:nvCxnSpPr>
          <p:spPr>
            <a:xfrm>
              <a:off x="3673304" y="2692095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6" name="Straight Connector 965">
              <a:extLst>
                <a:ext uri="{FF2B5EF4-FFF2-40B4-BE49-F238E27FC236}">
                  <a16:creationId xmlns:a16="http://schemas.microsoft.com/office/drawing/2014/main" id="{2B4A06A3-7E22-FE7E-580B-4EDB8A2A10B5}"/>
                </a:ext>
              </a:extLst>
            </p:cNvPr>
            <p:cNvCxnSpPr>
              <a:cxnSpLocks/>
            </p:cNvCxnSpPr>
            <p:nvPr/>
          </p:nvCxnSpPr>
          <p:spPr>
            <a:xfrm>
              <a:off x="3804009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7" name="Straight Connector 966">
              <a:extLst>
                <a:ext uri="{FF2B5EF4-FFF2-40B4-BE49-F238E27FC236}">
                  <a16:creationId xmlns:a16="http://schemas.microsoft.com/office/drawing/2014/main" id="{3B21B07F-A5F0-8B61-3F26-1BB43A11200C}"/>
                </a:ext>
              </a:extLst>
            </p:cNvPr>
            <p:cNvCxnSpPr>
              <a:cxnSpLocks/>
            </p:cNvCxnSpPr>
            <p:nvPr/>
          </p:nvCxnSpPr>
          <p:spPr>
            <a:xfrm>
              <a:off x="3933434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8" name="Straight Connector 967">
              <a:extLst>
                <a:ext uri="{FF2B5EF4-FFF2-40B4-BE49-F238E27FC236}">
                  <a16:creationId xmlns:a16="http://schemas.microsoft.com/office/drawing/2014/main" id="{6159B748-B607-D0C7-D950-6D568BF068E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36590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9" name="Straight Connector 968">
              <a:extLst>
                <a:ext uri="{FF2B5EF4-FFF2-40B4-BE49-F238E27FC236}">
                  <a16:creationId xmlns:a16="http://schemas.microsoft.com/office/drawing/2014/main" id="{C480CF0F-1244-D4B9-7FCE-00174C1E428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7295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0" name="Straight Connector 969">
              <a:extLst>
                <a:ext uri="{FF2B5EF4-FFF2-40B4-BE49-F238E27FC236}">
                  <a16:creationId xmlns:a16="http://schemas.microsoft.com/office/drawing/2014/main" id="{734F67C4-A188-F0A8-6B77-3948653BA94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96720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1" name="Straight Connector 970">
              <a:extLst>
                <a:ext uri="{FF2B5EF4-FFF2-40B4-BE49-F238E27FC236}">
                  <a16:creationId xmlns:a16="http://schemas.microsoft.com/office/drawing/2014/main" id="{D760E062-D6AD-D70F-422B-85BB7781968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73304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2" name="Straight Connector 971">
              <a:extLst>
                <a:ext uri="{FF2B5EF4-FFF2-40B4-BE49-F238E27FC236}">
                  <a16:creationId xmlns:a16="http://schemas.microsoft.com/office/drawing/2014/main" id="{198232CC-7159-2F26-9ECA-4F473A4CE4C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04009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3" name="Straight Connector 972">
              <a:extLst>
                <a:ext uri="{FF2B5EF4-FFF2-40B4-BE49-F238E27FC236}">
                  <a16:creationId xmlns:a16="http://schemas.microsoft.com/office/drawing/2014/main" id="{629FF3DE-4814-8467-BDF9-4CAA1BC0B0E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33434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4" name="Straight Connector 973">
              <a:extLst>
                <a:ext uri="{FF2B5EF4-FFF2-40B4-BE49-F238E27FC236}">
                  <a16:creationId xmlns:a16="http://schemas.microsoft.com/office/drawing/2014/main" id="{69438946-21C4-37B0-95EF-56A5D533CCD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10018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5" name="Straight Connector 974">
              <a:extLst>
                <a:ext uri="{FF2B5EF4-FFF2-40B4-BE49-F238E27FC236}">
                  <a16:creationId xmlns:a16="http://schemas.microsoft.com/office/drawing/2014/main" id="{B03F8375-0A11-14A2-F5AC-7682C96E691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40723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6" name="Straight Connector 975">
              <a:extLst>
                <a:ext uri="{FF2B5EF4-FFF2-40B4-BE49-F238E27FC236}">
                  <a16:creationId xmlns:a16="http://schemas.microsoft.com/office/drawing/2014/main" id="{A25D6296-626A-D288-00DC-21EED25D8F1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70148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7" name="Straight Connector 976">
              <a:extLst>
                <a:ext uri="{FF2B5EF4-FFF2-40B4-BE49-F238E27FC236}">
                  <a16:creationId xmlns:a16="http://schemas.microsoft.com/office/drawing/2014/main" id="{916228C0-04C5-AA2C-294D-AA35EEAF3D3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46732" y="336116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8" name="Straight Connector 977">
              <a:extLst>
                <a:ext uri="{FF2B5EF4-FFF2-40B4-BE49-F238E27FC236}">
                  <a16:creationId xmlns:a16="http://schemas.microsoft.com/office/drawing/2014/main" id="{1BF7E382-25F1-EC8C-DC07-E6F17B90D77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7437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9" name="Straight Connector 978">
              <a:extLst>
                <a:ext uri="{FF2B5EF4-FFF2-40B4-BE49-F238E27FC236}">
                  <a16:creationId xmlns:a16="http://schemas.microsoft.com/office/drawing/2014/main" id="{A9CA46CC-6496-A144-38F2-21B6F078AAA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6862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80" name="Group 979">
            <a:extLst>
              <a:ext uri="{FF2B5EF4-FFF2-40B4-BE49-F238E27FC236}">
                <a16:creationId xmlns:a16="http://schemas.microsoft.com/office/drawing/2014/main" id="{5751E032-BA09-83F1-A8FA-9CDA581123F2}"/>
              </a:ext>
            </a:extLst>
          </p:cNvPr>
          <p:cNvGrpSpPr/>
          <p:nvPr/>
        </p:nvGrpSpPr>
        <p:grpSpPr>
          <a:xfrm>
            <a:off x="7995475" y="1307919"/>
            <a:ext cx="2145792" cy="733340"/>
            <a:chOff x="2989339" y="2691450"/>
            <a:chExt cx="2145792" cy="7333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1" name="Freeform: Shape 980">
                  <a:extLst>
                    <a:ext uri="{FF2B5EF4-FFF2-40B4-BE49-F238E27FC236}">
                      <a16:creationId xmlns:a16="http://schemas.microsoft.com/office/drawing/2014/main" id="{2DDE6437-51B4-2200-D05E-E78B98F98F65}"/>
                    </a:ext>
                  </a:extLst>
                </p:cNvPr>
                <p:cNvSpPr/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solidFill>
                  <a:srgbClr val="008000">
                    <a:alpha val="50196"/>
                  </a:srgbClr>
                </a:solidFill>
                <a:ln w="127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81" name="Freeform: Shape 980">
                  <a:extLst>
                    <a:ext uri="{FF2B5EF4-FFF2-40B4-BE49-F238E27FC236}">
                      <a16:creationId xmlns:a16="http://schemas.microsoft.com/office/drawing/2014/main" id="{2DDE6437-51B4-2200-D05E-E78B98F98F6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  <a:ln w="127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82" name="Straight Connector 981">
              <a:extLst>
                <a:ext uri="{FF2B5EF4-FFF2-40B4-BE49-F238E27FC236}">
                  <a16:creationId xmlns:a16="http://schemas.microsoft.com/office/drawing/2014/main" id="{5381C7E9-0B53-A400-8AB6-5BF8995E4BF3}"/>
                </a:ext>
              </a:extLst>
            </p:cNvPr>
            <p:cNvCxnSpPr>
              <a:cxnSpLocks/>
            </p:cNvCxnSpPr>
            <p:nvPr/>
          </p:nvCxnSpPr>
          <p:spPr>
            <a:xfrm>
              <a:off x="3673304" y="2692095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3" name="Straight Connector 982">
              <a:extLst>
                <a:ext uri="{FF2B5EF4-FFF2-40B4-BE49-F238E27FC236}">
                  <a16:creationId xmlns:a16="http://schemas.microsoft.com/office/drawing/2014/main" id="{41077714-FD52-E205-7304-FD75E751C47F}"/>
                </a:ext>
              </a:extLst>
            </p:cNvPr>
            <p:cNvCxnSpPr>
              <a:cxnSpLocks/>
            </p:cNvCxnSpPr>
            <p:nvPr/>
          </p:nvCxnSpPr>
          <p:spPr>
            <a:xfrm>
              <a:off x="3804009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4" name="Straight Connector 983">
              <a:extLst>
                <a:ext uri="{FF2B5EF4-FFF2-40B4-BE49-F238E27FC236}">
                  <a16:creationId xmlns:a16="http://schemas.microsoft.com/office/drawing/2014/main" id="{B61356F4-0224-830A-4084-1EE93D460A9C}"/>
                </a:ext>
              </a:extLst>
            </p:cNvPr>
            <p:cNvCxnSpPr>
              <a:cxnSpLocks/>
            </p:cNvCxnSpPr>
            <p:nvPr/>
          </p:nvCxnSpPr>
          <p:spPr>
            <a:xfrm>
              <a:off x="3933434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5" name="Straight Connector 984">
              <a:extLst>
                <a:ext uri="{FF2B5EF4-FFF2-40B4-BE49-F238E27FC236}">
                  <a16:creationId xmlns:a16="http://schemas.microsoft.com/office/drawing/2014/main" id="{113CC755-0736-8C4E-D6B9-67499BD67E4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36590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6" name="Straight Connector 985">
              <a:extLst>
                <a:ext uri="{FF2B5EF4-FFF2-40B4-BE49-F238E27FC236}">
                  <a16:creationId xmlns:a16="http://schemas.microsoft.com/office/drawing/2014/main" id="{426E0305-0525-6516-BF6B-22165B6C51F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7295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7" name="Straight Connector 986">
              <a:extLst>
                <a:ext uri="{FF2B5EF4-FFF2-40B4-BE49-F238E27FC236}">
                  <a16:creationId xmlns:a16="http://schemas.microsoft.com/office/drawing/2014/main" id="{479C1630-1474-6434-6567-0726B59CA55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96720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8" name="Straight Connector 987">
              <a:extLst>
                <a:ext uri="{FF2B5EF4-FFF2-40B4-BE49-F238E27FC236}">
                  <a16:creationId xmlns:a16="http://schemas.microsoft.com/office/drawing/2014/main" id="{EC688E59-805C-1648-6284-6377D49FC99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73304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9" name="Straight Connector 988">
              <a:extLst>
                <a:ext uri="{FF2B5EF4-FFF2-40B4-BE49-F238E27FC236}">
                  <a16:creationId xmlns:a16="http://schemas.microsoft.com/office/drawing/2014/main" id="{CFB2A951-01B1-3B48-6295-1B08D1404CB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04009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0" name="Straight Connector 989">
              <a:extLst>
                <a:ext uri="{FF2B5EF4-FFF2-40B4-BE49-F238E27FC236}">
                  <a16:creationId xmlns:a16="http://schemas.microsoft.com/office/drawing/2014/main" id="{5527EF48-DB33-60C1-5571-AA56B6C3865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33434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1" name="Straight Connector 990">
              <a:extLst>
                <a:ext uri="{FF2B5EF4-FFF2-40B4-BE49-F238E27FC236}">
                  <a16:creationId xmlns:a16="http://schemas.microsoft.com/office/drawing/2014/main" id="{D347D530-30B5-1498-2C6D-3D70F56DF37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10018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2" name="Straight Connector 991">
              <a:extLst>
                <a:ext uri="{FF2B5EF4-FFF2-40B4-BE49-F238E27FC236}">
                  <a16:creationId xmlns:a16="http://schemas.microsoft.com/office/drawing/2014/main" id="{5E3945DE-47AE-5C43-45C3-6A8B601C7D3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40723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3" name="Straight Connector 992">
              <a:extLst>
                <a:ext uri="{FF2B5EF4-FFF2-40B4-BE49-F238E27FC236}">
                  <a16:creationId xmlns:a16="http://schemas.microsoft.com/office/drawing/2014/main" id="{755F9717-CA19-6F7D-A447-FBF212D2DD4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70148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4" name="Straight Connector 993">
              <a:extLst>
                <a:ext uri="{FF2B5EF4-FFF2-40B4-BE49-F238E27FC236}">
                  <a16:creationId xmlns:a16="http://schemas.microsoft.com/office/drawing/2014/main" id="{020A4C86-5FA4-9CC7-5AD3-3A4D8BC6A89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46732" y="336116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5" name="Straight Connector 994">
              <a:extLst>
                <a:ext uri="{FF2B5EF4-FFF2-40B4-BE49-F238E27FC236}">
                  <a16:creationId xmlns:a16="http://schemas.microsoft.com/office/drawing/2014/main" id="{AA4EABC8-8BA9-1973-89AF-BCE4C413BCE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7437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6" name="Straight Connector 995">
              <a:extLst>
                <a:ext uri="{FF2B5EF4-FFF2-40B4-BE49-F238E27FC236}">
                  <a16:creationId xmlns:a16="http://schemas.microsoft.com/office/drawing/2014/main" id="{82102F07-A957-2F4E-9EFB-FDD3CC41CBF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6862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97" name="Group 996">
            <a:extLst>
              <a:ext uri="{FF2B5EF4-FFF2-40B4-BE49-F238E27FC236}">
                <a16:creationId xmlns:a16="http://schemas.microsoft.com/office/drawing/2014/main" id="{79E1CD9C-6C97-2004-856B-22EBD9E14D25}"/>
              </a:ext>
            </a:extLst>
          </p:cNvPr>
          <p:cNvGrpSpPr/>
          <p:nvPr/>
        </p:nvGrpSpPr>
        <p:grpSpPr>
          <a:xfrm>
            <a:off x="8532886" y="1307919"/>
            <a:ext cx="2145792" cy="733340"/>
            <a:chOff x="2989339" y="2691450"/>
            <a:chExt cx="2145792" cy="7333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8" name="Freeform: Shape 997">
                  <a:extLst>
                    <a:ext uri="{FF2B5EF4-FFF2-40B4-BE49-F238E27FC236}">
                      <a16:creationId xmlns:a16="http://schemas.microsoft.com/office/drawing/2014/main" id="{E2B6F4AD-2366-9CC6-88B3-3CF53E98A182}"/>
                    </a:ext>
                  </a:extLst>
                </p:cNvPr>
                <p:cNvSpPr/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solidFill>
                  <a:srgbClr val="008000">
                    <a:alpha val="50196"/>
                  </a:srgbClr>
                </a:solidFill>
                <a:ln w="127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98" name="Freeform: Shape 997">
                  <a:extLst>
                    <a:ext uri="{FF2B5EF4-FFF2-40B4-BE49-F238E27FC236}">
                      <a16:creationId xmlns:a16="http://schemas.microsoft.com/office/drawing/2014/main" id="{E2B6F4AD-2366-9CC6-88B3-3CF53E98A18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  <a:ln w="127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99" name="Straight Connector 998">
              <a:extLst>
                <a:ext uri="{FF2B5EF4-FFF2-40B4-BE49-F238E27FC236}">
                  <a16:creationId xmlns:a16="http://schemas.microsoft.com/office/drawing/2014/main" id="{F186ED46-610E-3E30-D927-CCB4157B3316}"/>
                </a:ext>
              </a:extLst>
            </p:cNvPr>
            <p:cNvCxnSpPr>
              <a:cxnSpLocks/>
            </p:cNvCxnSpPr>
            <p:nvPr/>
          </p:nvCxnSpPr>
          <p:spPr>
            <a:xfrm>
              <a:off x="3673304" y="2692095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0" name="Straight Connector 999">
              <a:extLst>
                <a:ext uri="{FF2B5EF4-FFF2-40B4-BE49-F238E27FC236}">
                  <a16:creationId xmlns:a16="http://schemas.microsoft.com/office/drawing/2014/main" id="{71C5AEEA-483B-48AB-6E68-DAAA4CA37C97}"/>
                </a:ext>
              </a:extLst>
            </p:cNvPr>
            <p:cNvCxnSpPr>
              <a:cxnSpLocks/>
            </p:cNvCxnSpPr>
            <p:nvPr/>
          </p:nvCxnSpPr>
          <p:spPr>
            <a:xfrm>
              <a:off x="3804009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1" name="Straight Connector 1000">
              <a:extLst>
                <a:ext uri="{FF2B5EF4-FFF2-40B4-BE49-F238E27FC236}">
                  <a16:creationId xmlns:a16="http://schemas.microsoft.com/office/drawing/2014/main" id="{1F706019-9008-8555-C5EF-3723C42787AC}"/>
                </a:ext>
              </a:extLst>
            </p:cNvPr>
            <p:cNvCxnSpPr>
              <a:cxnSpLocks/>
            </p:cNvCxnSpPr>
            <p:nvPr/>
          </p:nvCxnSpPr>
          <p:spPr>
            <a:xfrm>
              <a:off x="3933434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2" name="Straight Connector 1001">
              <a:extLst>
                <a:ext uri="{FF2B5EF4-FFF2-40B4-BE49-F238E27FC236}">
                  <a16:creationId xmlns:a16="http://schemas.microsoft.com/office/drawing/2014/main" id="{DE2193CE-7640-FFC9-5A55-D114B8CEDD3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36590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3" name="Straight Connector 1002">
              <a:extLst>
                <a:ext uri="{FF2B5EF4-FFF2-40B4-BE49-F238E27FC236}">
                  <a16:creationId xmlns:a16="http://schemas.microsoft.com/office/drawing/2014/main" id="{03598C8B-B996-8530-DE8E-B39180DB1DD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7295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4" name="Straight Connector 1003">
              <a:extLst>
                <a:ext uri="{FF2B5EF4-FFF2-40B4-BE49-F238E27FC236}">
                  <a16:creationId xmlns:a16="http://schemas.microsoft.com/office/drawing/2014/main" id="{B89FC5C4-5FAB-5019-BABF-F9D1430C62B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96720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5" name="Straight Connector 1004">
              <a:extLst>
                <a:ext uri="{FF2B5EF4-FFF2-40B4-BE49-F238E27FC236}">
                  <a16:creationId xmlns:a16="http://schemas.microsoft.com/office/drawing/2014/main" id="{0F51132B-B025-8C53-D5C5-147817E127A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73304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6" name="Straight Connector 1005">
              <a:extLst>
                <a:ext uri="{FF2B5EF4-FFF2-40B4-BE49-F238E27FC236}">
                  <a16:creationId xmlns:a16="http://schemas.microsoft.com/office/drawing/2014/main" id="{2C02354E-5FD0-51AF-A085-2E0EE41CD0F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04009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7" name="Straight Connector 1006">
              <a:extLst>
                <a:ext uri="{FF2B5EF4-FFF2-40B4-BE49-F238E27FC236}">
                  <a16:creationId xmlns:a16="http://schemas.microsoft.com/office/drawing/2014/main" id="{CAA89EA7-19DC-6D6E-14D9-9BC8FBA5979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33434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8" name="Straight Connector 1007">
              <a:extLst>
                <a:ext uri="{FF2B5EF4-FFF2-40B4-BE49-F238E27FC236}">
                  <a16:creationId xmlns:a16="http://schemas.microsoft.com/office/drawing/2014/main" id="{884896CE-7DCE-C464-1BE4-B963B1F626F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10018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9" name="Straight Connector 1008">
              <a:extLst>
                <a:ext uri="{FF2B5EF4-FFF2-40B4-BE49-F238E27FC236}">
                  <a16:creationId xmlns:a16="http://schemas.microsoft.com/office/drawing/2014/main" id="{F230A820-AD24-133D-D07F-1513E54E473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40723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0" name="Straight Connector 1009">
              <a:extLst>
                <a:ext uri="{FF2B5EF4-FFF2-40B4-BE49-F238E27FC236}">
                  <a16:creationId xmlns:a16="http://schemas.microsoft.com/office/drawing/2014/main" id="{CBB7FE18-0574-C6C5-834B-89A052496C0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70148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1" name="Straight Connector 1010">
              <a:extLst>
                <a:ext uri="{FF2B5EF4-FFF2-40B4-BE49-F238E27FC236}">
                  <a16:creationId xmlns:a16="http://schemas.microsoft.com/office/drawing/2014/main" id="{A91684FA-F05B-DCBC-372E-EBFF09FDB8D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46732" y="336116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2" name="Straight Connector 1011">
              <a:extLst>
                <a:ext uri="{FF2B5EF4-FFF2-40B4-BE49-F238E27FC236}">
                  <a16:creationId xmlns:a16="http://schemas.microsoft.com/office/drawing/2014/main" id="{4C6EAA72-C576-C68C-5311-C70E9042B86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7437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3" name="Straight Connector 1012">
              <a:extLst>
                <a:ext uri="{FF2B5EF4-FFF2-40B4-BE49-F238E27FC236}">
                  <a16:creationId xmlns:a16="http://schemas.microsoft.com/office/drawing/2014/main" id="{FAFA4855-05E0-B46B-AA95-FFE74A297B1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6862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14" name="Group 1013">
            <a:extLst>
              <a:ext uri="{FF2B5EF4-FFF2-40B4-BE49-F238E27FC236}">
                <a16:creationId xmlns:a16="http://schemas.microsoft.com/office/drawing/2014/main" id="{02318049-7AA2-AA29-7F64-36DD73EE3831}"/>
              </a:ext>
            </a:extLst>
          </p:cNvPr>
          <p:cNvGrpSpPr/>
          <p:nvPr/>
        </p:nvGrpSpPr>
        <p:grpSpPr>
          <a:xfrm>
            <a:off x="9070114" y="1307919"/>
            <a:ext cx="2145792" cy="733340"/>
            <a:chOff x="2989339" y="2691450"/>
            <a:chExt cx="2145792" cy="7333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5" name="Freeform: Shape 1014">
                  <a:extLst>
                    <a:ext uri="{FF2B5EF4-FFF2-40B4-BE49-F238E27FC236}">
                      <a16:creationId xmlns:a16="http://schemas.microsoft.com/office/drawing/2014/main" id="{466D18A2-F2C3-9CDD-00BB-47BB40AA8EB3}"/>
                    </a:ext>
                  </a:extLst>
                </p:cNvPr>
                <p:cNvSpPr/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solidFill>
                  <a:srgbClr val="008000">
                    <a:alpha val="50196"/>
                  </a:srgbClr>
                </a:solidFill>
                <a:ln w="127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15" name="Freeform: Shape 1014">
                  <a:extLst>
                    <a:ext uri="{FF2B5EF4-FFF2-40B4-BE49-F238E27FC236}">
                      <a16:creationId xmlns:a16="http://schemas.microsoft.com/office/drawing/2014/main" id="{466D18A2-F2C3-9CDD-00BB-47BB40AA8EB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  <a:ln w="127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16" name="Straight Connector 1015">
              <a:extLst>
                <a:ext uri="{FF2B5EF4-FFF2-40B4-BE49-F238E27FC236}">
                  <a16:creationId xmlns:a16="http://schemas.microsoft.com/office/drawing/2014/main" id="{FCFEF76C-B4D6-7B03-AC6B-CB3611E4E18E}"/>
                </a:ext>
              </a:extLst>
            </p:cNvPr>
            <p:cNvCxnSpPr>
              <a:cxnSpLocks/>
            </p:cNvCxnSpPr>
            <p:nvPr/>
          </p:nvCxnSpPr>
          <p:spPr>
            <a:xfrm>
              <a:off x="3673304" y="2692095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7" name="Straight Connector 1016">
              <a:extLst>
                <a:ext uri="{FF2B5EF4-FFF2-40B4-BE49-F238E27FC236}">
                  <a16:creationId xmlns:a16="http://schemas.microsoft.com/office/drawing/2014/main" id="{941B0990-EC2A-F273-45C1-16DF0D549840}"/>
                </a:ext>
              </a:extLst>
            </p:cNvPr>
            <p:cNvCxnSpPr>
              <a:cxnSpLocks/>
            </p:cNvCxnSpPr>
            <p:nvPr/>
          </p:nvCxnSpPr>
          <p:spPr>
            <a:xfrm>
              <a:off x="3804009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8" name="Straight Connector 1017">
              <a:extLst>
                <a:ext uri="{FF2B5EF4-FFF2-40B4-BE49-F238E27FC236}">
                  <a16:creationId xmlns:a16="http://schemas.microsoft.com/office/drawing/2014/main" id="{E076E849-A6F7-8632-74CF-FFC8FCA0A472}"/>
                </a:ext>
              </a:extLst>
            </p:cNvPr>
            <p:cNvCxnSpPr>
              <a:cxnSpLocks/>
            </p:cNvCxnSpPr>
            <p:nvPr/>
          </p:nvCxnSpPr>
          <p:spPr>
            <a:xfrm>
              <a:off x="3933434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9" name="Straight Connector 1018">
              <a:extLst>
                <a:ext uri="{FF2B5EF4-FFF2-40B4-BE49-F238E27FC236}">
                  <a16:creationId xmlns:a16="http://schemas.microsoft.com/office/drawing/2014/main" id="{7A2A3CF6-1C1D-3053-F276-6F4B8DE8BC4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36590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0" name="Straight Connector 1019">
              <a:extLst>
                <a:ext uri="{FF2B5EF4-FFF2-40B4-BE49-F238E27FC236}">
                  <a16:creationId xmlns:a16="http://schemas.microsoft.com/office/drawing/2014/main" id="{2D9A9291-A47D-0731-E961-290388601F9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7295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1" name="Straight Connector 1020">
              <a:extLst>
                <a:ext uri="{FF2B5EF4-FFF2-40B4-BE49-F238E27FC236}">
                  <a16:creationId xmlns:a16="http://schemas.microsoft.com/office/drawing/2014/main" id="{1CE92DE8-5B37-5351-320A-F57FDE164F6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96720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2" name="Straight Connector 1021">
              <a:extLst>
                <a:ext uri="{FF2B5EF4-FFF2-40B4-BE49-F238E27FC236}">
                  <a16:creationId xmlns:a16="http://schemas.microsoft.com/office/drawing/2014/main" id="{773DCCD6-AAEA-B022-8ED7-4E78805FDB0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73304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3" name="Straight Connector 1022">
              <a:extLst>
                <a:ext uri="{FF2B5EF4-FFF2-40B4-BE49-F238E27FC236}">
                  <a16:creationId xmlns:a16="http://schemas.microsoft.com/office/drawing/2014/main" id="{CD2967A9-B5BB-E710-4D38-70E8B42D352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04009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4" name="Straight Connector 1023">
              <a:extLst>
                <a:ext uri="{FF2B5EF4-FFF2-40B4-BE49-F238E27FC236}">
                  <a16:creationId xmlns:a16="http://schemas.microsoft.com/office/drawing/2014/main" id="{FB932EAF-38B3-CD2C-3B29-95DAB704E31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33434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5" name="Straight Connector 1024">
              <a:extLst>
                <a:ext uri="{FF2B5EF4-FFF2-40B4-BE49-F238E27FC236}">
                  <a16:creationId xmlns:a16="http://schemas.microsoft.com/office/drawing/2014/main" id="{99FCC5AA-268B-AD90-62DA-3D3BD8993D9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10018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6" name="Straight Connector 1025">
              <a:extLst>
                <a:ext uri="{FF2B5EF4-FFF2-40B4-BE49-F238E27FC236}">
                  <a16:creationId xmlns:a16="http://schemas.microsoft.com/office/drawing/2014/main" id="{72C6BC1E-8828-E3BC-C96B-7E31A68F3C7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40723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7" name="Straight Connector 1026">
              <a:extLst>
                <a:ext uri="{FF2B5EF4-FFF2-40B4-BE49-F238E27FC236}">
                  <a16:creationId xmlns:a16="http://schemas.microsoft.com/office/drawing/2014/main" id="{C5DF3460-0257-6FCA-0FAC-478A37A11FC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70148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8" name="Straight Connector 1027">
              <a:extLst>
                <a:ext uri="{FF2B5EF4-FFF2-40B4-BE49-F238E27FC236}">
                  <a16:creationId xmlns:a16="http://schemas.microsoft.com/office/drawing/2014/main" id="{9C2B5E7A-F631-5716-E72C-9863D925CAB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46732" y="336116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9" name="Straight Connector 1028">
              <a:extLst>
                <a:ext uri="{FF2B5EF4-FFF2-40B4-BE49-F238E27FC236}">
                  <a16:creationId xmlns:a16="http://schemas.microsoft.com/office/drawing/2014/main" id="{F4BA0047-7FB5-426D-8DE7-473B2CC4F7C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7437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0" name="Straight Connector 1029">
              <a:extLst>
                <a:ext uri="{FF2B5EF4-FFF2-40B4-BE49-F238E27FC236}">
                  <a16:creationId xmlns:a16="http://schemas.microsoft.com/office/drawing/2014/main" id="{6A2877F8-3E32-4D6B-0F65-61AB8A485B3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6862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1" name="Group 1030">
            <a:extLst>
              <a:ext uri="{FF2B5EF4-FFF2-40B4-BE49-F238E27FC236}">
                <a16:creationId xmlns:a16="http://schemas.microsoft.com/office/drawing/2014/main" id="{177B1B67-55B0-DD23-3364-1AB9E65951B6}"/>
              </a:ext>
            </a:extLst>
          </p:cNvPr>
          <p:cNvGrpSpPr/>
          <p:nvPr/>
        </p:nvGrpSpPr>
        <p:grpSpPr>
          <a:xfrm>
            <a:off x="4913078" y="2042123"/>
            <a:ext cx="308263" cy="246222"/>
            <a:chOff x="5518333" y="4840657"/>
            <a:chExt cx="308263" cy="24622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2" name="TextBox 1031">
                  <a:extLst>
                    <a:ext uri="{FF2B5EF4-FFF2-40B4-BE49-F238E27FC236}">
                      <a16:creationId xmlns:a16="http://schemas.microsoft.com/office/drawing/2014/main" id="{8F2F70A9-EDB3-178D-544B-9AB9CCAEABF6}"/>
                    </a:ext>
                  </a:extLst>
                </p:cNvPr>
                <p:cNvSpPr txBox="1"/>
                <p:nvPr/>
              </p:nvSpPr>
              <p:spPr>
                <a:xfrm>
                  <a:off x="5518333" y="4840658"/>
                  <a:ext cx="308263" cy="24622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⟨"/>
                            <m:endChr m:val="⟩"/>
                            <m:ctrlPr>
                              <a:rPr lang="en-US" sz="1600" b="0" i="1" smtClean="0">
                                <a:ln w="19050"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n w="19050"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⊔</m:t>
                            </m:r>
                          </m:e>
                        </m:d>
                      </m:oMath>
                    </m:oMathPara>
                  </a14:m>
                  <a:endParaRPr lang="en-US" sz="1600" dirty="0">
                    <a:ln w="19050">
                      <a:solidFill>
                        <a:schemeClr val="bg1"/>
                      </a:solidFill>
                    </a:ln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32" name="TextBox 1031">
                  <a:extLst>
                    <a:ext uri="{FF2B5EF4-FFF2-40B4-BE49-F238E27FC236}">
                      <a16:creationId xmlns:a16="http://schemas.microsoft.com/office/drawing/2014/main" id="{8F2F70A9-EDB3-178D-544B-9AB9CCAEABF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18333" y="4840658"/>
                  <a:ext cx="308263" cy="246221"/>
                </a:xfrm>
                <a:prstGeom prst="rect">
                  <a:avLst/>
                </a:prstGeom>
                <a:blipFill>
                  <a:blip r:embed="rId3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3" name="TextBox 1032">
                  <a:extLst>
                    <a:ext uri="{FF2B5EF4-FFF2-40B4-BE49-F238E27FC236}">
                      <a16:creationId xmlns:a16="http://schemas.microsoft.com/office/drawing/2014/main" id="{7961D4EA-EBDA-0D05-FD8C-8B8948788876}"/>
                    </a:ext>
                  </a:extLst>
                </p:cNvPr>
                <p:cNvSpPr txBox="1"/>
                <p:nvPr/>
              </p:nvSpPr>
              <p:spPr>
                <a:xfrm>
                  <a:off x="5518333" y="4840657"/>
                  <a:ext cx="308263" cy="24622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⟨"/>
                            <m:endChr m:val="⟩"/>
                            <m:ctrlPr>
                              <a:rPr lang="en-US" sz="1600" b="0" i="1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⊔</m:t>
                            </m:r>
                          </m:e>
                        </m:d>
                      </m:oMath>
                    </m:oMathPara>
                  </a14:m>
                  <a:endParaRPr lang="en-US" sz="1600" dirty="0">
                    <a:ln>
                      <a:noFill/>
                    </a:ln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33" name="TextBox 1032">
                  <a:extLst>
                    <a:ext uri="{FF2B5EF4-FFF2-40B4-BE49-F238E27FC236}">
                      <a16:creationId xmlns:a16="http://schemas.microsoft.com/office/drawing/2014/main" id="{7961D4EA-EBDA-0D05-FD8C-8B894878887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18333" y="4840657"/>
                  <a:ext cx="308263" cy="246221"/>
                </a:xfrm>
                <a:prstGeom prst="rect">
                  <a:avLst/>
                </a:prstGeom>
                <a:blipFill>
                  <a:blip r:embed="rId3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44" name="Group 1043">
            <a:extLst>
              <a:ext uri="{FF2B5EF4-FFF2-40B4-BE49-F238E27FC236}">
                <a16:creationId xmlns:a16="http://schemas.microsoft.com/office/drawing/2014/main" id="{D4A3556D-FAFA-8EDC-4453-834B2729ECEC}"/>
              </a:ext>
            </a:extLst>
          </p:cNvPr>
          <p:cNvGrpSpPr/>
          <p:nvPr/>
        </p:nvGrpSpPr>
        <p:grpSpPr>
          <a:xfrm>
            <a:off x="10262318" y="2064983"/>
            <a:ext cx="849283" cy="253842"/>
            <a:chOff x="10931073" y="2076548"/>
            <a:chExt cx="849283" cy="253842"/>
          </a:xfrm>
        </p:grpSpPr>
        <p:grpSp>
          <p:nvGrpSpPr>
            <p:cNvPr id="1034" name="Group 1033">
              <a:extLst>
                <a:ext uri="{FF2B5EF4-FFF2-40B4-BE49-F238E27FC236}">
                  <a16:creationId xmlns:a16="http://schemas.microsoft.com/office/drawing/2014/main" id="{87553C9A-0FF8-5057-18C8-C1D624F9F823}"/>
                </a:ext>
              </a:extLst>
            </p:cNvPr>
            <p:cNvGrpSpPr/>
            <p:nvPr/>
          </p:nvGrpSpPr>
          <p:grpSpPr>
            <a:xfrm>
              <a:off x="10931073" y="2084168"/>
              <a:ext cx="308263" cy="246222"/>
              <a:chOff x="5518333" y="4840657"/>
              <a:chExt cx="308263" cy="24622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35" name="TextBox 1034">
                    <a:extLst>
                      <a:ext uri="{FF2B5EF4-FFF2-40B4-BE49-F238E27FC236}">
                        <a16:creationId xmlns:a16="http://schemas.microsoft.com/office/drawing/2014/main" id="{EBAE6C87-1494-1324-9D84-8363789968AE}"/>
                      </a:ext>
                    </a:extLst>
                  </p:cNvPr>
                  <p:cNvSpPr txBox="1"/>
                  <p:nvPr/>
                </p:nvSpPr>
                <p:spPr>
                  <a:xfrm>
                    <a:off x="5518333" y="4840658"/>
                    <a:ext cx="308263" cy="24622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⟨"/>
                              <m:endChr m:val="⟩"/>
                              <m:ctrlPr>
                                <a:rPr lang="en-US" sz="1600" b="0" i="1" smtClean="0">
                                  <a:ln w="19050"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n w="19050"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⊔</m:t>
                              </m:r>
                            </m:e>
                          </m:d>
                        </m:oMath>
                      </m:oMathPara>
                    </a14:m>
                    <a:endParaRPr lang="en-US" sz="1600" dirty="0">
                      <a:ln w="19050">
                        <a:solidFill>
                          <a:schemeClr val="bg1"/>
                        </a:solidFill>
                      </a:ln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35" name="TextBox 1034">
                    <a:extLst>
                      <a:ext uri="{FF2B5EF4-FFF2-40B4-BE49-F238E27FC236}">
                        <a16:creationId xmlns:a16="http://schemas.microsoft.com/office/drawing/2014/main" id="{EBAE6C87-1494-1324-9D84-8363789968A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18333" y="4840658"/>
                    <a:ext cx="308263" cy="246221"/>
                  </a:xfrm>
                  <a:prstGeom prst="rect">
                    <a:avLst/>
                  </a:prstGeom>
                  <a:blipFill>
                    <a:blip r:embed="rId3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36" name="TextBox 1035">
                    <a:extLst>
                      <a:ext uri="{FF2B5EF4-FFF2-40B4-BE49-F238E27FC236}">
                        <a16:creationId xmlns:a16="http://schemas.microsoft.com/office/drawing/2014/main" id="{6D61A46F-36B1-7C9E-F602-9C2F64CEAF63}"/>
                      </a:ext>
                    </a:extLst>
                  </p:cNvPr>
                  <p:cNvSpPr txBox="1"/>
                  <p:nvPr/>
                </p:nvSpPr>
                <p:spPr>
                  <a:xfrm>
                    <a:off x="5518333" y="4840657"/>
                    <a:ext cx="308263" cy="24622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⟨"/>
                              <m:endChr m:val="⟩"/>
                              <m:ctrlPr>
                                <a:rPr lang="en-US" sz="1600" b="0" i="1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⊔</m:t>
                              </m:r>
                            </m:e>
                          </m:d>
                        </m:oMath>
                      </m:oMathPara>
                    </a14:m>
                    <a:endParaRPr lang="en-US" sz="1600" dirty="0">
                      <a:ln>
                        <a:noFill/>
                      </a:ln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36" name="TextBox 1035">
                    <a:extLst>
                      <a:ext uri="{FF2B5EF4-FFF2-40B4-BE49-F238E27FC236}">
                        <a16:creationId xmlns:a16="http://schemas.microsoft.com/office/drawing/2014/main" id="{6D61A46F-36B1-7C9E-F602-9C2F64CEAF6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18333" y="4840657"/>
                    <a:ext cx="308263" cy="246221"/>
                  </a:xfrm>
                  <a:prstGeom prst="rect">
                    <a:avLst/>
                  </a:prstGeom>
                  <a:blipFill>
                    <a:blip r:embed="rId3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037" name="Group 1036">
              <a:extLst>
                <a:ext uri="{FF2B5EF4-FFF2-40B4-BE49-F238E27FC236}">
                  <a16:creationId xmlns:a16="http://schemas.microsoft.com/office/drawing/2014/main" id="{D656D8E8-BEF4-C34F-5F2B-2480553EB86A}"/>
                </a:ext>
              </a:extLst>
            </p:cNvPr>
            <p:cNvGrpSpPr/>
            <p:nvPr/>
          </p:nvGrpSpPr>
          <p:grpSpPr>
            <a:xfrm>
              <a:off x="11472093" y="2076548"/>
              <a:ext cx="308263" cy="246222"/>
              <a:chOff x="5518333" y="4840657"/>
              <a:chExt cx="308263" cy="24622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38" name="TextBox 1037">
                    <a:extLst>
                      <a:ext uri="{FF2B5EF4-FFF2-40B4-BE49-F238E27FC236}">
                        <a16:creationId xmlns:a16="http://schemas.microsoft.com/office/drawing/2014/main" id="{52869ADC-E321-514F-147D-63C31960A433}"/>
                      </a:ext>
                    </a:extLst>
                  </p:cNvPr>
                  <p:cNvSpPr txBox="1"/>
                  <p:nvPr/>
                </p:nvSpPr>
                <p:spPr>
                  <a:xfrm>
                    <a:off x="5518333" y="4840658"/>
                    <a:ext cx="308263" cy="24622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⟨"/>
                              <m:endChr m:val="⟩"/>
                              <m:ctrlPr>
                                <a:rPr lang="en-US" sz="1600" b="0" i="1" smtClean="0">
                                  <a:ln w="19050"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n w="19050"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⊔</m:t>
                              </m:r>
                            </m:e>
                          </m:d>
                        </m:oMath>
                      </m:oMathPara>
                    </a14:m>
                    <a:endParaRPr lang="en-US" sz="1600" dirty="0">
                      <a:ln w="19050">
                        <a:solidFill>
                          <a:schemeClr val="bg1"/>
                        </a:solidFill>
                      </a:ln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38" name="TextBox 1037">
                    <a:extLst>
                      <a:ext uri="{FF2B5EF4-FFF2-40B4-BE49-F238E27FC236}">
                        <a16:creationId xmlns:a16="http://schemas.microsoft.com/office/drawing/2014/main" id="{52869ADC-E321-514F-147D-63C31960A43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18333" y="4840658"/>
                    <a:ext cx="308263" cy="246221"/>
                  </a:xfrm>
                  <a:prstGeom prst="rect">
                    <a:avLst/>
                  </a:prstGeom>
                  <a:blipFill>
                    <a:blip r:embed="rId3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39" name="TextBox 1038">
                    <a:extLst>
                      <a:ext uri="{FF2B5EF4-FFF2-40B4-BE49-F238E27FC236}">
                        <a16:creationId xmlns:a16="http://schemas.microsoft.com/office/drawing/2014/main" id="{C41F8E5D-D4BA-F52F-E7DE-C59330F18416}"/>
                      </a:ext>
                    </a:extLst>
                  </p:cNvPr>
                  <p:cNvSpPr txBox="1"/>
                  <p:nvPr/>
                </p:nvSpPr>
                <p:spPr>
                  <a:xfrm>
                    <a:off x="5518333" y="4840657"/>
                    <a:ext cx="308263" cy="24622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⟨"/>
                              <m:endChr m:val="⟩"/>
                              <m:ctrlPr>
                                <a:rPr lang="en-US" sz="1600" b="0" i="1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⊔</m:t>
                              </m:r>
                            </m:e>
                          </m:d>
                        </m:oMath>
                      </m:oMathPara>
                    </a14:m>
                    <a:endParaRPr lang="en-US" sz="1600" dirty="0">
                      <a:ln>
                        <a:noFill/>
                      </a:ln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39" name="TextBox 1038">
                    <a:extLst>
                      <a:ext uri="{FF2B5EF4-FFF2-40B4-BE49-F238E27FC236}">
                        <a16:creationId xmlns:a16="http://schemas.microsoft.com/office/drawing/2014/main" id="{C41F8E5D-D4BA-F52F-E7DE-C59330F1841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18333" y="4840657"/>
                    <a:ext cx="308263" cy="246221"/>
                  </a:xfrm>
                  <a:prstGeom prst="rect">
                    <a:avLst/>
                  </a:prstGeom>
                  <a:blipFill>
                    <a:blip r:embed="rId3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cxnSp>
        <p:nvCxnSpPr>
          <p:cNvPr id="1077" name="Straight Connector 1076">
            <a:extLst>
              <a:ext uri="{FF2B5EF4-FFF2-40B4-BE49-F238E27FC236}">
                <a16:creationId xmlns:a16="http://schemas.microsoft.com/office/drawing/2014/main" id="{0905A76C-34A0-6E66-B99C-F297A5C4C8C2}"/>
              </a:ext>
            </a:extLst>
          </p:cNvPr>
          <p:cNvCxnSpPr>
            <a:cxnSpLocks/>
          </p:cNvCxnSpPr>
          <p:nvPr/>
        </p:nvCxnSpPr>
        <p:spPr>
          <a:xfrm>
            <a:off x="7070178" y="1201057"/>
            <a:ext cx="0" cy="14276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79" name="TextBox 1078">
                <a:extLst>
                  <a:ext uri="{FF2B5EF4-FFF2-40B4-BE49-F238E27FC236}">
                    <a16:creationId xmlns:a16="http://schemas.microsoft.com/office/drawing/2014/main" id="{ADA5D6EC-879A-D34B-87B7-5F41E919A8EA}"/>
                  </a:ext>
                </a:extLst>
              </p:cNvPr>
              <p:cNvSpPr txBox="1"/>
              <p:nvPr/>
            </p:nvSpPr>
            <p:spPr>
              <a:xfrm>
                <a:off x="6159812" y="186639"/>
                <a:ext cx="376551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solidFill>
                      <a:schemeClr val="tx1"/>
                    </a:solidFill>
                  </a:rPr>
                  <a:t>1 if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 accepts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⟨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endParaRPr lang="en-US" sz="1600" dirty="0">
                  <a:solidFill>
                    <a:schemeClr val="tx1"/>
                  </a:solidFill>
                </a:endParaRPr>
              </a:p>
              <a:p>
                <a:r>
                  <a:rPr lang="en-US" sz="1600" dirty="0">
                    <a:solidFill>
                      <a:schemeClr val="tx1"/>
                    </a:solidFill>
                  </a:rPr>
                  <a:t>0 if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 rejects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79" name="TextBox 1078">
                <a:extLst>
                  <a:ext uri="{FF2B5EF4-FFF2-40B4-BE49-F238E27FC236}">
                    <a16:creationId xmlns:a16="http://schemas.microsoft.com/office/drawing/2014/main" id="{ADA5D6EC-879A-D34B-87B7-5F41E919A8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9812" y="186639"/>
                <a:ext cx="3765516" cy="584775"/>
              </a:xfrm>
              <a:prstGeom prst="rect">
                <a:avLst/>
              </a:prstGeom>
              <a:blipFill>
                <a:blip r:embed="rId36"/>
                <a:stretch>
                  <a:fillRect l="-809" t="-3125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375CCF5D-52C3-94B7-EC99-4C1928669090}"/>
              </a:ext>
            </a:extLst>
          </p:cNvPr>
          <p:cNvGrpSpPr/>
          <p:nvPr/>
        </p:nvGrpSpPr>
        <p:grpSpPr>
          <a:xfrm>
            <a:off x="4790119" y="5499592"/>
            <a:ext cx="6446018" cy="956958"/>
            <a:chOff x="4790119" y="5499592"/>
            <a:chExt cx="6446018" cy="95695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600EA0F9-94B3-B3A7-1E71-97CFEF4FE68C}"/>
                </a:ext>
              </a:extLst>
            </p:cNvPr>
            <p:cNvGrpSpPr/>
            <p:nvPr/>
          </p:nvGrpSpPr>
          <p:grpSpPr>
            <a:xfrm>
              <a:off x="4790119" y="5499592"/>
              <a:ext cx="6446018" cy="956958"/>
              <a:chOff x="4790119" y="5499592"/>
              <a:chExt cx="6446018" cy="95695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6" name="TextBox 235">
                    <a:extLst>
                      <a:ext uri="{FF2B5EF4-FFF2-40B4-BE49-F238E27FC236}">
                        <a16:creationId xmlns:a16="http://schemas.microsoft.com/office/drawing/2014/main" id="{A70136C4-FD3C-440D-C5FD-1AB41C5ABCFF}"/>
                      </a:ext>
                    </a:extLst>
                  </p:cNvPr>
                  <p:cNvSpPr txBox="1"/>
                  <p:nvPr/>
                </p:nvSpPr>
                <p:spPr>
                  <a:xfrm>
                    <a:off x="5303610" y="5556909"/>
                    <a:ext cx="554182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⟨"/>
                              <m:endChr m:val="⟩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⊔</m:t>
                              </m:r>
                            </m:e>
                          </m:d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 xmlns="">
              <p:sp>
                <p:nvSpPr>
                  <p:cNvPr id="236" name="TextBox 235">
                    <a:extLst>
                      <a:ext uri="{FF2B5EF4-FFF2-40B4-BE49-F238E27FC236}">
                        <a16:creationId xmlns:a16="http://schemas.microsoft.com/office/drawing/2014/main" id="{A70136C4-FD3C-440D-C5FD-1AB41C5ABCF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03610" y="5556909"/>
                    <a:ext cx="554182" cy="338554"/>
                  </a:xfrm>
                  <a:prstGeom prst="rect">
                    <a:avLst/>
                  </a:prstGeom>
                  <a:blipFill>
                    <a:blip r:embed="rId3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7" name="TextBox 236">
                    <a:extLst>
                      <a:ext uri="{FF2B5EF4-FFF2-40B4-BE49-F238E27FC236}">
                        <a16:creationId xmlns:a16="http://schemas.microsoft.com/office/drawing/2014/main" id="{CDA25683-BCC0-6E15-0620-1A8115735557}"/>
                      </a:ext>
                    </a:extLst>
                  </p:cNvPr>
                  <p:cNvSpPr txBox="1"/>
                  <p:nvPr/>
                </p:nvSpPr>
                <p:spPr>
                  <a:xfrm>
                    <a:off x="9604030" y="5557393"/>
                    <a:ext cx="554182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⟨"/>
                              <m:endChr m:val="⟩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⊔</m:t>
                              </m:r>
                            </m:e>
                          </m:d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 xmlns="">
              <p:sp>
                <p:nvSpPr>
                  <p:cNvPr id="237" name="TextBox 236">
                    <a:extLst>
                      <a:ext uri="{FF2B5EF4-FFF2-40B4-BE49-F238E27FC236}">
                        <a16:creationId xmlns:a16="http://schemas.microsoft.com/office/drawing/2014/main" id="{CDA25683-BCC0-6E15-0620-1A811573555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604030" y="5557393"/>
                    <a:ext cx="554182" cy="338554"/>
                  </a:xfrm>
                  <a:prstGeom prst="rect">
                    <a:avLst/>
                  </a:prstGeom>
                  <a:blipFill>
                    <a:blip r:embed="rId3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8" name="TextBox 237">
                    <a:extLst>
                      <a:ext uri="{FF2B5EF4-FFF2-40B4-BE49-F238E27FC236}">
                        <a16:creationId xmlns:a16="http://schemas.microsoft.com/office/drawing/2014/main" id="{E8D17BCB-8830-941F-B0C1-2EF93C2B3A1D}"/>
                      </a:ext>
                    </a:extLst>
                  </p:cNvPr>
                  <p:cNvSpPr txBox="1"/>
                  <p:nvPr/>
                </p:nvSpPr>
                <p:spPr>
                  <a:xfrm>
                    <a:off x="10130863" y="5556909"/>
                    <a:ext cx="554182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⟨"/>
                              <m:endChr m:val="⟩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⊔</m:t>
                              </m:r>
                            </m:e>
                          </m:d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 xmlns="">
              <p:sp>
                <p:nvSpPr>
                  <p:cNvPr id="238" name="TextBox 237">
                    <a:extLst>
                      <a:ext uri="{FF2B5EF4-FFF2-40B4-BE49-F238E27FC236}">
                        <a16:creationId xmlns:a16="http://schemas.microsoft.com/office/drawing/2014/main" id="{E8D17BCB-8830-941F-B0C1-2EF93C2B3A1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130863" y="5556909"/>
                    <a:ext cx="554182" cy="338554"/>
                  </a:xfrm>
                  <a:prstGeom prst="rect">
                    <a:avLst/>
                  </a:prstGeom>
                  <a:blipFill>
                    <a:blip r:embed="rId3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9" name="TextBox 238">
                    <a:extLst>
                      <a:ext uri="{FF2B5EF4-FFF2-40B4-BE49-F238E27FC236}">
                        <a16:creationId xmlns:a16="http://schemas.microsoft.com/office/drawing/2014/main" id="{84D7DD4A-964E-60A8-45A7-3D6BA8332A6B}"/>
                      </a:ext>
                    </a:extLst>
                  </p:cNvPr>
                  <p:cNvSpPr txBox="1"/>
                  <p:nvPr/>
                </p:nvSpPr>
                <p:spPr>
                  <a:xfrm>
                    <a:off x="5848096" y="5550392"/>
                    <a:ext cx="554182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⟨"/>
                              <m:endChr m:val="⟩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⊔</m:t>
                              </m:r>
                            </m:e>
                          </m:d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 xmlns="">
              <p:sp>
                <p:nvSpPr>
                  <p:cNvPr id="239" name="TextBox 238">
                    <a:extLst>
                      <a:ext uri="{FF2B5EF4-FFF2-40B4-BE49-F238E27FC236}">
                        <a16:creationId xmlns:a16="http://schemas.microsoft.com/office/drawing/2014/main" id="{84D7DD4A-964E-60A8-45A7-3D6BA8332A6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48096" y="5550392"/>
                    <a:ext cx="554182" cy="338554"/>
                  </a:xfrm>
                  <a:prstGeom prst="rect">
                    <a:avLst/>
                  </a:prstGeom>
                  <a:blipFill>
                    <a:blip r:embed="rId4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0" name="TextBox 239">
                    <a:extLst>
                      <a:ext uri="{FF2B5EF4-FFF2-40B4-BE49-F238E27FC236}">
                        <a16:creationId xmlns:a16="http://schemas.microsoft.com/office/drawing/2014/main" id="{3C3E3BBF-9276-10A5-3F4F-08B403F3863F}"/>
                      </a:ext>
                    </a:extLst>
                  </p:cNvPr>
                  <p:cNvSpPr txBox="1"/>
                  <p:nvPr/>
                </p:nvSpPr>
                <p:spPr>
                  <a:xfrm>
                    <a:off x="6402278" y="5556909"/>
                    <a:ext cx="554182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⟨"/>
                              <m:endChr m:val="⟩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⊔</m:t>
                              </m:r>
                            </m:e>
                          </m:d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 xmlns="">
              <p:sp>
                <p:nvSpPr>
                  <p:cNvPr id="240" name="TextBox 239">
                    <a:extLst>
                      <a:ext uri="{FF2B5EF4-FFF2-40B4-BE49-F238E27FC236}">
                        <a16:creationId xmlns:a16="http://schemas.microsoft.com/office/drawing/2014/main" id="{3C3E3BBF-9276-10A5-3F4F-08B403F3863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02278" y="5556909"/>
                    <a:ext cx="554182" cy="338554"/>
                  </a:xfrm>
                  <a:prstGeom prst="rect">
                    <a:avLst/>
                  </a:prstGeom>
                  <a:blipFill>
                    <a:blip r:embed="rId4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1" name="TextBox 240">
                    <a:extLst>
                      <a:ext uri="{FF2B5EF4-FFF2-40B4-BE49-F238E27FC236}">
                        <a16:creationId xmlns:a16="http://schemas.microsoft.com/office/drawing/2014/main" id="{275A9463-9845-F1E3-E534-82DB913F41AC}"/>
                      </a:ext>
                    </a:extLst>
                  </p:cNvPr>
                  <p:cNvSpPr txBox="1"/>
                  <p:nvPr/>
                </p:nvSpPr>
                <p:spPr>
                  <a:xfrm>
                    <a:off x="6934320" y="5565004"/>
                    <a:ext cx="554182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⟨"/>
                              <m:endChr m:val="⟩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 xmlns="">
              <p:sp>
                <p:nvSpPr>
                  <p:cNvPr id="241" name="TextBox 240">
                    <a:extLst>
                      <a:ext uri="{FF2B5EF4-FFF2-40B4-BE49-F238E27FC236}">
                        <a16:creationId xmlns:a16="http://schemas.microsoft.com/office/drawing/2014/main" id="{275A9463-9845-F1E3-E534-82DB913F41A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34320" y="5565004"/>
                    <a:ext cx="554182" cy="338554"/>
                  </a:xfrm>
                  <a:prstGeom prst="rect">
                    <a:avLst/>
                  </a:prstGeom>
                  <a:blipFill>
                    <a:blip r:embed="rId42"/>
                    <a:stretch>
                      <a:fillRect b="-363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5" name="TextBox 244">
                    <a:extLst>
                      <a:ext uri="{FF2B5EF4-FFF2-40B4-BE49-F238E27FC236}">
                        <a16:creationId xmlns:a16="http://schemas.microsoft.com/office/drawing/2014/main" id="{3A2C2510-5137-6610-36C2-81A20FC96CE0}"/>
                      </a:ext>
                    </a:extLst>
                  </p:cNvPr>
                  <p:cNvSpPr txBox="1"/>
                  <p:nvPr/>
                </p:nvSpPr>
                <p:spPr>
                  <a:xfrm>
                    <a:off x="9069042" y="5571406"/>
                    <a:ext cx="554182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⟨"/>
                              <m:endChr m:val="⟩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⊔</m:t>
                              </m:r>
                            </m:e>
                          </m:d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 xmlns="">
              <p:sp>
                <p:nvSpPr>
                  <p:cNvPr id="245" name="TextBox 244">
                    <a:extLst>
                      <a:ext uri="{FF2B5EF4-FFF2-40B4-BE49-F238E27FC236}">
                        <a16:creationId xmlns:a16="http://schemas.microsoft.com/office/drawing/2014/main" id="{3A2C2510-5137-6610-36C2-81A20FC96CE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069042" y="5571406"/>
                    <a:ext cx="554182" cy="338554"/>
                  </a:xfrm>
                  <a:prstGeom prst="rect">
                    <a:avLst/>
                  </a:prstGeom>
                  <a:blipFill>
                    <a:blip r:embed="rId4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0" name="TextBox 59">
                    <a:extLst>
                      <a:ext uri="{FF2B5EF4-FFF2-40B4-BE49-F238E27FC236}">
                        <a16:creationId xmlns:a16="http://schemas.microsoft.com/office/drawing/2014/main" id="{0D42AAFD-D916-B014-2EB6-BBC2ED38233C}"/>
                      </a:ext>
                    </a:extLst>
                  </p:cNvPr>
                  <p:cNvSpPr txBox="1"/>
                  <p:nvPr/>
                </p:nvSpPr>
                <p:spPr>
                  <a:xfrm>
                    <a:off x="4790119" y="5556909"/>
                    <a:ext cx="554182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⟨"/>
                              <m:endChr m:val="⟩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⊔</m:t>
                              </m:r>
                            </m:e>
                          </m:d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 xmlns="">
              <p:sp>
                <p:nvSpPr>
                  <p:cNvPr id="60" name="TextBox 59">
                    <a:extLst>
                      <a:ext uri="{FF2B5EF4-FFF2-40B4-BE49-F238E27FC236}">
                        <a16:creationId xmlns:a16="http://schemas.microsoft.com/office/drawing/2014/main" id="{0D42AAFD-D916-B014-2EB6-BBC2ED38233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90119" y="5556909"/>
                    <a:ext cx="554182" cy="338554"/>
                  </a:xfrm>
                  <a:prstGeom prst="rect">
                    <a:avLst/>
                  </a:prstGeom>
                  <a:blipFill>
                    <a:blip r:embed="rId4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1" name="TextBox 60">
                    <a:extLst>
                      <a:ext uri="{FF2B5EF4-FFF2-40B4-BE49-F238E27FC236}">
                        <a16:creationId xmlns:a16="http://schemas.microsoft.com/office/drawing/2014/main" id="{56FD07F9-3A6F-0BEB-4115-BBA5CF64F996}"/>
                      </a:ext>
                    </a:extLst>
                  </p:cNvPr>
                  <p:cNvSpPr txBox="1"/>
                  <p:nvPr/>
                </p:nvSpPr>
                <p:spPr>
                  <a:xfrm>
                    <a:off x="10681955" y="5550392"/>
                    <a:ext cx="554182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⟨"/>
                              <m:endChr m:val="⟩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⊔</m:t>
                              </m:r>
                            </m:e>
                          </m:d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 xmlns="">
              <p:sp>
                <p:nvSpPr>
                  <p:cNvPr id="61" name="TextBox 60">
                    <a:extLst>
                      <a:ext uri="{FF2B5EF4-FFF2-40B4-BE49-F238E27FC236}">
                        <a16:creationId xmlns:a16="http://schemas.microsoft.com/office/drawing/2014/main" id="{56FD07F9-3A6F-0BEB-4115-BBA5CF64F99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681955" y="5550392"/>
                    <a:ext cx="554182" cy="338554"/>
                  </a:xfrm>
                  <a:prstGeom prst="rect">
                    <a:avLst/>
                  </a:prstGeom>
                  <a:blipFill>
                    <a:blip r:embed="rId4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1074" name="Group 1073">
                <a:extLst>
                  <a:ext uri="{FF2B5EF4-FFF2-40B4-BE49-F238E27FC236}">
                    <a16:creationId xmlns:a16="http://schemas.microsoft.com/office/drawing/2014/main" id="{8796ADD9-6835-7598-8811-8D2CFA0B4BE9}"/>
                  </a:ext>
                </a:extLst>
              </p:cNvPr>
              <p:cNvGrpSpPr/>
              <p:nvPr/>
            </p:nvGrpSpPr>
            <p:grpSpPr>
              <a:xfrm>
                <a:off x="7457096" y="5595781"/>
                <a:ext cx="1763707" cy="860769"/>
                <a:chOff x="7457096" y="5595781"/>
                <a:chExt cx="1763707" cy="860769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66" name="TextBox 1065">
                      <a:extLst>
                        <a:ext uri="{FF2B5EF4-FFF2-40B4-BE49-F238E27FC236}">
                          <a16:creationId xmlns:a16="http://schemas.microsoft.com/office/drawing/2014/main" id="{D5D7CB57-EA1A-C9AC-7764-2B1F5AE7FD1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760740" y="6117996"/>
                      <a:ext cx="795261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d>
                              <m:dPr>
                                <m:begChr m:val="⟨"/>
                                <m:endChr m:val="⟩"/>
                                <m:ctrlP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oMath>
                        </m:oMathPara>
                      </a14:m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066" name="TextBox 1065">
                      <a:extLst>
                        <a:ext uri="{FF2B5EF4-FFF2-40B4-BE49-F238E27FC236}">
                          <a16:creationId xmlns:a16="http://schemas.microsoft.com/office/drawing/2014/main" id="{D5D7CB57-EA1A-C9AC-7764-2B1F5AE7FD18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760740" y="6117996"/>
                      <a:ext cx="795261" cy="338554"/>
                    </a:xfrm>
                    <a:prstGeom prst="rect">
                      <a:avLst/>
                    </a:prstGeom>
                    <a:blipFill>
                      <a:blip r:embed="rId4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68" name="TextBox 1067">
                      <a:extLst>
                        <a:ext uri="{FF2B5EF4-FFF2-40B4-BE49-F238E27FC236}">
                          <a16:creationId xmlns:a16="http://schemas.microsoft.com/office/drawing/2014/main" id="{1640DEA6-B8BB-8AD4-07D2-FC642A8FA4B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457096" y="5602183"/>
                      <a:ext cx="554182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oMath>
                        </m:oMathPara>
                      </a14:m>
                      <a:endParaRPr lang="en-US" sz="1200" dirty="0"/>
                    </a:p>
                  </p:txBody>
                </p:sp>
              </mc:Choice>
              <mc:Fallback xmlns="">
                <p:sp>
                  <p:nvSpPr>
                    <p:cNvPr id="1068" name="TextBox 1067">
                      <a:extLst>
                        <a:ext uri="{FF2B5EF4-FFF2-40B4-BE49-F238E27FC236}">
                          <a16:creationId xmlns:a16="http://schemas.microsoft.com/office/drawing/2014/main" id="{1640DEA6-B8BB-8AD4-07D2-FC642A8FA4BF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457096" y="5602183"/>
                      <a:ext cx="554182" cy="276999"/>
                    </a:xfrm>
                    <a:prstGeom prst="rect">
                      <a:avLst/>
                    </a:prstGeom>
                    <a:blipFill>
                      <a:blip r:embed="rId4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69" name="TextBox 1068">
                      <a:extLst>
                        <a:ext uri="{FF2B5EF4-FFF2-40B4-BE49-F238E27FC236}">
                          <a16:creationId xmlns:a16="http://schemas.microsoft.com/office/drawing/2014/main" id="{F46C07D9-1715-07F6-5C75-52699A8283D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593281" y="5602183"/>
                      <a:ext cx="554182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oMath>
                        </m:oMathPara>
                      </a14:m>
                      <a:endParaRPr lang="en-US" sz="1200" dirty="0"/>
                    </a:p>
                  </p:txBody>
                </p:sp>
              </mc:Choice>
              <mc:Fallback xmlns="">
                <p:sp>
                  <p:nvSpPr>
                    <p:cNvPr id="1069" name="TextBox 1068">
                      <a:extLst>
                        <a:ext uri="{FF2B5EF4-FFF2-40B4-BE49-F238E27FC236}">
                          <a16:creationId xmlns:a16="http://schemas.microsoft.com/office/drawing/2014/main" id="{F46C07D9-1715-07F6-5C75-52699A8283D3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93281" y="5602183"/>
                      <a:ext cx="554182" cy="276999"/>
                    </a:xfrm>
                    <a:prstGeom prst="rect">
                      <a:avLst/>
                    </a:prstGeom>
                    <a:blipFill>
                      <a:blip r:embed="rId4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70" name="TextBox 1069">
                      <a:extLst>
                        <a:ext uri="{FF2B5EF4-FFF2-40B4-BE49-F238E27FC236}">
                          <a16:creationId xmlns:a16="http://schemas.microsoft.com/office/drawing/2014/main" id="{3C31F33D-859F-5695-FD63-2EA4AB76C3A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003154" y="5602183"/>
                      <a:ext cx="554182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oMath>
                        </m:oMathPara>
                      </a14:m>
                      <a:endParaRPr lang="en-US" sz="1200" dirty="0"/>
                    </a:p>
                  </p:txBody>
                </p:sp>
              </mc:Choice>
              <mc:Fallback xmlns="">
                <p:sp>
                  <p:nvSpPr>
                    <p:cNvPr id="1070" name="TextBox 1069">
                      <a:extLst>
                        <a:ext uri="{FF2B5EF4-FFF2-40B4-BE49-F238E27FC236}">
                          <a16:creationId xmlns:a16="http://schemas.microsoft.com/office/drawing/2014/main" id="{3C31F33D-859F-5695-FD63-2EA4AB76C3A2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003154" y="5602183"/>
                      <a:ext cx="554182" cy="276999"/>
                    </a:xfrm>
                    <a:prstGeom prst="rect">
                      <a:avLst/>
                    </a:prstGeom>
                    <a:blipFill>
                      <a:blip r:embed="rId4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71" name="TextBox 1070">
                      <a:extLst>
                        <a:ext uri="{FF2B5EF4-FFF2-40B4-BE49-F238E27FC236}">
                          <a16:creationId xmlns:a16="http://schemas.microsoft.com/office/drawing/2014/main" id="{EB4A9155-E90B-77CE-2811-29D94438752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128077" y="5602183"/>
                      <a:ext cx="554182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oMath>
                        </m:oMathPara>
                      </a14:m>
                      <a:endParaRPr lang="en-US" sz="1200" dirty="0"/>
                    </a:p>
                  </p:txBody>
                </p:sp>
              </mc:Choice>
              <mc:Fallback xmlns="">
                <p:sp>
                  <p:nvSpPr>
                    <p:cNvPr id="1071" name="TextBox 1070">
                      <a:extLst>
                        <a:ext uri="{FF2B5EF4-FFF2-40B4-BE49-F238E27FC236}">
                          <a16:creationId xmlns:a16="http://schemas.microsoft.com/office/drawing/2014/main" id="{EB4A9155-E90B-77CE-2811-29D94438752C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128077" y="5602183"/>
                      <a:ext cx="554182" cy="276999"/>
                    </a:xfrm>
                    <a:prstGeom prst="rect">
                      <a:avLst/>
                    </a:prstGeom>
                    <a:blipFill>
                      <a:blip r:embed="rId4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72" name="TextBox 1071">
                      <a:extLst>
                        <a:ext uri="{FF2B5EF4-FFF2-40B4-BE49-F238E27FC236}">
                          <a16:creationId xmlns:a16="http://schemas.microsoft.com/office/drawing/2014/main" id="{90ED9EEB-FEAD-3CA5-8E77-05C6B6CB888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542209" y="5595781"/>
                      <a:ext cx="554182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oMath>
                        </m:oMathPara>
                      </a14:m>
                      <a:endParaRPr lang="en-US" sz="1200" dirty="0"/>
                    </a:p>
                  </p:txBody>
                </p:sp>
              </mc:Choice>
              <mc:Fallback xmlns="">
                <p:sp>
                  <p:nvSpPr>
                    <p:cNvPr id="1072" name="TextBox 1071">
                      <a:extLst>
                        <a:ext uri="{FF2B5EF4-FFF2-40B4-BE49-F238E27FC236}">
                          <a16:creationId xmlns:a16="http://schemas.microsoft.com/office/drawing/2014/main" id="{90ED9EEB-FEAD-3CA5-8E77-05C6B6CB888E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542209" y="5595781"/>
                      <a:ext cx="554182" cy="276999"/>
                    </a:xfrm>
                    <a:prstGeom prst="rect">
                      <a:avLst/>
                    </a:prstGeom>
                    <a:blipFill>
                      <a:blip r:embed="rId4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73" name="TextBox 1072">
                      <a:extLst>
                        <a:ext uri="{FF2B5EF4-FFF2-40B4-BE49-F238E27FC236}">
                          <a16:creationId xmlns:a16="http://schemas.microsoft.com/office/drawing/2014/main" id="{636583E0-FFF6-1547-8EDD-BD2A8285890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666621" y="5595781"/>
                      <a:ext cx="554182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oMath>
                        </m:oMathPara>
                      </a14:m>
                      <a:endParaRPr lang="en-US" sz="1200" dirty="0"/>
                    </a:p>
                  </p:txBody>
                </p:sp>
              </mc:Choice>
              <mc:Fallback xmlns="">
                <p:sp>
                  <p:nvSpPr>
                    <p:cNvPr id="1073" name="TextBox 1072">
                      <a:extLst>
                        <a:ext uri="{FF2B5EF4-FFF2-40B4-BE49-F238E27FC236}">
                          <a16:creationId xmlns:a16="http://schemas.microsoft.com/office/drawing/2014/main" id="{636583E0-FFF6-1547-8EDD-BD2A8285890F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666621" y="5595781"/>
                      <a:ext cx="554182" cy="276999"/>
                    </a:xfrm>
                    <a:prstGeom prst="rect">
                      <a:avLst/>
                    </a:prstGeom>
                    <a:blipFill>
                      <a:blip r:embed="rId4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075" name="Group 1074">
                <a:extLst>
                  <a:ext uri="{FF2B5EF4-FFF2-40B4-BE49-F238E27FC236}">
                    <a16:creationId xmlns:a16="http://schemas.microsoft.com/office/drawing/2014/main" id="{509398E1-BA3D-FE0D-9F02-026466724E19}"/>
                  </a:ext>
                </a:extLst>
              </p:cNvPr>
              <p:cNvGrpSpPr/>
              <p:nvPr/>
            </p:nvGrpSpPr>
            <p:grpSpPr>
              <a:xfrm>
                <a:off x="7607569" y="5499592"/>
                <a:ext cx="1073150" cy="389354"/>
                <a:chOff x="7603335" y="5499592"/>
                <a:chExt cx="1073150" cy="389354"/>
              </a:xfrm>
            </p:grpSpPr>
            <p:cxnSp>
              <p:nvCxnSpPr>
                <p:cNvPr id="1060" name="Straight Connector 1059">
                  <a:extLst>
                    <a:ext uri="{FF2B5EF4-FFF2-40B4-BE49-F238E27FC236}">
                      <a16:creationId xmlns:a16="http://schemas.microsoft.com/office/drawing/2014/main" id="{348380CC-0ED0-475B-EAC4-B9963E47340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603335" y="5499592"/>
                  <a:ext cx="0" cy="389354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2" name="Straight Connector 1061">
                  <a:extLst>
                    <a:ext uri="{FF2B5EF4-FFF2-40B4-BE49-F238E27FC236}">
                      <a16:creationId xmlns:a16="http://schemas.microsoft.com/office/drawing/2014/main" id="{410DCE83-DF0C-2B59-7641-7CC10723FAF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138852" y="5499592"/>
                  <a:ext cx="0" cy="389354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3" name="Straight Connector 1062">
                  <a:extLst>
                    <a:ext uri="{FF2B5EF4-FFF2-40B4-BE49-F238E27FC236}">
                      <a16:creationId xmlns:a16="http://schemas.microsoft.com/office/drawing/2014/main" id="{74114ED4-0943-16B1-6162-E7BD23418CE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676485" y="5499592"/>
                  <a:ext cx="0" cy="389354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" name="Left Brace 5">
              <a:extLst>
                <a:ext uri="{FF2B5EF4-FFF2-40B4-BE49-F238E27FC236}">
                  <a16:creationId xmlns:a16="http://schemas.microsoft.com/office/drawing/2014/main" id="{5BFD3D91-7943-B4A9-EB32-76FAF513C4E3}"/>
                </a:ext>
              </a:extLst>
            </p:cNvPr>
            <p:cNvSpPr/>
            <p:nvPr/>
          </p:nvSpPr>
          <p:spPr>
            <a:xfrm rot="16200000">
              <a:off x="8072352" y="5395140"/>
              <a:ext cx="172039" cy="1273672"/>
            </a:xfrm>
            <a:prstGeom prst="leftBrace">
              <a:avLst>
                <a:gd name="adj1" fmla="val 59269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Left Brace 7">
            <a:extLst>
              <a:ext uri="{FF2B5EF4-FFF2-40B4-BE49-F238E27FC236}">
                <a16:creationId xmlns:a16="http://schemas.microsoft.com/office/drawing/2014/main" id="{1A54DD7A-513A-52F3-98B4-FA6FBC4F25BC}"/>
              </a:ext>
            </a:extLst>
          </p:cNvPr>
          <p:cNvSpPr/>
          <p:nvPr/>
        </p:nvSpPr>
        <p:spPr>
          <a:xfrm rot="16200000">
            <a:off x="6967290" y="-7989"/>
            <a:ext cx="205774" cy="1820729"/>
          </a:xfrm>
          <a:prstGeom prst="leftBrace">
            <a:avLst>
              <a:gd name="adj1" fmla="val 64854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943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50"/>
                            </p:stCondLst>
                            <p:childTnLst>
                              <p:par>
                                <p:cTn id="4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750"/>
                            </p:stCondLst>
                            <p:childTnLst>
                              <p:par>
                                <p:cTn id="5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250"/>
                            </p:stCondLst>
                            <p:childTnLst>
                              <p:par>
                                <p:cTn id="6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35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350"/>
                            </p:stCondLst>
                            <p:childTnLst>
                              <p:par>
                                <p:cTn id="7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450"/>
                            </p:stCondLst>
                            <p:childTnLst>
                              <p:par>
                                <p:cTn id="8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550"/>
                            </p:stCondLst>
                            <p:childTnLst>
                              <p:par>
                                <p:cTn id="8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650"/>
                            </p:stCondLst>
                            <p:childTnLst>
                              <p:par>
                                <p:cTn id="9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750"/>
                            </p:stCondLst>
                            <p:childTnLst>
                              <p:par>
                                <p:cTn id="10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850"/>
                            </p:stCondLst>
                            <p:childTnLst>
                              <p:par>
                                <p:cTn id="10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950"/>
                            </p:stCondLst>
                            <p:childTnLst>
                              <p:par>
                                <p:cTn id="11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3050"/>
                            </p:stCondLst>
                            <p:childTnLst>
                              <p:par>
                                <p:cTn id="11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150"/>
                            </p:stCondLst>
                            <p:childTnLst>
                              <p:par>
                                <p:cTn id="1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3150"/>
                            </p:stCondLst>
                            <p:childTnLst>
                              <p:par>
                                <p:cTn id="12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250"/>
                            </p:stCondLst>
                            <p:childTnLst>
                              <p:par>
                                <p:cTn id="1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3250"/>
                            </p:stCondLst>
                            <p:childTnLst>
                              <p:par>
                                <p:cTn id="13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" fill="hold"/>
                                        <p:tgtEl>
                                          <p:spTgt spid="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" fill="hold"/>
                                        <p:tgtEl>
                                          <p:spTgt spid="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3350"/>
                            </p:stCondLst>
                            <p:childTnLst>
                              <p:par>
                                <p:cTn id="14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" fill="hold"/>
                                        <p:tgtEl>
                                          <p:spTgt spid="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" fill="hold"/>
                                        <p:tgtEl>
                                          <p:spTgt spid="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3450"/>
                            </p:stCondLst>
                            <p:childTnLst>
                              <p:par>
                                <p:cTn id="14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3550"/>
                            </p:stCondLst>
                            <p:childTnLst>
                              <p:par>
                                <p:cTn id="15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" fill="hold"/>
                                        <p:tgtEl>
                                          <p:spTgt spid="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" fill="hold"/>
                                        <p:tgtEl>
                                          <p:spTgt spid="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3650"/>
                            </p:stCondLst>
                            <p:childTnLst>
                              <p:par>
                                <p:cTn id="16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3750"/>
                            </p:stCondLst>
                            <p:childTnLst>
                              <p:par>
                                <p:cTn id="16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" fill="hold"/>
                                        <p:tgtEl>
                                          <p:spTgt spid="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" fill="hold"/>
                                        <p:tgtEl>
                                          <p:spTgt spid="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3850"/>
                            </p:stCondLst>
                            <p:childTnLst>
                              <p:par>
                                <p:cTn id="17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0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0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3950"/>
                            </p:stCondLst>
                            <p:childTnLst>
                              <p:par>
                                <p:cTn id="17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100"/>
                                        <p:tgtEl>
                                          <p:spTgt spid="5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00" fill="hold"/>
                                        <p:tgtEl>
                                          <p:spTgt spid="5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" fill="hold"/>
                                        <p:tgtEl>
                                          <p:spTgt spid="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4050"/>
                            </p:stCondLst>
                            <p:childTnLst>
                              <p:par>
                                <p:cTn id="1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4050"/>
                            </p:stCondLst>
                            <p:childTnLst>
                              <p:par>
                                <p:cTn id="18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100"/>
                                        <p:tgtEl>
                                          <p:spTgt spid="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00" fill="hold"/>
                                        <p:tgtEl>
                                          <p:spTgt spid="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" fill="hold"/>
                                        <p:tgtEl>
                                          <p:spTgt spid="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4150"/>
                            </p:stCondLst>
                            <p:childTnLst>
                              <p:par>
                                <p:cTn id="1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4150"/>
                            </p:stCondLst>
                            <p:childTnLst>
                              <p:par>
                                <p:cTn id="19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100"/>
                                        <p:tgtEl>
                                          <p:spTgt spid="5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100" fill="hold"/>
                                        <p:tgtEl>
                                          <p:spTgt spid="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" fill="hold"/>
                                        <p:tgtEl>
                                          <p:spTgt spid="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4250"/>
                            </p:stCondLst>
                            <p:childTnLst>
                              <p:par>
                                <p:cTn id="20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100"/>
                                        <p:tgtEl>
                                          <p:spTgt spid="5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100" fill="hold"/>
                                        <p:tgtEl>
                                          <p:spTgt spid="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" fill="hold"/>
                                        <p:tgtEl>
                                          <p:spTgt spid="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4350"/>
                            </p:stCondLst>
                            <p:childTnLst>
                              <p:par>
                                <p:cTn id="20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100"/>
                                        <p:tgtEl>
                                          <p:spTgt spid="6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1" dur="100" fill="hold"/>
                                        <p:tgtEl>
                                          <p:spTgt spid="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" fill="hold"/>
                                        <p:tgtEl>
                                          <p:spTgt spid="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4450"/>
                            </p:stCondLst>
                            <p:childTnLst>
                              <p:par>
                                <p:cTn id="21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100"/>
                                        <p:tgtEl>
                                          <p:spTgt spid="6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7" dur="100" fill="hold"/>
                                        <p:tgtEl>
                                          <p:spTgt spid="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" fill="hold"/>
                                        <p:tgtEl>
                                          <p:spTgt spid="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4550"/>
                            </p:stCondLst>
                            <p:childTnLst>
                              <p:par>
                                <p:cTn id="22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100"/>
                                        <p:tgtEl>
                                          <p:spTgt spid="6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100" fill="hold"/>
                                        <p:tgtEl>
                                          <p:spTgt spid="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" fill="hold"/>
                                        <p:tgtEl>
                                          <p:spTgt spid="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4650"/>
                            </p:stCondLst>
                            <p:childTnLst>
                              <p:par>
                                <p:cTn id="22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100"/>
                                        <p:tgtEl>
                                          <p:spTgt spid="6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" dur="100" fill="hold"/>
                                        <p:tgtEl>
                                          <p:spTgt spid="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" fill="hold"/>
                                        <p:tgtEl>
                                          <p:spTgt spid="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4750"/>
                            </p:stCondLst>
                            <p:childTnLst>
                              <p:par>
                                <p:cTn id="23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100"/>
                                        <p:tgtEl>
                                          <p:spTgt spid="6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5" dur="100" fill="hold"/>
                                        <p:tgtEl>
                                          <p:spTgt spid="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" fill="hold"/>
                                        <p:tgtEl>
                                          <p:spTgt spid="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4850"/>
                            </p:stCondLst>
                            <p:childTnLst>
                              <p:par>
                                <p:cTn id="23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100"/>
                                        <p:tgtEl>
                                          <p:spTgt spid="6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1" dur="100" fill="hold"/>
                                        <p:tgtEl>
                                          <p:spTgt spid="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" fill="hold"/>
                                        <p:tgtEl>
                                          <p:spTgt spid="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4950"/>
                            </p:stCondLst>
                            <p:childTnLst>
                              <p:par>
                                <p:cTn id="2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4950"/>
                            </p:stCondLst>
                            <p:childTnLst>
                              <p:par>
                                <p:cTn id="24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100"/>
                                        <p:tgtEl>
                                          <p:spTgt spid="7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0" dur="100" fill="hold"/>
                                        <p:tgtEl>
                                          <p:spTgt spid="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" fill="hold"/>
                                        <p:tgtEl>
                                          <p:spTgt spid="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5050"/>
                            </p:stCondLst>
                            <p:childTnLst>
                              <p:par>
                                <p:cTn id="2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5050"/>
                            </p:stCondLst>
                            <p:childTnLst>
                              <p:par>
                                <p:cTn id="25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100"/>
                                        <p:tgtEl>
                                          <p:spTgt spid="7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9" dur="100" fill="hold"/>
                                        <p:tgtEl>
                                          <p:spTgt spid="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" fill="hold"/>
                                        <p:tgtEl>
                                          <p:spTgt spid="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5150"/>
                            </p:stCondLst>
                            <p:childTnLst>
                              <p:par>
                                <p:cTn id="26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100"/>
                                        <p:tgtEl>
                                          <p:spTgt spid="7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5" dur="100" fill="hold"/>
                                        <p:tgtEl>
                                          <p:spTgt spid="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00" fill="hold"/>
                                        <p:tgtEl>
                                          <p:spTgt spid="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5250"/>
                            </p:stCondLst>
                            <p:childTnLst>
                              <p:par>
                                <p:cTn id="26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100"/>
                                        <p:tgtEl>
                                          <p:spTgt spid="7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1" dur="100" fill="hold"/>
                                        <p:tgtEl>
                                          <p:spTgt spid="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00" fill="hold"/>
                                        <p:tgtEl>
                                          <p:spTgt spid="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5350"/>
                            </p:stCondLst>
                            <p:childTnLst>
                              <p:par>
                                <p:cTn id="27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100"/>
                                        <p:tgtEl>
                                          <p:spTgt spid="7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7" dur="100" fill="hold"/>
                                        <p:tgtEl>
                                          <p:spTgt spid="7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00" fill="hold"/>
                                        <p:tgtEl>
                                          <p:spTgt spid="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5450"/>
                            </p:stCondLst>
                            <p:childTnLst>
                              <p:par>
                                <p:cTn id="28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100"/>
                                        <p:tgtEl>
                                          <p:spTgt spid="8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3" dur="100" fill="hold"/>
                                        <p:tgtEl>
                                          <p:spTgt spid="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00" fill="hold"/>
                                        <p:tgtEl>
                                          <p:spTgt spid="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5550"/>
                            </p:stCondLst>
                            <p:childTnLst>
                              <p:par>
                                <p:cTn id="28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8" dur="100"/>
                                        <p:tgtEl>
                                          <p:spTgt spid="8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9" dur="100" fill="hold"/>
                                        <p:tgtEl>
                                          <p:spTgt spid="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100" fill="hold"/>
                                        <p:tgtEl>
                                          <p:spTgt spid="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5650"/>
                            </p:stCondLst>
                            <p:childTnLst>
                              <p:par>
                                <p:cTn id="29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4" dur="100"/>
                                        <p:tgtEl>
                                          <p:spTgt spid="8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5" dur="100" fill="hold"/>
                                        <p:tgtEl>
                                          <p:spTgt spid="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" fill="hold"/>
                                        <p:tgtEl>
                                          <p:spTgt spid="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5750"/>
                            </p:stCondLst>
                            <p:childTnLst>
                              <p:par>
                                <p:cTn id="29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0" dur="100"/>
                                        <p:tgtEl>
                                          <p:spTgt spid="8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1" dur="100" fill="hold"/>
                                        <p:tgtEl>
                                          <p:spTgt spid="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" fill="hold"/>
                                        <p:tgtEl>
                                          <p:spTgt spid="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5850"/>
                            </p:stCondLst>
                            <p:childTnLst>
                              <p:par>
                                <p:cTn id="30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5850"/>
                            </p:stCondLst>
                            <p:childTnLst>
                              <p:par>
                                <p:cTn id="30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9" dur="100"/>
                                        <p:tgtEl>
                                          <p:spTgt spid="8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0" dur="100" fill="hold"/>
                                        <p:tgtEl>
                                          <p:spTgt spid="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100" fill="hold"/>
                                        <p:tgtEl>
                                          <p:spTgt spid="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5950"/>
                            </p:stCondLst>
                            <p:childTnLst>
                              <p:par>
                                <p:cTn id="3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5950"/>
                            </p:stCondLst>
                            <p:childTnLst>
                              <p:par>
                                <p:cTn id="3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8" dur="100"/>
                                        <p:tgtEl>
                                          <p:spTgt spid="8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9" dur="100" fill="hold"/>
                                        <p:tgtEl>
                                          <p:spTgt spid="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" fill="hold"/>
                                        <p:tgtEl>
                                          <p:spTgt spid="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6050"/>
                            </p:stCondLst>
                            <p:childTnLst>
                              <p:par>
                                <p:cTn id="32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4" dur="100"/>
                                        <p:tgtEl>
                                          <p:spTgt spid="9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5" dur="100" fill="hold"/>
                                        <p:tgtEl>
                                          <p:spTgt spid="9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" fill="hold"/>
                                        <p:tgtEl>
                                          <p:spTgt spid="9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6150"/>
                            </p:stCondLst>
                            <p:childTnLst>
                              <p:par>
                                <p:cTn id="32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0" dur="100"/>
                                        <p:tgtEl>
                                          <p:spTgt spid="9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1" dur="100" fill="hold"/>
                                        <p:tgtEl>
                                          <p:spTgt spid="9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" fill="hold"/>
                                        <p:tgtEl>
                                          <p:spTgt spid="9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6250"/>
                            </p:stCondLst>
                            <p:childTnLst>
                              <p:par>
                                <p:cTn id="33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6" dur="100"/>
                                        <p:tgtEl>
                                          <p:spTgt spid="9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7" dur="100" fill="hold"/>
                                        <p:tgtEl>
                                          <p:spTgt spid="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" fill="hold"/>
                                        <p:tgtEl>
                                          <p:spTgt spid="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6350"/>
                            </p:stCondLst>
                            <p:childTnLst>
                              <p:par>
                                <p:cTn id="34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2" dur="100"/>
                                        <p:tgtEl>
                                          <p:spTgt spid="9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3" dur="100" fill="hold"/>
                                        <p:tgtEl>
                                          <p:spTgt spid="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" fill="hold"/>
                                        <p:tgtEl>
                                          <p:spTgt spid="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>
                            <p:stCondLst>
                              <p:cond delay="6450"/>
                            </p:stCondLst>
                            <p:childTnLst>
                              <p:par>
                                <p:cTn id="34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8" dur="100"/>
                                        <p:tgtEl>
                                          <p:spTgt spid="9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9" dur="100" fill="hold"/>
                                        <p:tgtEl>
                                          <p:spTgt spid="9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00" fill="hold"/>
                                        <p:tgtEl>
                                          <p:spTgt spid="9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1" fill="hold">
                            <p:stCondLst>
                              <p:cond delay="6550"/>
                            </p:stCondLst>
                            <p:childTnLst>
                              <p:par>
                                <p:cTn id="35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4" dur="100"/>
                                        <p:tgtEl>
                                          <p:spTgt spid="9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5" dur="100" fill="hold"/>
                                        <p:tgtEl>
                                          <p:spTgt spid="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" fill="hold"/>
                                        <p:tgtEl>
                                          <p:spTgt spid="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6650"/>
                            </p:stCondLst>
                            <p:childTnLst>
                              <p:par>
                                <p:cTn id="35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0" dur="100"/>
                                        <p:tgtEl>
                                          <p:spTgt spid="10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1" dur="100" fill="hold"/>
                                        <p:tgtEl>
                                          <p:spTgt spid="1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" fill="hold"/>
                                        <p:tgtEl>
                                          <p:spTgt spid="1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6750"/>
                            </p:stCondLst>
                            <p:childTnLst>
                              <p:par>
                                <p:cTn id="3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6750"/>
                            </p:stCondLst>
                            <p:childTnLst>
                              <p:par>
                                <p:cTn id="3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>
                            <p:stCondLst>
                              <p:cond delay="6750"/>
                            </p:stCondLst>
                            <p:childTnLst>
                              <p:par>
                                <p:cTn id="3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079" grpId="0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9C0125B6-4C51-7FDA-007D-67A255C345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6DBB5BE-BC0C-6CF2-4662-FA39856CE0C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The complexity class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6DBB5BE-BC0C-6CF2-4662-FA39856CE0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FDE6F4-7980-A8A0-12DE-44528CDE3F7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20000" y="1825625"/>
                <a:ext cx="10633800" cy="4351338"/>
              </a:xfrm>
            </p:spPr>
            <p:txBody>
              <a:bodyPr/>
              <a:lstStyle/>
              <a:p>
                <a:pPr>
                  <a:lnSpc>
                    <a:spcPct val="200000"/>
                  </a:lnSpc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0, 1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/>
              </a:p>
              <a:p>
                <a:pPr>
                  <a:lnSpc>
                    <a:spcPct val="200000"/>
                  </a:lnSpc>
                </a:pPr>
                <a:r>
                  <a:rPr lang="en-US" b="1" dirty="0"/>
                  <a:t>Definition: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if there exists a randomized polynomial-time Turing machine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⇔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accepts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endParaRPr lang="en-US" dirty="0"/>
              </a:p>
              <a:p>
                <a:pPr>
                  <a:lnSpc>
                    <a:spcPct val="200000"/>
                  </a:lnSpc>
                </a:pPr>
                <a:r>
                  <a:rPr lang="en-US" b="1" dirty="0"/>
                  <a:t>Fact: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if and only if there exists a polynomial-time </a:t>
                </a:r>
                <a:r>
                  <a:rPr lang="en-US" dirty="0">
                    <a:solidFill>
                      <a:schemeClr val="accent1"/>
                    </a:solidFill>
                  </a:rPr>
                  <a:t>verifier</a:t>
                </a:r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FDE6F4-7980-A8A0-12DE-44528CDE3F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20000" y="1825625"/>
                <a:ext cx="10633800" cy="4351338"/>
              </a:xfrm>
              <a:blipFill>
                <a:blip r:embed="rId3"/>
                <a:stretch>
                  <a:fillRect l="-10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5ECA9E-87BD-8399-55C3-23B1B75BB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8" name="Picture 7" descr="A cartoon fox sitting in a field of flowers&#10;&#10;AI-generated content may be incorrect.">
            <a:extLst>
              <a:ext uri="{FF2B5EF4-FFF2-40B4-BE49-F238E27FC236}">
                <a16:creationId xmlns:a16="http://schemas.microsoft.com/office/drawing/2014/main" id="{39FF36E0-BA3E-76E4-0E47-BA052AF776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18713" y="304274"/>
            <a:ext cx="1869396" cy="18693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D0586D2-197D-3C8D-18CF-9369393813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54" r="25589"/>
          <a:stretch>
            <a:fillRect/>
          </a:stretch>
        </p:blipFill>
        <p:spPr>
          <a:xfrm>
            <a:off x="10291526" y="304274"/>
            <a:ext cx="1446507" cy="186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354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81E91513-20AC-7DCA-BFB0-6C1298883A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704B020-0095-6415-2099-C4210268201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18255"/>
                <a:ext cx="10515600" cy="1325563"/>
              </a:xfrm>
            </p:spPr>
            <p:txBody>
              <a:bodyPr/>
              <a:lstStyle/>
              <a:p>
                <a:r>
                  <a:rPr lang="en-US" dirty="0"/>
                  <a:t>TM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Circuit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704B020-0095-6415-2099-C421026820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18255"/>
                <a:ext cx="10515600" cy="1325563"/>
              </a:xfrm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5AF5D47-9948-14C5-C7EC-40B1E3261F6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81011" y="1227667"/>
                <a:ext cx="3905312" cy="561207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Step 1: Construct a circuit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that simulates the verifier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dirty="0">
                  <a:solidFill>
                    <a:schemeClr val="accent1"/>
                  </a:solidFill>
                </a:endParaRPr>
              </a:p>
              <a:p>
                <a:r>
                  <a:rPr lang="en-US" dirty="0"/>
                  <a:t>(Recall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PSIZE</m:t>
                    </m:r>
                  </m:oMath>
                </a14:m>
                <a:r>
                  <a:rPr lang="en-US" dirty="0"/>
                  <a:t> proof)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5AF5D47-9948-14C5-C7EC-40B1E3261F6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11" y="1227667"/>
                <a:ext cx="3905312" cy="5612078"/>
              </a:xfrm>
              <a:blipFill>
                <a:blip r:embed="rId3"/>
                <a:stretch>
                  <a:fillRect l="-2813" r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507CE2-91E5-8B07-0039-3FB2F0CA6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20</a:t>
            </a:fld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525CC8D-D870-0294-ED24-8362307F134B}"/>
              </a:ext>
            </a:extLst>
          </p:cNvPr>
          <p:cNvGrpSpPr/>
          <p:nvPr/>
        </p:nvGrpSpPr>
        <p:grpSpPr>
          <a:xfrm>
            <a:off x="4692745" y="625436"/>
            <a:ext cx="7276191" cy="5105156"/>
            <a:chOff x="1290954" y="2956872"/>
            <a:chExt cx="2461609" cy="17271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7BB20630-5E10-19E6-8E9C-20CD32BB84EB}"/>
                    </a:ext>
                  </a:extLst>
                </p:cNvPr>
                <p:cNvSpPr txBox="1"/>
                <p:nvPr/>
              </p:nvSpPr>
              <p:spPr>
                <a:xfrm>
                  <a:off x="1739124" y="4486163"/>
                  <a:ext cx="1565268" cy="19783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⟨"/>
                            <m:endChr m:val="⟩"/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7BB20630-5E10-19E6-8E9C-20CD32BB84E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39124" y="4486163"/>
                  <a:ext cx="1565268" cy="19783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Isosceles Triangle 10">
                  <a:extLst>
                    <a:ext uri="{FF2B5EF4-FFF2-40B4-BE49-F238E27FC236}">
                      <a16:creationId xmlns:a16="http://schemas.microsoft.com/office/drawing/2014/main" id="{C55A9182-D261-850A-5C5C-BD4E8CDAC49D}"/>
                    </a:ext>
                  </a:extLst>
                </p:cNvPr>
                <p:cNvSpPr/>
                <p:nvPr/>
              </p:nvSpPr>
              <p:spPr>
                <a:xfrm>
                  <a:off x="1290954" y="3195744"/>
                  <a:ext cx="2461609" cy="976831"/>
                </a:xfrm>
                <a:prstGeom prst="triangl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en-US" dirty="0"/>
                </a:p>
                <a:p>
                  <a:pPr algn="ctr"/>
                  <a:endParaRPr lang="en-US" dirty="0"/>
                </a:p>
              </p:txBody>
            </p:sp>
          </mc:Choice>
          <mc:Fallback xmlns="">
            <p:sp>
              <p:nvSpPr>
                <p:cNvPr id="11" name="Isosceles Triangle 10">
                  <a:extLst>
                    <a:ext uri="{FF2B5EF4-FFF2-40B4-BE49-F238E27FC236}">
                      <a16:creationId xmlns:a16="http://schemas.microsoft.com/office/drawing/2014/main" id="{C55A9182-D261-850A-5C5C-BD4E8CDAC49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0954" y="3195744"/>
                  <a:ext cx="2461609" cy="976831"/>
                </a:xfrm>
                <a:prstGeom prst="triangle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85A5500-6F5C-40F1-C2E3-7731D7A4FFAE}"/>
                </a:ext>
              </a:extLst>
            </p:cNvPr>
            <p:cNvCxnSpPr/>
            <p:nvPr/>
          </p:nvCxnSpPr>
          <p:spPr>
            <a:xfrm flipV="1">
              <a:off x="2521758" y="2956872"/>
              <a:ext cx="0" cy="2388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91BBAB2-0287-FD40-9F56-05ED45D6ACCB}"/>
                </a:ext>
              </a:extLst>
            </p:cNvPr>
            <p:cNvCxnSpPr/>
            <p:nvPr/>
          </p:nvCxnSpPr>
          <p:spPr>
            <a:xfrm flipV="1">
              <a:off x="2785816" y="4168783"/>
              <a:ext cx="0" cy="2388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4FAD66C-6C69-9FF8-9219-DE65F6850C58}"/>
                </a:ext>
              </a:extLst>
            </p:cNvPr>
            <p:cNvCxnSpPr/>
            <p:nvPr/>
          </p:nvCxnSpPr>
          <p:spPr>
            <a:xfrm flipV="1">
              <a:off x="1786749" y="4175828"/>
              <a:ext cx="0" cy="2388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B8FD716E-9CE4-8610-7E4B-01F374E52113}"/>
                </a:ext>
              </a:extLst>
            </p:cNvPr>
            <p:cNvCxnSpPr/>
            <p:nvPr/>
          </p:nvCxnSpPr>
          <p:spPr>
            <a:xfrm flipV="1">
              <a:off x="1397547" y="4179701"/>
              <a:ext cx="0" cy="2388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4C4BA76-4FB9-A05E-9D6F-791E11092716}"/>
                </a:ext>
              </a:extLst>
            </p:cNvPr>
            <p:cNvCxnSpPr/>
            <p:nvPr/>
          </p:nvCxnSpPr>
          <p:spPr>
            <a:xfrm flipV="1">
              <a:off x="1595276" y="4175828"/>
              <a:ext cx="0" cy="2388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7ADD8FD-832B-3916-DC55-D1C66ECDFFAF}"/>
                </a:ext>
              </a:extLst>
            </p:cNvPr>
            <p:cNvCxnSpPr/>
            <p:nvPr/>
          </p:nvCxnSpPr>
          <p:spPr>
            <a:xfrm flipV="1">
              <a:off x="1985973" y="4175828"/>
              <a:ext cx="0" cy="2388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E1E26F6-18FC-A877-362B-749D5E5F5C0D}"/>
                </a:ext>
              </a:extLst>
            </p:cNvPr>
            <p:cNvCxnSpPr/>
            <p:nvPr/>
          </p:nvCxnSpPr>
          <p:spPr>
            <a:xfrm flipV="1">
              <a:off x="2264495" y="4174487"/>
              <a:ext cx="0" cy="2388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697837B-F403-485D-5E64-86157B87AC83}"/>
                </a:ext>
              </a:extLst>
            </p:cNvPr>
            <p:cNvCxnSpPr/>
            <p:nvPr/>
          </p:nvCxnSpPr>
          <p:spPr>
            <a:xfrm flipV="1">
              <a:off x="3079172" y="4175828"/>
              <a:ext cx="0" cy="2388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51C04057-BB12-EC28-CA83-78A3667060AF}"/>
                </a:ext>
              </a:extLst>
            </p:cNvPr>
            <p:cNvCxnSpPr/>
            <p:nvPr/>
          </p:nvCxnSpPr>
          <p:spPr>
            <a:xfrm flipV="1">
              <a:off x="3260471" y="4182954"/>
              <a:ext cx="0" cy="2388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4D097A6D-2F5B-3087-71DA-FD9B81E62C28}"/>
                </a:ext>
              </a:extLst>
            </p:cNvPr>
            <p:cNvCxnSpPr/>
            <p:nvPr/>
          </p:nvCxnSpPr>
          <p:spPr>
            <a:xfrm flipV="1">
              <a:off x="2513602" y="4175828"/>
              <a:ext cx="0" cy="2388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6C5994DC-1522-DCB8-3A2F-C2E5D6723E1F}"/>
                </a:ext>
              </a:extLst>
            </p:cNvPr>
            <p:cNvCxnSpPr/>
            <p:nvPr/>
          </p:nvCxnSpPr>
          <p:spPr>
            <a:xfrm flipV="1">
              <a:off x="3652856" y="4169429"/>
              <a:ext cx="0" cy="2388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345335F-2C62-D431-045D-9788AFE9E951}"/>
                </a:ext>
              </a:extLst>
            </p:cNvPr>
            <p:cNvCxnSpPr/>
            <p:nvPr/>
          </p:nvCxnSpPr>
          <p:spPr>
            <a:xfrm flipV="1">
              <a:off x="3453511" y="4174487"/>
              <a:ext cx="0" cy="2388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71006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B02E7-C60F-10A8-C55A-F9A89B1CC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565" y="58586"/>
            <a:ext cx="10515600" cy="1325563"/>
          </a:xfrm>
        </p:spPr>
        <p:txBody>
          <a:bodyPr/>
          <a:lstStyle/>
          <a:p>
            <a:r>
              <a:rPr lang="en-US" dirty="0"/>
              <a:t>Step 2: Hard-coding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E22021-4113-0E6A-FB44-D60A72FBF2B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87408" y="3826036"/>
                <a:ext cx="10798964" cy="2955536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Hard-code the original input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, so the input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(certificate)</a:t>
                </a:r>
              </a:p>
              <a:p>
                <a:pPr lvl="1"/>
                <a:r>
                  <a:rPr lang="en-US" dirty="0"/>
                  <a:t>(Recall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poly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PSIZE</m:t>
                    </m:r>
                  </m:oMath>
                </a14:m>
                <a:r>
                  <a:rPr lang="en-US" dirty="0"/>
                  <a:t> proof)</a:t>
                </a:r>
              </a:p>
              <a:p>
                <a:pPr lvl="1"/>
                <a:r>
                  <a:rPr lang="en-US" dirty="0"/>
                  <a:t>Technical detail: Use the encoding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𝑤𝑥</m:t>
                    </m:r>
                  </m:oMath>
                </a14:m>
                <a:endParaRPr lang="en-US" dirty="0"/>
              </a:p>
              <a:p>
                <a:r>
                  <a:rPr lang="en-US" dirty="0"/>
                  <a:t>Reduction: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Ψ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E22021-4113-0E6A-FB44-D60A72FBF2B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7408" y="3826036"/>
                <a:ext cx="10798964" cy="2955536"/>
              </a:xfrm>
              <a:blipFill>
                <a:blip r:embed="rId2"/>
                <a:stretch>
                  <a:fillRect l="-10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C8513A-B562-BCD7-3BA3-51BB09645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75132778-C81E-878E-166D-D8EFD442A7E4}"/>
              </a:ext>
            </a:extLst>
          </p:cNvPr>
          <p:cNvSpPr/>
          <p:nvPr/>
        </p:nvSpPr>
        <p:spPr>
          <a:xfrm>
            <a:off x="3207942" y="1913527"/>
            <a:ext cx="1334050" cy="58270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36E717E-9383-93A8-376C-673FB6F8BB96}"/>
              </a:ext>
            </a:extLst>
          </p:cNvPr>
          <p:cNvGrpSpPr/>
          <p:nvPr/>
        </p:nvGrpSpPr>
        <p:grpSpPr>
          <a:xfrm>
            <a:off x="293579" y="1619636"/>
            <a:ext cx="2461609" cy="1898623"/>
            <a:chOff x="1290954" y="2956872"/>
            <a:chExt cx="2461609" cy="189862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A8EDC2D4-BCD0-7805-47CF-74C0FBBB2B7E}"/>
                    </a:ext>
                  </a:extLst>
                </p:cNvPr>
                <p:cNvSpPr txBox="1"/>
                <p:nvPr/>
              </p:nvSpPr>
              <p:spPr>
                <a:xfrm>
                  <a:off x="1739124" y="4486163"/>
                  <a:ext cx="156526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⟨"/>
                            <m:endChr m:val="⟩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A8EDC2D4-BCD0-7805-47CF-74C0FBBB2B7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39124" y="4486163"/>
                  <a:ext cx="1565268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Isosceles Triangle 7">
                  <a:extLst>
                    <a:ext uri="{FF2B5EF4-FFF2-40B4-BE49-F238E27FC236}">
                      <a16:creationId xmlns:a16="http://schemas.microsoft.com/office/drawing/2014/main" id="{F67B9324-FFDE-D012-4C44-73A998C49041}"/>
                    </a:ext>
                  </a:extLst>
                </p:cNvPr>
                <p:cNvSpPr/>
                <p:nvPr/>
              </p:nvSpPr>
              <p:spPr>
                <a:xfrm>
                  <a:off x="1290954" y="3195744"/>
                  <a:ext cx="2461609" cy="976831"/>
                </a:xfrm>
                <a:prstGeom prst="triangl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en-US" dirty="0"/>
                </a:p>
                <a:p>
                  <a:pPr algn="ctr"/>
                  <a:endParaRPr lang="en-US" dirty="0"/>
                </a:p>
              </p:txBody>
            </p:sp>
          </mc:Choice>
          <mc:Fallback xmlns="">
            <p:sp>
              <p:nvSpPr>
                <p:cNvPr id="8" name="Isosceles Triangle 7">
                  <a:extLst>
                    <a:ext uri="{FF2B5EF4-FFF2-40B4-BE49-F238E27FC236}">
                      <a16:creationId xmlns:a16="http://schemas.microsoft.com/office/drawing/2014/main" id="{F67B9324-FFDE-D012-4C44-73A998C4904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0954" y="3195744"/>
                  <a:ext cx="2461609" cy="976831"/>
                </a:xfrm>
                <a:prstGeom prst="triangle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65BDBE1-D82D-DD81-25B1-B28F033777E6}"/>
                </a:ext>
              </a:extLst>
            </p:cNvPr>
            <p:cNvCxnSpPr/>
            <p:nvPr/>
          </p:nvCxnSpPr>
          <p:spPr>
            <a:xfrm flipV="1">
              <a:off x="2521758" y="2956872"/>
              <a:ext cx="0" cy="2388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613BBE4-0292-7629-2D95-8AE9102C7360}"/>
                </a:ext>
              </a:extLst>
            </p:cNvPr>
            <p:cNvCxnSpPr/>
            <p:nvPr/>
          </p:nvCxnSpPr>
          <p:spPr>
            <a:xfrm flipV="1">
              <a:off x="2785816" y="4168783"/>
              <a:ext cx="0" cy="2388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3A3ECAD-F9EB-1128-0E7D-344076EA30B5}"/>
                </a:ext>
              </a:extLst>
            </p:cNvPr>
            <p:cNvCxnSpPr/>
            <p:nvPr/>
          </p:nvCxnSpPr>
          <p:spPr>
            <a:xfrm flipV="1">
              <a:off x="1786749" y="4175828"/>
              <a:ext cx="0" cy="2388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90F5D9B3-DAF6-1600-8795-7DBF76D6ACDA}"/>
                </a:ext>
              </a:extLst>
            </p:cNvPr>
            <p:cNvCxnSpPr/>
            <p:nvPr/>
          </p:nvCxnSpPr>
          <p:spPr>
            <a:xfrm flipV="1">
              <a:off x="1397547" y="4179701"/>
              <a:ext cx="0" cy="2388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54EDB3D-D8E3-386A-94A3-10C5B9C3223F}"/>
                </a:ext>
              </a:extLst>
            </p:cNvPr>
            <p:cNvCxnSpPr/>
            <p:nvPr/>
          </p:nvCxnSpPr>
          <p:spPr>
            <a:xfrm flipV="1">
              <a:off x="1595276" y="4175828"/>
              <a:ext cx="0" cy="2388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9C4C56B-01B0-3F36-3E77-DC110A2E93E4}"/>
                </a:ext>
              </a:extLst>
            </p:cNvPr>
            <p:cNvCxnSpPr/>
            <p:nvPr/>
          </p:nvCxnSpPr>
          <p:spPr>
            <a:xfrm flipV="1">
              <a:off x="1985973" y="4175828"/>
              <a:ext cx="0" cy="2388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8B65983-C87E-0BEB-985D-E7C9A229C904}"/>
                </a:ext>
              </a:extLst>
            </p:cNvPr>
            <p:cNvCxnSpPr/>
            <p:nvPr/>
          </p:nvCxnSpPr>
          <p:spPr>
            <a:xfrm flipV="1">
              <a:off x="2264495" y="4174487"/>
              <a:ext cx="0" cy="2388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4DC13E9-C456-C5EB-0F3F-66D60FEF1F67}"/>
                </a:ext>
              </a:extLst>
            </p:cNvPr>
            <p:cNvCxnSpPr/>
            <p:nvPr/>
          </p:nvCxnSpPr>
          <p:spPr>
            <a:xfrm flipV="1">
              <a:off x="3079172" y="4175828"/>
              <a:ext cx="0" cy="2388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0A16D648-9A30-A9B2-FDD1-124DA4F250FF}"/>
                </a:ext>
              </a:extLst>
            </p:cNvPr>
            <p:cNvCxnSpPr/>
            <p:nvPr/>
          </p:nvCxnSpPr>
          <p:spPr>
            <a:xfrm flipV="1">
              <a:off x="3260471" y="4182954"/>
              <a:ext cx="0" cy="2388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04A59E54-3ACA-B097-A5B7-C192E06BFC75}"/>
                </a:ext>
              </a:extLst>
            </p:cNvPr>
            <p:cNvCxnSpPr/>
            <p:nvPr/>
          </p:nvCxnSpPr>
          <p:spPr>
            <a:xfrm flipV="1">
              <a:off x="2513602" y="4175828"/>
              <a:ext cx="0" cy="2388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7AA4FEC-43D1-33F5-B5E0-1B777D459C16}"/>
                </a:ext>
              </a:extLst>
            </p:cNvPr>
            <p:cNvCxnSpPr/>
            <p:nvPr/>
          </p:nvCxnSpPr>
          <p:spPr>
            <a:xfrm flipV="1">
              <a:off x="3652856" y="4169429"/>
              <a:ext cx="0" cy="2388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BA3D443D-AAD8-FA73-CD45-F59824BB8CB3}"/>
                </a:ext>
              </a:extLst>
            </p:cNvPr>
            <p:cNvCxnSpPr/>
            <p:nvPr/>
          </p:nvCxnSpPr>
          <p:spPr>
            <a:xfrm flipV="1">
              <a:off x="3453511" y="4174487"/>
              <a:ext cx="0" cy="2388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FE21A12-D2AA-712E-81B5-D802BD113006}"/>
              </a:ext>
            </a:extLst>
          </p:cNvPr>
          <p:cNvGrpSpPr/>
          <p:nvPr/>
        </p:nvGrpSpPr>
        <p:grpSpPr>
          <a:xfrm>
            <a:off x="4976660" y="1619636"/>
            <a:ext cx="2530156" cy="2206400"/>
            <a:chOff x="5974035" y="2956872"/>
            <a:chExt cx="2530156" cy="2206400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15122C3-1E47-5B48-6DE4-88930DA3F2DF}"/>
                </a:ext>
              </a:extLst>
            </p:cNvPr>
            <p:cNvCxnSpPr/>
            <p:nvPr/>
          </p:nvCxnSpPr>
          <p:spPr>
            <a:xfrm flipV="1">
              <a:off x="7323102" y="4161657"/>
              <a:ext cx="0" cy="2388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B58BF1BE-82FE-851D-2C4B-03F7BBC10751}"/>
                </a:ext>
              </a:extLst>
            </p:cNvPr>
            <p:cNvCxnSpPr/>
            <p:nvPr/>
          </p:nvCxnSpPr>
          <p:spPr>
            <a:xfrm flipV="1">
              <a:off x="6545015" y="4168702"/>
              <a:ext cx="0" cy="2388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Isosceles Triangle 24">
                  <a:extLst>
                    <a:ext uri="{FF2B5EF4-FFF2-40B4-BE49-F238E27FC236}">
                      <a16:creationId xmlns:a16="http://schemas.microsoft.com/office/drawing/2014/main" id="{849989B4-B40F-8E38-8A75-045D910FE4DB}"/>
                    </a:ext>
                  </a:extLst>
                </p:cNvPr>
                <p:cNvSpPr/>
                <p:nvPr/>
              </p:nvSpPr>
              <p:spPr>
                <a:xfrm>
                  <a:off x="6042582" y="3195744"/>
                  <a:ext cx="2461609" cy="976831"/>
                </a:xfrm>
                <a:prstGeom prst="triangl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dirty="0"/>
                </a:p>
                <a:p>
                  <a:pPr algn="ctr"/>
                  <a:endParaRPr lang="en-US" dirty="0"/>
                </a:p>
              </p:txBody>
            </p:sp>
          </mc:Choice>
          <mc:Fallback xmlns="">
            <p:sp>
              <p:nvSpPr>
                <p:cNvPr id="25" name="Isosceles Triangle 24">
                  <a:extLst>
                    <a:ext uri="{FF2B5EF4-FFF2-40B4-BE49-F238E27FC236}">
                      <a16:creationId xmlns:a16="http://schemas.microsoft.com/office/drawing/2014/main" id="{849989B4-B40F-8E38-8A75-045D910FE4D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42582" y="3195744"/>
                  <a:ext cx="2461609" cy="976831"/>
                </a:xfrm>
                <a:prstGeom prst="triangle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530AE363-12B7-4F1C-7123-23489D94F21D}"/>
                </a:ext>
              </a:extLst>
            </p:cNvPr>
            <p:cNvCxnSpPr/>
            <p:nvPr/>
          </p:nvCxnSpPr>
          <p:spPr>
            <a:xfrm flipV="1">
              <a:off x="6155813" y="4172575"/>
              <a:ext cx="0" cy="2388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39E279F-C716-B71B-99D1-60992A179F4E}"/>
                </a:ext>
              </a:extLst>
            </p:cNvPr>
            <p:cNvCxnSpPr/>
            <p:nvPr/>
          </p:nvCxnSpPr>
          <p:spPr>
            <a:xfrm flipV="1">
              <a:off x="6353542" y="4168702"/>
              <a:ext cx="0" cy="2388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8B66154D-2D20-9F1D-A05B-1AC9B2505B9F}"/>
                </a:ext>
              </a:extLst>
            </p:cNvPr>
            <p:cNvCxnSpPr/>
            <p:nvPr/>
          </p:nvCxnSpPr>
          <p:spPr>
            <a:xfrm flipV="1">
              <a:off x="6744239" y="4168702"/>
              <a:ext cx="0" cy="2388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B9D5BAD-81BF-0513-B497-77E0DCF5994D}"/>
                </a:ext>
              </a:extLst>
            </p:cNvPr>
            <p:cNvCxnSpPr/>
            <p:nvPr/>
          </p:nvCxnSpPr>
          <p:spPr>
            <a:xfrm flipV="1">
              <a:off x="6944155" y="4168702"/>
              <a:ext cx="0" cy="2388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25B49C10-DC23-368E-2CA8-54F71DE73F7E}"/>
                </a:ext>
              </a:extLst>
            </p:cNvPr>
            <p:cNvCxnSpPr/>
            <p:nvPr/>
          </p:nvCxnSpPr>
          <p:spPr>
            <a:xfrm flipV="1">
              <a:off x="7579460" y="4175828"/>
              <a:ext cx="0" cy="2388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B48B59F0-B191-9B57-B8BE-3EAA244F3B4C}"/>
                </a:ext>
              </a:extLst>
            </p:cNvPr>
            <p:cNvCxnSpPr/>
            <p:nvPr/>
          </p:nvCxnSpPr>
          <p:spPr>
            <a:xfrm flipV="1">
              <a:off x="7848693" y="4175828"/>
              <a:ext cx="0" cy="2388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244C5D7E-4CC7-4CBA-F656-FA360C118971}"/>
                </a:ext>
              </a:extLst>
            </p:cNvPr>
            <p:cNvCxnSpPr/>
            <p:nvPr/>
          </p:nvCxnSpPr>
          <p:spPr>
            <a:xfrm flipV="1">
              <a:off x="7127088" y="4168702"/>
              <a:ext cx="0" cy="2388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A22CF5C5-40CE-C981-D165-4CFCB39E1487}"/>
                </a:ext>
              </a:extLst>
            </p:cNvPr>
            <p:cNvCxnSpPr/>
            <p:nvPr/>
          </p:nvCxnSpPr>
          <p:spPr>
            <a:xfrm flipV="1">
              <a:off x="8411122" y="4162303"/>
              <a:ext cx="0" cy="2388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2901B38B-D287-BE4D-8F4E-783526AAE2BB}"/>
                </a:ext>
              </a:extLst>
            </p:cNvPr>
            <p:cNvCxnSpPr/>
            <p:nvPr/>
          </p:nvCxnSpPr>
          <p:spPr>
            <a:xfrm flipV="1">
              <a:off x="7273386" y="2956872"/>
              <a:ext cx="0" cy="2388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CB9BD9FA-D820-2937-FBFE-59DDF2B572D0}"/>
                </a:ext>
              </a:extLst>
            </p:cNvPr>
            <p:cNvCxnSpPr/>
            <p:nvPr/>
          </p:nvCxnSpPr>
          <p:spPr>
            <a:xfrm flipV="1">
              <a:off x="8120337" y="4168702"/>
              <a:ext cx="0" cy="2388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E4910465-14FE-5C9C-AAE2-BDFD2329E14B}"/>
                </a:ext>
              </a:extLst>
            </p:cNvPr>
            <p:cNvGrpSpPr/>
            <p:nvPr/>
          </p:nvGrpSpPr>
          <p:grpSpPr>
            <a:xfrm>
              <a:off x="5974035" y="4396775"/>
              <a:ext cx="2327384" cy="347257"/>
              <a:chOff x="5980932" y="4446683"/>
              <a:chExt cx="2327384" cy="34725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C6EA0849-11CF-84A8-BB8F-47021CD06184}"/>
                      </a:ext>
                    </a:extLst>
                  </p:cNvPr>
                  <p:cNvSpPr txBox="1"/>
                  <p:nvPr/>
                </p:nvSpPr>
                <p:spPr>
                  <a:xfrm>
                    <a:off x="5980932" y="4486163"/>
                    <a:ext cx="349762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C6EA0849-11CF-84A8-BB8F-47021CD0618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80932" y="4486163"/>
                    <a:ext cx="349762" cy="307777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EF0235CC-72DC-4879-0323-A7163A201E24}"/>
                      </a:ext>
                    </a:extLst>
                  </p:cNvPr>
                  <p:cNvSpPr txBox="1"/>
                  <p:nvPr/>
                </p:nvSpPr>
                <p:spPr>
                  <a:xfrm>
                    <a:off x="6180143" y="4486163"/>
                    <a:ext cx="349762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EF0235CC-72DC-4879-0323-A7163A201E2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80143" y="4486163"/>
                    <a:ext cx="349762" cy="307777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TextBox 41">
                    <a:extLst>
                      <a:ext uri="{FF2B5EF4-FFF2-40B4-BE49-F238E27FC236}">
                        <a16:creationId xmlns:a16="http://schemas.microsoft.com/office/drawing/2014/main" id="{21134D39-1BE6-5C8B-37DE-0CBC23510D2C}"/>
                      </a:ext>
                    </a:extLst>
                  </p:cNvPr>
                  <p:cNvSpPr txBox="1"/>
                  <p:nvPr/>
                </p:nvSpPr>
                <p:spPr>
                  <a:xfrm>
                    <a:off x="6370135" y="4486163"/>
                    <a:ext cx="349762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42" name="TextBox 41">
                    <a:extLst>
                      <a:ext uri="{FF2B5EF4-FFF2-40B4-BE49-F238E27FC236}">
                        <a16:creationId xmlns:a16="http://schemas.microsoft.com/office/drawing/2014/main" id="{21134D39-1BE6-5C8B-37DE-0CBC23510D2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370135" y="4486163"/>
                    <a:ext cx="349762" cy="307777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TextBox 42">
                    <a:extLst>
                      <a:ext uri="{FF2B5EF4-FFF2-40B4-BE49-F238E27FC236}">
                        <a16:creationId xmlns:a16="http://schemas.microsoft.com/office/drawing/2014/main" id="{882E3D7C-26F7-E063-8497-6169157BA355}"/>
                      </a:ext>
                    </a:extLst>
                  </p:cNvPr>
                  <p:cNvSpPr txBox="1"/>
                  <p:nvPr/>
                </p:nvSpPr>
                <p:spPr>
                  <a:xfrm>
                    <a:off x="6560891" y="4486163"/>
                    <a:ext cx="349762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43" name="TextBox 42">
                    <a:extLst>
                      <a:ext uri="{FF2B5EF4-FFF2-40B4-BE49-F238E27FC236}">
                        <a16:creationId xmlns:a16="http://schemas.microsoft.com/office/drawing/2014/main" id="{882E3D7C-26F7-E063-8497-6169157BA35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60891" y="4486163"/>
                    <a:ext cx="349762" cy="307777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TextBox 43">
                    <a:extLst>
                      <a:ext uri="{FF2B5EF4-FFF2-40B4-BE49-F238E27FC236}">
                        <a16:creationId xmlns:a16="http://schemas.microsoft.com/office/drawing/2014/main" id="{FA15FB9D-A64A-437D-C3D9-605F90AF9283}"/>
                      </a:ext>
                    </a:extLst>
                  </p:cNvPr>
                  <p:cNvSpPr txBox="1"/>
                  <p:nvPr/>
                </p:nvSpPr>
                <p:spPr>
                  <a:xfrm>
                    <a:off x="7436333" y="4457482"/>
                    <a:ext cx="349762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44" name="TextBox 43">
                    <a:extLst>
                      <a:ext uri="{FF2B5EF4-FFF2-40B4-BE49-F238E27FC236}">
                        <a16:creationId xmlns:a16="http://schemas.microsoft.com/office/drawing/2014/main" id="{FA15FB9D-A64A-437D-C3D9-605F90AF928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36333" y="4457482"/>
                    <a:ext cx="349762" cy="307777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TextBox 44">
                    <a:extLst>
                      <a:ext uri="{FF2B5EF4-FFF2-40B4-BE49-F238E27FC236}">
                        <a16:creationId xmlns:a16="http://schemas.microsoft.com/office/drawing/2014/main" id="{55548305-53D1-C897-CEF4-F3503BA82354}"/>
                      </a:ext>
                    </a:extLst>
                  </p:cNvPr>
                  <p:cNvSpPr txBox="1"/>
                  <p:nvPr/>
                </p:nvSpPr>
                <p:spPr>
                  <a:xfrm>
                    <a:off x="7707887" y="4449409"/>
                    <a:ext cx="349762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45" name="TextBox 44">
                    <a:extLst>
                      <a:ext uri="{FF2B5EF4-FFF2-40B4-BE49-F238E27FC236}">
                        <a16:creationId xmlns:a16="http://schemas.microsoft.com/office/drawing/2014/main" id="{55548305-53D1-C897-CEF4-F3503BA8235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707887" y="4449409"/>
                    <a:ext cx="349762" cy="307777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TextBox 45">
                    <a:extLst>
                      <a:ext uri="{FF2B5EF4-FFF2-40B4-BE49-F238E27FC236}">
                        <a16:creationId xmlns:a16="http://schemas.microsoft.com/office/drawing/2014/main" id="{3531FD3F-E1F5-3E4F-C243-3B45303EE7B2}"/>
                      </a:ext>
                    </a:extLst>
                  </p:cNvPr>
                  <p:cNvSpPr txBox="1"/>
                  <p:nvPr/>
                </p:nvSpPr>
                <p:spPr>
                  <a:xfrm>
                    <a:off x="7958554" y="4446683"/>
                    <a:ext cx="349762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46" name="TextBox 45">
                    <a:extLst>
                      <a:ext uri="{FF2B5EF4-FFF2-40B4-BE49-F238E27FC236}">
                        <a16:creationId xmlns:a16="http://schemas.microsoft.com/office/drawing/2014/main" id="{3531FD3F-E1F5-3E4F-C243-3B45303EE7B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958554" y="4446683"/>
                    <a:ext cx="349762" cy="307777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38" name="Left Brace 37">
              <a:extLst>
                <a:ext uri="{FF2B5EF4-FFF2-40B4-BE49-F238E27FC236}">
                  <a16:creationId xmlns:a16="http://schemas.microsoft.com/office/drawing/2014/main" id="{009DF3D5-07B9-1792-D054-D8A9C32B6233}"/>
                </a:ext>
              </a:extLst>
            </p:cNvPr>
            <p:cNvSpPr/>
            <p:nvPr/>
          </p:nvSpPr>
          <p:spPr>
            <a:xfrm rot="16200000">
              <a:off x="7052691" y="4545308"/>
              <a:ext cx="125332" cy="550222"/>
            </a:xfrm>
            <a:prstGeom prst="leftBrace">
              <a:avLst>
                <a:gd name="adj1" fmla="val 47272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FD76B347-F915-09C8-3858-5083F7C3EC4D}"/>
                    </a:ext>
                  </a:extLst>
                </p:cNvPr>
                <p:cNvSpPr txBox="1"/>
                <p:nvPr/>
              </p:nvSpPr>
              <p:spPr>
                <a:xfrm>
                  <a:off x="6923624" y="4855495"/>
                  <a:ext cx="349762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FD76B347-F915-09C8-3858-5083F7C3EC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23624" y="4855495"/>
                  <a:ext cx="349762" cy="307777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DDE7AB98-5AD2-7A57-8377-8468B0D45210}"/>
                  </a:ext>
                </a:extLst>
              </p:cNvPr>
              <p:cNvSpPr txBox="1"/>
              <p:nvPr/>
            </p:nvSpPr>
            <p:spPr>
              <a:xfrm>
                <a:off x="7239723" y="3070338"/>
                <a:ext cx="34976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DDE7AB98-5AD2-7A57-8377-8468B0D452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9723" y="3070338"/>
                <a:ext cx="349762" cy="30777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078CD451-0BFE-A0B7-3BC4-E7BEE79A2B0C}"/>
                  </a:ext>
                </a:extLst>
              </p:cNvPr>
              <p:cNvSpPr txBox="1"/>
              <p:nvPr/>
            </p:nvSpPr>
            <p:spPr>
              <a:xfrm>
                <a:off x="5766248" y="3093203"/>
                <a:ext cx="34976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078CD451-0BFE-A0B7-3BC4-E7BEE79A2B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6248" y="3093203"/>
                <a:ext cx="349762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7F9A34E5-248D-E7B2-BEB8-1FF187E7D57B}"/>
                  </a:ext>
                </a:extLst>
              </p:cNvPr>
              <p:cNvSpPr txBox="1"/>
              <p:nvPr/>
            </p:nvSpPr>
            <p:spPr>
              <a:xfrm>
                <a:off x="6150616" y="3082790"/>
                <a:ext cx="34976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7F9A34E5-248D-E7B2-BEB8-1FF187E7D5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0616" y="3082790"/>
                <a:ext cx="349762" cy="30777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2237B1C6-E3B7-0CE1-BC86-5113AF0CE114}"/>
                  </a:ext>
                </a:extLst>
              </p:cNvPr>
              <p:cNvSpPr txBox="1"/>
              <p:nvPr/>
            </p:nvSpPr>
            <p:spPr>
              <a:xfrm>
                <a:off x="5958432" y="3084590"/>
                <a:ext cx="34976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2237B1C6-E3B7-0CE1-BC86-5113AF0CE1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8432" y="3084590"/>
                <a:ext cx="349762" cy="30777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A9F2D6CA-0888-4C48-A6AB-8DF6E44ACA0E}"/>
                  </a:ext>
                </a:extLst>
              </p:cNvPr>
              <p:cNvSpPr txBox="1"/>
              <p:nvPr/>
            </p:nvSpPr>
            <p:spPr>
              <a:xfrm>
                <a:off x="8126533" y="820649"/>
                <a:ext cx="4025107" cy="28026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/>
                  <a:t>Poly-time computable ✔️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/>
                  <a:t>YES maps to YES: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400" dirty="0"/>
                  <a:t>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400" dirty="0"/>
                  <a:t> is satisfiable ✔️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/>
                  <a:t>NO maps to NO: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400" dirty="0"/>
                  <a:t>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400" dirty="0"/>
                  <a:t> is not satisfiable ✔️</a:t>
                </a: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A9F2D6CA-0888-4C48-A6AB-8DF6E44ACA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6533" y="820649"/>
                <a:ext cx="4025107" cy="2802627"/>
              </a:xfrm>
              <a:prstGeom prst="rect">
                <a:avLst/>
              </a:prstGeom>
              <a:blipFill>
                <a:blip r:embed="rId16"/>
                <a:stretch>
                  <a:fillRect l="-1970" r="-758" b="-4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63745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5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EFBF1E34-7227-AC38-7D80-CB1F5C9174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39B234-E97D-05E2-988B-767F0893DE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3156856"/>
            <a:ext cx="10515600" cy="3617015"/>
          </a:xfrm>
        </p:spPr>
        <p:txBody>
          <a:bodyPr>
            <a:normAutofit/>
          </a:bodyPr>
          <a:lstStyle/>
          <a:p>
            <a:r>
              <a:rPr lang="en-US" dirty="0"/>
              <a:t>Make sure you thoroughly understand this theorem and its proof!</a:t>
            </a:r>
          </a:p>
          <a:p>
            <a:r>
              <a:rPr lang="en-US" dirty="0">
                <a:solidFill>
                  <a:schemeClr val="accent1"/>
                </a:solidFill>
              </a:rPr>
              <a:t>A ton of key concepts</a:t>
            </a:r>
            <a:r>
              <a:rPr lang="en-US" dirty="0"/>
              <a:t> from this course come together here!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4E197B-E341-118A-E990-E08C3D5BB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C7D20CA1-5F68-0673-CB70-A75BFF176B77}"/>
                  </a:ext>
                </a:extLst>
              </p:cNvPr>
              <p:cNvSpPr/>
              <p:nvPr/>
            </p:nvSpPr>
            <p:spPr>
              <a:xfrm>
                <a:off x="2624137" y="1580469"/>
                <a:ext cx="6943725" cy="98818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</a:rPr>
                  <a:t>Theorem: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CIRCUIT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 sz="280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SAT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is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-complete.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C7D20CA1-5F68-0673-CB70-A75BFF176B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4137" y="1580469"/>
                <a:ext cx="6943725" cy="98818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4016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A72CE2D-5113-8662-1125-D445A3114C4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-completeness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A72CE2D-5113-8662-1125-D445A3114C4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E5FCAA-C027-1328-93EA-3E3600014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21A9460-113E-47CA-C5F1-D49E2E72DF15}"/>
              </a:ext>
            </a:extLst>
          </p:cNvPr>
          <p:cNvSpPr/>
          <p:nvPr/>
        </p:nvSpPr>
        <p:spPr>
          <a:xfrm>
            <a:off x="6734908" y="2927838"/>
            <a:ext cx="3569677" cy="356300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27F3EE4-D75A-343A-5532-883F426A23D2}"/>
              </a:ext>
            </a:extLst>
          </p:cNvPr>
          <p:cNvGrpSpPr/>
          <p:nvPr/>
        </p:nvGrpSpPr>
        <p:grpSpPr>
          <a:xfrm>
            <a:off x="8102111" y="5245547"/>
            <a:ext cx="835270" cy="1003042"/>
            <a:chOff x="3068515" y="5149540"/>
            <a:chExt cx="835270" cy="1003042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8C5C513E-4FC9-F423-3071-7B0D8791CEC2}"/>
                </a:ext>
              </a:extLst>
            </p:cNvPr>
            <p:cNvSpPr/>
            <p:nvPr/>
          </p:nvSpPr>
          <p:spPr>
            <a:xfrm>
              <a:off x="3068515" y="5149540"/>
              <a:ext cx="835270" cy="100304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769DB675-415D-7823-D9E8-E390CE9AC9C9}"/>
                    </a:ext>
                  </a:extLst>
                </p:cNvPr>
                <p:cNvSpPr txBox="1"/>
                <p:nvPr/>
              </p:nvSpPr>
              <p:spPr>
                <a:xfrm>
                  <a:off x="3285540" y="5217409"/>
                  <a:ext cx="43030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769DB675-415D-7823-D9E8-E390CE9AC9C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85540" y="5217409"/>
                  <a:ext cx="430306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983E1D0-A2F7-9F49-BC9A-002C657248C1}"/>
                  </a:ext>
                </a:extLst>
              </p:cNvPr>
              <p:cNvSpPr txBox="1"/>
              <p:nvPr/>
            </p:nvSpPr>
            <p:spPr>
              <a:xfrm>
                <a:off x="8246639" y="4324574"/>
                <a:ext cx="57529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NP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983E1D0-A2F7-9F49-BC9A-002C657248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6639" y="4324574"/>
                <a:ext cx="575297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Arc 4">
            <a:extLst>
              <a:ext uri="{FF2B5EF4-FFF2-40B4-BE49-F238E27FC236}">
                <a16:creationId xmlns:a16="http://schemas.microsoft.com/office/drawing/2014/main" id="{F3DFFE2D-563F-3118-6831-158852E22CCA}"/>
              </a:ext>
            </a:extLst>
          </p:cNvPr>
          <p:cNvSpPr/>
          <p:nvPr/>
        </p:nvSpPr>
        <p:spPr>
          <a:xfrm rot="10800000">
            <a:off x="6373007" y="-2480389"/>
            <a:ext cx="4322562" cy="6216182"/>
          </a:xfrm>
          <a:prstGeom prst="arc">
            <a:avLst>
              <a:gd name="adj1" fmla="val 10851198"/>
              <a:gd name="adj2" fmla="val 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4C8A664-2C78-3F87-B501-BE2025B086C7}"/>
                  </a:ext>
                </a:extLst>
              </p:cNvPr>
              <p:cNvSpPr txBox="1"/>
              <p:nvPr/>
            </p:nvSpPr>
            <p:spPr>
              <a:xfrm>
                <a:off x="7825153" y="3122310"/>
                <a:ext cx="16881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-complete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4C8A664-2C78-3F87-B501-BE2025B086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5153" y="3122310"/>
                <a:ext cx="1688123" cy="369332"/>
              </a:xfrm>
              <a:prstGeom prst="rect">
                <a:avLst/>
              </a:prstGeom>
              <a:blipFill>
                <a:blip r:embed="rId5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DC62C30-3167-CE0E-B50D-2F9D00E3ED3C}"/>
                  </a:ext>
                </a:extLst>
              </p:cNvPr>
              <p:cNvSpPr txBox="1"/>
              <p:nvPr/>
            </p:nvSpPr>
            <p:spPr>
              <a:xfrm>
                <a:off x="7977875" y="1195339"/>
                <a:ext cx="16881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-hard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DC62C30-3167-CE0E-B50D-2F9D00E3ED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7875" y="1195339"/>
                <a:ext cx="1688123" cy="369332"/>
              </a:xfrm>
              <a:prstGeom prst="rect">
                <a:avLst/>
              </a:prstGeom>
              <a:blipFill>
                <a:blip r:embed="rId6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B735F39A-1FCA-876B-9346-A77FE8FB7CB4}"/>
              </a:ext>
            </a:extLst>
          </p:cNvPr>
          <p:cNvGrpSpPr/>
          <p:nvPr/>
        </p:nvGrpSpPr>
        <p:grpSpPr>
          <a:xfrm>
            <a:off x="4810125" y="2371604"/>
            <a:ext cx="3785928" cy="780428"/>
            <a:chOff x="4810125" y="2371604"/>
            <a:chExt cx="3785928" cy="780428"/>
          </a:xfrm>
        </p:grpSpPr>
        <p:sp>
          <p:nvSpPr>
            <p:cNvPr id="24" name="Star: 5 Points 23">
              <a:extLst>
                <a:ext uri="{FF2B5EF4-FFF2-40B4-BE49-F238E27FC236}">
                  <a16:creationId xmlns:a16="http://schemas.microsoft.com/office/drawing/2014/main" id="{C491E429-C425-7DDB-6D7E-F1F1022B28FE}"/>
                </a:ext>
              </a:extLst>
            </p:cNvPr>
            <p:cNvSpPr/>
            <p:nvPr/>
          </p:nvSpPr>
          <p:spPr>
            <a:xfrm>
              <a:off x="8428415" y="2984394"/>
              <a:ext cx="167638" cy="167638"/>
            </a:xfrm>
            <a:prstGeom prst="star5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F092576E-EB66-17AE-5EA9-E0B6E2FB100E}"/>
                    </a:ext>
                  </a:extLst>
                </p:cNvPr>
                <p:cNvSpPr txBox="1"/>
                <p:nvPr/>
              </p:nvSpPr>
              <p:spPr>
                <a:xfrm>
                  <a:off x="4810125" y="2371604"/>
                  <a:ext cx="157941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CIRCUIT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‑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SAT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F092576E-EB66-17AE-5EA9-E0B6E2FB100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10125" y="2371604"/>
                  <a:ext cx="1579415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9637624E-5E09-3F83-58A4-004E39C048DA}"/>
                </a:ext>
              </a:extLst>
            </p:cNvPr>
            <p:cNvSpPr/>
            <p:nvPr/>
          </p:nvSpPr>
          <p:spPr>
            <a:xfrm flipH="1">
              <a:off x="6343924" y="2587942"/>
              <a:ext cx="2076621" cy="419100"/>
            </a:xfrm>
            <a:custGeom>
              <a:avLst/>
              <a:gdLst>
                <a:gd name="connsiteX0" fmla="*/ 2581275 w 2581275"/>
                <a:gd name="connsiteY0" fmla="*/ 419109 h 419109"/>
                <a:gd name="connsiteX1" fmla="*/ 1333500 w 2581275"/>
                <a:gd name="connsiteY1" fmla="*/ 9 h 419109"/>
                <a:gd name="connsiteX2" fmla="*/ 0 w 2581275"/>
                <a:gd name="connsiteY2" fmla="*/ 409584 h 419109"/>
                <a:gd name="connsiteX0" fmla="*/ 2562225 w 2562225"/>
                <a:gd name="connsiteY0" fmla="*/ 90038 h 509138"/>
                <a:gd name="connsiteX1" fmla="*/ 1333500 w 2562225"/>
                <a:gd name="connsiteY1" fmla="*/ 99563 h 509138"/>
                <a:gd name="connsiteX2" fmla="*/ 0 w 2562225"/>
                <a:gd name="connsiteY2" fmla="*/ 509138 h 509138"/>
                <a:gd name="connsiteX0" fmla="*/ 2562225 w 2562225"/>
                <a:gd name="connsiteY0" fmla="*/ 90038 h 509138"/>
                <a:gd name="connsiteX1" fmla="*/ 1333500 w 2562225"/>
                <a:gd name="connsiteY1" fmla="*/ 99563 h 509138"/>
                <a:gd name="connsiteX2" fmla="*/ 0 w 2562225"/>
                <a:gd name="connsiteY2" fmla="*/ 509138 h 509138"/>
                <a:gd name="connsiteX0" fmla="*/ 2562225 w 2562225"/>
                <a:gd name="connsiteY0" fmla="*/ 0 h 419100"/>
                <a:gd name="connsiteX1" fmla="*/ 0 w 2562225"/>
                <a:gd name="connsiteY1" fmla="*/ 419100 h 419100"/>
                <a:gd name="connsiteX0" fmla="*/ 2562225 w 2562225"/>
                <a:gd name="connsiteY0" fmla="*/ 0 h 419100"/>
                <a:gd name="connsiteX1" fmla="*/ 0 w 2562225"/>
                <a:gd name="connsiteY1" fmla="*/ 419100 h 419100"/>
                <a:gd name="connsiteX0" fmla="*/ 2562225 w 2562225"/>
                <a:gd name="connsiteY0" fmla="*/ 0 h 419100"/>
                <a:gd name="connsiteX1" fmla="*/ 0 w 2562225"/>
                <a:gd name="connsiteY1" fmla="*/ 419100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62225" h="419100">
                  <a:moveTo>
                    <a:pt x="2562225" y="0"/>
                  </a:moveTo>
                  <a:cubicBezTo>
                    <a:pt x="1708150" y="6350"/>
                    <a:pt x="787400" y="22225"/>
                    <a:pt x="0" y="419100"/>
                  </a:cubicBezTo>
                </a:path>
              </a:pathLst>
            </a:custGeom>
            <a:noFill/>
            <a:ln w="38100">
              <a:tailEnd type="triangl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08480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76670C9-1B18-8BA0-0D31-DF92D7E22E2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What else is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-complete?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76670C9-1B18-8BA0-0D31-DF92D7E22E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1261D1-4D5F-1652-5376-16542FE1A2E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50284" y="1690687"/>
                <a:ext cx="11334750" cy="4867765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We showed that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CIRCUIT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SAT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-complete</a:t>
                </a:r>
              </a:p>
              <a:p>
                <a:r>
                  <a:rPr lang="en-US" dirty="0"/>
                  <a:t>This will help us to prove that other problems,</a:t>
                </a:r>
                <a:br>
                  <a:rPr lang="en-US" dirty="0"/>
                </a:br>
                <a:r>
                  <a:rPr lang="en-US" dirty="0"/>
                  <a:t>such as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CLIQUE</m:t>
                    </m:r>
                  </m:oMath>
                </a14:m>
                <a:r>
                  <a:rPr lang="en-US" dirty="0"/>
                  <a:t>, are also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-complete</a:t>
                </a:r>
              </a:p>
              <a:p>
                <a:r>
                  <a:rPr lang="en-US" dirty="0"/>
                  <a:t>Idea: </a:t>
                </a:r>
                <a:r>
                  <a:rPr lang="en-US" dirty="0">
                    <a:solidFill>
                      <a:schemeClr val="accent1"/>
                    </a:solidFill>
                  </a:rPr>
                  <a:t>Chain reductions together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1261D1-4D5F-1652-5376-16542FE1A2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0284" y="1690687"/>
                <a:ext cx="11334750" cy="4867765"/>
              </a:xfrm>
              <a:blipFill>
                <a:blip r:embed="rId3"/>
                <a:stretch>
                  <a:fillRect l="-9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117780-9BA6-CB55-4219-C98356890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5" name="Picture 4" descr="A domino effect on a grey surface&#10;&#10;Description automatically generated">
            <a:extLst>
              <a:ext uri="{FF2B5EF4-FFF2-40B4-BE49-F238E27FC236}">
                <a16:creationId xmlns:a16="http://schemas.microsoft.com/office/drawing/2014/main" id="{2BDD51DA-D2B6-3F49-CCC6-91F5B54B2D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0967" y="1027906"/>
            <a:ext cx="3594067" cy="2729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0258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23162-044D-D94F-7991-BE8E16961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Chaining reductions together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47CE0B-221D-E113-4994-F00B8ED07B1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/>
                  <a:t>Claim:</a:t>
                </a:r>
                <a:r>
                  <a:rPr lang="en-US" dirty="0"/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b="1" dirty="0"/>
                  <a:t>Proof:</a:t>
                </a:r>
                <a:r>
                  <a:rPr lang="en-US" dirty="0"/>
                  <a:t>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 be the mapping reductions</a:t>
                </a:r>
              </a:p>
              <a:p>
                <a:r>
                  <a:rPr lang="en-US" dirty="0"/>
                  <a:t>Reduction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Ψ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Ψ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YES maps to YES ✔️</a:t>
                </a:r>
              </a:p>
              <a:p>
                <a:pPr lvl="1"/>
                <a:r>
                  <a:rPr lang="en-US" dirty="0"/>
                  <a:t>NO maps to NO ✔️</a:t>
                </a:r>
              </a:p>
              <a:p>
                <a:pPr lvl="1"/>
                <a:r>
                  <a:rPr lang="en-US" dirty="0"/>
                  <a:t>Poly-time computable, because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Ψ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47CE0B-221D-E113-4994-F00B8ED07B1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F0C4E2-148B-4716-B512-39DEEB96F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6" name="Picture 5" descr="A domino effect on a grey surface&#10;&#10;Description automatically generated">
            <a:extLst>
              <a:ext uri="{FF2B5EF4-FFF2-40B4-BE49-F238E27FC236}">
                <a16:creationId xmlns:a16="http://schemas.microsoft.com/office/drawing/2014/main" id="{58CDAAF5-5D7D-EE8D-144A-9ACEFFAF64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250" y="365125"/>
            <a:ext cx="2245759" cy="1705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958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3FB7D-6054-9572-709C-E00585BC2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Chaining reductions together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66436D-5172-4A37-D411-B0C6557A9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F7FF5C0-AF3A-4067-F356-08253BE4C821}"/>
              </a:ext>
            </a:extLst>
          </p:cNvPr>
          <p:cNvSpPr/>
          <p:nvPr/>
        </p:nvSpPr>
        <p:spPr>
          <a:xfrm>
            <a:off x="1286685" y="2365189"/>
            <a:ext cx="1903457" cy="301380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7137CCC-2564-2F11-63BE-88E5E1F27831}"/>
              </a:ext>
            </a:extLst>
          </p:cNvPr>
          <p:cNvSpPr/>
          <p:nvPr/>
        </p:nvSpPr>
        <p:spPr>
          <a:xfrm>
            <a:off x="4995013" y="2367921"/>
            <a:ext cx="1903457" cy="301380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ACE4A6F-660A-6E1C-2068-5A6923065AC5}"/>
                  </a:ext>
                </a:extLst>
              </p:cNvPr>
              <p:cNvSpPr txBox="1"/>
              <p:nvPr/>
            </p:nvSpPr>
            <p:spPr>
              <a:xfrm>
                <a:off x="1564272" y="5477822"/>
                <a:ext cx="1348282" cy="5672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ACE4A6F-660A-6E1C-2068-5A6923065A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4272" y="5477822"/>
                <a:ext cx="1348282" cy="56727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4EF27AC-59A4-6311-F8CB-1613FDAA02AE}"/>
                  </a:ext>
                </a:extLst>
              </p:cNvPr>
              <p:cNvSpPr txBox="1"/>
              <p:nvPr/>
            </p:nvSpPr>
            <p:spPr>
              <a:xfrm>
                <a:off x="5400659" y="5452720"/>
                <a:ext cx="1319916" cy="5672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4EF27AC-59A4-6311-F8CB-1613FDAA02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659" y="5452720"/>
                <a:ext cx="1319916" cy="56727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Explosion: 8 Points 11">
                <a:extLst>
                  <a:ext uri="{FF2B5EF4-FFF2-40B4-BE49-F238E27FC236}">
                    <a16:creationId xmlns:a16="http://schemas.microsoft.com/office/drawing/2014/main" id="{F619E0CE-73D6-CE5B-912B-8F05A7543DA2}"/>
                  </a:ext>
                </a:extLst>
              </p:cNvPr>
              <p:cNvSpPr/>
              <p:nvPr/>
            </p:nvSpPr>
            <p:spPr>
              <a:xfrm>
                <a:off x="1656802" y="3330136"/>
                <a:ext cx="1176443" cy="1533340"/>
              </a:xfrm>
              <a:prstGeom prst="irregularSeal1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Explosion: 8 Points 11">
                <a:extLst>
                  <a:ext uri="{FF2B5EF4-FFF2-40B4-BE49-F238E27FC236}">
                    <a16:creationId xmlns:a16="http://schemas.microsoft.com/office/drawing/2014/main" id="{F619E0CE-73D6-CE5B-912B-8F05A7543D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6802" y="3330136"/>
                <a:ext cx="1176443" cy="1533340"/>
              </a:xfrm>
              <a:prstGeom prst="irregularSeal1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Explosion: 14 Points 12">
                <a:extLst>
                  <a:ext uri="{FF2B5EF4-FFF2-40B4-BE49-F238E27FC236}">
                    <a16:creationId xmlns:a16="http://schemas.microsoft.com/office/drawing/2014/main" id="{9A76D411-0B4E-6BEE-DBEB-ED1FCAAC41C2}"/>
                  </a:ext>
                </a:extLst>
              </p:cNvPr>
              <p:cNvSpPr/>
              <p:nvPr/>
            </p:nvSpPr>
            <p:spPr>
              <a:xfrm>
                <a:off x="5208435" y="3103466"/>
                <a:ext cx="1635232" cy="1817811"/>
              </a:xfrm>
              <a:prstGeom prst="irregularSeal2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Explosion: 14 Points 12">
                <a:extLst>
                  <a:ext uri="{FF2B5EF4-FFF2-40B4-BE49-F238E27FC236}">
                    <a16:creationId xmlns:a16="http://schemas.microsoft.com/office/drawing/2014/main" id="{9A76D411-0B4E-6BEE-DBEB-ED1FCAAC41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8435" y="3103466"/>
                <a:ext cx="1635232" cy="1817811"/>
              </a:xfrm>
              <a:prstGeom prst="irregularSeal2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E6AB300-50BA-31B5-107B-ECCEE91C72C4}"/>
              </a:ext>
            </a:extLst>
          </p:cNvPr>
          <p:cNvSpPr/>
          <p:nvPr/>
        </p:nvSpPr>
        <p:spPr>
          <a:xfrm>
            <a:off x="2411536" y="3967858"/>
            <a:ext cx="3569988" cy="403530"/>
          </a:xfrm>
          <a:custGeom>
            <a:avLst/>
            <a:gdLst>
              <a:gd name="connsiteX0" fmla="*/ 0 w 3251200"/>
              <a:gd name="connsiteY0" fmla="*/ 420026 h 521626"/>
              <a:gd name="connsiteX1" fmla="*/ 1543050 w 3251200"/>
              <a:gd name="connsiteY1" fmla="*/ 926 h 521626"/>
              <a:gd name="connsiteX2" fmla="*/ 3251200 w 3251200"/>
              <a:gd name="connsiteY2" fmla="*/ 521626 h 521626"/>
              <a:gd name="connsiteX0" fmla="*/ 0 w 3251200"/>
              <a:gd name="connsiteY0" fmla="*/ 226807 h 328407"/>
              <a:gd name="connsiteX1" fmla="*/ 1682750 w 3251200"/>
              <a:gd name="connsiteY1" fmla="*/ 4557 h 328407"/>
              <a:gd name="connsiteX2" fmla="*/ 3251200 w 3251200"/>
              <a:gd name="connsiteY2" fmla="*/ 328407 h 32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51200" h="328407">
                <a:moveTo>
                  <a:pt x="0" y="226807"/>
                </a:moveTo>
                <a:cubicBezTo>
                  <a:pt x="500591" y="8790"/>
                  <a:pt x="1140883" y="-12376"/>
                  <a:pt x="1682750" y="4557"/>
                </a:cubicBezTo>
                <a:cubicBezTo>
                  <a:pt x="2224617" y="21490"/>
                  <a:pt x="2668058" y="76523"/>
                  <a:pt x="3251200" y="328407"/>
                </a:cubicBezTo>
              </a:path>
            </a:pathLst>
          </a:custGeom>
          <a:noFill/>
          <a:ln>
            <a:tailEnd type="triangle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1EA4CA1-A0DC-611B-8743-4F93CB202C04}"/>
              </a:ext>
            </a:extLst>
          </p:cNvPr>
          <p:cNvSpPr/>
          <p:nvPr/>
        </p:nvSpPr>
        <p:spPr>
          <a:xfrm>
            <a:off x="2380971" y="2510924"/>
            <a:ext cx="3600553" cy="336666"/>
          </a:xfrm>
          <a:custGeom>
            <a:avLst/>
            <a:gdLst>
              <a:gd name="connsiteX0" fmla="*/ 0 w 3251200"/>
              <a:gd name="connsiteY0" fmla="*/ 420026 h 521626"/>
              <a:gd name="connsiteX1" fmla="*/ 1543050 w 3251200"/>
              <a:gd name="connsiteY1" fmla="*/ 926 h 521626"/>
              <a:gd name="connsiteX2" fmla="*/ 3251200 w 3251200"/>
              <a:gd name="connsiteY2" fmla="*/ 521626 h 521626"/>
              <a:gd name="connsiteX0" fmla="*/ 0 w 3251200"/>
              <a:gd name="connsiteY0" fmla="*/ 226807 h 328407"/>
              <a:gd name="connsiteX1" fmla="*/ 1682750 w 3251200"/>
              <a:gd name="connsiteY1" fmla="*/ 4557 h 328407"/>
              <a:gd name="connsiteX2" fmla="*/ 3251200 w 3251200"/>
              <a:gd name="connsiteY2" fmla="*/ 328407 h 328407"/>
              <a:gd name="connsiteX0" fmla="*/ 0 w 3321050"/>
              <a:gd name="connsiteY0" fmla="*/ 226807 h 233157"/>
              <a:gd name="connsiteX1" fmla="*/ 1682750 w 3321050"/>
              <a:gd name="connsiteY1" fmla="*/ 4557 h 233157"/>
              <a:gd name="connsiteX2" fmla="*/ 3321050 w 3321050"/>
              <a:gd name="connsiteY2" fmla="*/ 233157 h 233157"/>
              <a:gd name="connsiteX0" fmla="*/ 0 w 3321050"/>
              <a:gd name="connsiteY0" fmla="*/ 263068 h 269418"/>
              <a:gd name="connsiteX1" fmla="*/ 1657350 w 3321050"/>
              <a:gd name="connsiteY1" fmla="*/ 2718 h 269418"/>
              <a:gd name="connsiteX2" fmla="*/ 3321050 w 3321050"/>
              <a:gd name="connsiteY2" fmla="*/ 269418 h 269418"/>
              <a:gd name="connsiteX0" fmla="*/ 0 w 3321050"/>
              <a:gd name="connsiteY0" fmla="*/ 267641 h 273991"/>
              <a:gd name="connsiteX1" fmla="*/ 1657350 w 3321050"/>
              <a:gd name="connsiteY1" fmla="*/ 7291 h 273991"/>
              <a:gd name="connsiteX2" fmla="*/ 3321050 w 3321050"/>
              <a:gd name="connsiteY2" fmla="*/ 273991 h 273991"/>
              <a:gd name="connsiteX0" fmla="*/ 0 w 3321050"/>
              <a:gd name="connsiteY0" fmla="*/ 267641 h 273991"/>
              <a:gd name="connsiteX1" fmla="*/ 1657350 w 3321050"/>
              <a:gd name="connsiteY1" fmla="*/ 7291 h 273991"/>
              <a:gd name="connsiteX2" fmla="*/ 3321050 w 3321050"/>
              <a:gd name="connsiteY2" fmla="*/ 273991 h 27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21050" h="273991">
                <a:moveTo>
                  <a:pt x="0" y="267641"/>
                </a:moveTo>
                <a:cubicBezTo>
                  <a:pt x="500591" y="49624"/>
                  <a:pt x="1115950" y="35444"/>
                  <a:pt x="1657350" y="7291"/>
                </a:cubicBezTo>
                <a:cubicBezTo>
                  <a:pt x="2186517" y="-20226"/>
                  <a:pt x="2737908" y="22107"/>
                  <a:pt x="3321050" y="273991"/>
                </a:cubicBezTo>
              </a:path>
            </a:pathLst>
          </a:custGeom>
          <a:noFill/>
          <a:ln>
            <a:tailEnd type="triangle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E46DDE9-F4FE-C731-76DA-1313C3619E78}"/>
                  </a:ext>
                </a:extLst>
              </p:cNvPr>
              <p:cNvSpPr txBox="1"/>
              <p:nvPr/>
            </p:nvSpPr>
            <p:spPr>
              <a:xfrm>
                <a:off x="3715934" y="2068725"/>
                <a:ext cx="77421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E46DDE9-F4FE-C731-76DA-1313C3619E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5934" y="2068725"/>
                <a:ext cx="774217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54E9658-50D5-EB85-E1B7-343C2B7C147B}"/>
                  </a:ext>
                </a:extLst>
              </p:cNvPr>
              <p:cNvSpPr txBox="1"/>
              <p:nvPr/>
            </p:nvSpPr>
            <p:spPr>
              <a:xfrm>
                <a:off x="3726378" y="3543493"/>
                <a:ext cx="6875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54E9658-50D5-EB85-E1B7-343C2B7C14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6378" y="3543493"/>
                <a:ext cx="687598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Oval 16">
            <a:extLst>
              <a:ext uri="{FF2B5EF4-FFF2-40B4-BE49-F238E27FC236}">
                <a16:creationId xmlns:a16="http://schemas.microsoft.com/office/drawing/2014/main" id="{8B5D7B77-D872-0BB9-AFB8-74AA3FE6229A}"/>
              </a:ext>
            </a:extLst>
          </p:cNvPr>
          <p:cNvSpPr/>
          <p:nvPr/>
        </p:nvSpPr>
        <p:spPr>
          <a:xfrm>
            <a:off x="8724271" y="2365189"/>
            <a:ext cx="1903457" cy="301380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57C7EC2-09F4-85B9-56FE-C15CAF676ED4}"/>
                  </a:ext>
                </a:extLst>
              </p:cNvPr>
              <p:cNvSpPr txBox="1"/>
              <p:nvPr/>
            </p:nvSpPr>
            <p:spPr>
              <a:xfrm>
                <a:off x="9129917" y="5449988"/>
                <a:ext cx="1319916" cy="5672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57C7EC2-09F4-85B9-56FE-C15CAF676E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9917" y="5449988"/>
                <a:ext cx="1319916" cy="56727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Star: 7 Points 18">
                <a:extLst>
                  <a:ext uri="{FF2B5EF4-FFF2-40B4-BE49-F238E27FC236}">
                    <a16:creationId xmlns:a16="http://schemas.microsoft.com/office/drawing/2014/main" id="{A7CA8D0A-40D8-FEF5-A6AE-BCB060E395B4}"/>
                  </a:ext>
                </a:extLst>
              </p:cNvPr>
              <p:cNvSpPr/>
              <p:nvPr/>
            </p:nvSpPr>
            <p:spPr>
              <a:xfrm>
                <a:off x="9044552" y="3284939"/>
                <a:ext cx="1405281" cy="1765354"/>
              </a:xfrm>
              <a:prstGeom prst="star7">
                <a:avLst>
                  <a:gd name="adj" fmla="val 25636"/>
                  <a:gd name="hf" fmla="val 102572"/>
                  <a:gd name="vf" fmla="val 105210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Star: 7 Points 18">
                <a:extLst>
                  <a:ext uri="{FF2B5EF4-FFF2-40B4-BE49-F238E27FC236}">
                    <a16:creationId xmlns:a16="http://schemas.microsoft.com/office/drawing/2014/main" id="{A7CA8D0A-40D8-FEF5-A6AE-BCB060E395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4552" y="3284939"/>
                <a:ext cx="1405281" cy="1765354"/>
              </a:xfrm>
              <a:prstGeom prst="star7">
                <a:avLst>
                  <a:gd name="adj" fmla="val 25636"/>
                  <a:gd name="hf" fmla="val 102572"/>
                  <a:gd name="vf" fmla="val 105210"/>
                </a:avLst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98E21411-2207-0A9B-EF90-D3EBA82C8620}"/>
              </a:ext>
            </a:extLst>
          </p:cNvPr>
          <p:cNvSpPr/>
          <p:nvPr/>
        </p:nvSpPr>
        <p:spPr>
          <a:xfrm>
            <a:off x="6096001" y="2478343"/>
            <a:ext cx="3410406" cy="336666"/>
          </a:xfrm>
          <a:custGeom>
            <a:avLst/>
            <a:gdLst>
              <a:gd name="connsiteX0" fmla="*/ 0 w 3251200"/>
              <a:gd name="connsiteY0" fmla="*/ 420026 h 521626"/>
              <a:gd name="connsiteX1" fmla="*/ 1543050 w 3251200"/>
              <a:gd name="connsiteY1" fmla="*/ 926 h 521626"/>
              <a:gd name="connsiteX2" fmla="*/ 3251200 w 3251200"/>
              <a:gd name="connsiteY2" fmla="*/ 521626 h 521626"/>
              <a:gd name="connsiteX0" fmla="*/ 0 w 3251200"/>
              <a:gd name="connsiteY0" fmla="*/ 226807 h 328407"/>
              <a:gd name="connsiteX1" fmla="*/ 1682750 w 3251200"/>
              <a:gd name="connsiteY1" fmla="*/ 4557 h 328407"/>
              <a:gd name="connsiteX2" fmla="*/ 3251200 w 3251200"/>
              <a:gd name="connsiteY2" fmla="*/ 328407 h 328407"/>
              <a:gd name="connsiteX0" fmla="*/ 0 w 3321050"/>
              <a:gd name="connsiteY0" fmla="*/ 226807 h 233157"/>
              <a:gd name="connsiteX1" fmla="*/ 1682750 w 3321050"/>
              <a:gd name="connsiteY1" fmla="*/ 4557 h 233157"/>
              <a:gd name="connsiteX2" fmla="*/ 3321050 w 3321050"/>
              <a:gd name="connsiteY2" fmla="*/ 233157 h 233157"/>
              <a:gd name="connsiteX0" fmla="*/ 0 w 3321050"/>
              <a:gd name="connsiteY0" fmla="*/ 263068 h 269418"/>
              <a:gd name="connsiteX1" fmla="*/ 1657350 w 3321050"/>
              <a:gd name="connsiteY1" fmla="*/ 2718 h 269418"/>
              <a:gd name="connsiteX2" fmla="*/ 3321050 w 3321050"/>
              <a:gd name="connsiteY2" fmla="*/ 269418 h 269418"/>
              <a:gd name="connsiteX0" fmla="*/ 0 w 3321050"/>
              <a:gd name="connsiteY0" fmla="*/ 267641 h 273991"/>
              <a:gd name="connsiteX1" fmla="*/ 1657350 w 3321050"/>
              <a:gd name="connsiteY1" fmla="*/ 7291 h 273991"/>
              <a:gd name="connsiteX2" fmla="*/ 3321050 w 3321050"/>
              <a:gd name="connsiteY2" fmla="*/ 273991 h 273991"/>
              <a:gd name="connsiteX0" fmla="*/ 0 w 3321050"/>
              <a:gd name="connsiteY0" fmla="*/ 267641 h 273991"/>
              <a:gd name="connsiteX1" fmla="*/ 1657350 w 3321050"/>
              <a:gd name="connsiteY1" fmla="*/ 7291 h 273991"/>
              <a:gd name="connsiteX2" fmla="*/ 3321050 w 3321050"/>
              <a:gd name="connsiteY2" fmla="*/ 273991 h 27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21050" h="273991">
                <a:moveTo>
                  <a:pt x="0" y="267641"/>
                </a:moveTo>
                <a:cubicBezTo>
                  <a:pt x="500591" y="49624"/>
                  <a:pt x="1115950" y="35444"/>
                  <a:pt x="1657350" y="7291"/>
                </a:cubicBezTo>
                <a:cubicBezTo>
                  <a:pt x="2186517" y="-20226"/>
                  <a:pt x="2737908" y="22107"/>
                  <a:pt x="3321050" y="273991"/>
                </a:cubicBezTo>
              </a:path>
            </a:pathLst>
          </a:custGeom>
          <a:noFill/>
          <a:ln>
            <a:tailEnd type="triangle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FCAA46F-B7E1-6D8C-385E-7D0ED3F59E10}"/>
                  </a:ext>
                </a:extLst>
              </p:cNvPr>
              <p:cNvSpPr txBox="1"/>
              <p:nvPr/>
            </p:nvSpPr>
            <p:spPr>
              <a:xfrm>
                <a:off x="7545440" y="2036144"/>
                <a:ext cx="77421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FCAA46F-B7E1-6D8C-385E-7D0ED3F59E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5440" y="2036144"/>
                <a:ext cx="774217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8A069B30-D7F1-E1AE-5DD0-39570ECCABE0}"/>
              </a:ext>
            </a:extLst>
          </p:cNvPr>
          <p:cNvSpPr/>
          <p:nvPr/>
        </p:nvSpPr>
        <p:spPr>
          <a:xfrm>
            <a:off x="6053825" y="4096806"/>
            <a:ext cx="3642625" cy="403530"/>
          </a:xfrm>
          <a:custGeom>
            <a:avLst/>
            <a:gdLst>
              <a:gd name="connsiteX0" fmla="*/ 0 w 3251200"/>
              <a:gd name="connsiteY0" fmla="*/ 420026 h 521626"/>
              <a:gd name="connsiteX1" fmla="*/ 1543050 w 3251200"/>
              <a:gd name="connsiteY1" fmla="*/ 926 h 521626"/>
              <a:gd name="connsiteX2" fmla="*/ 3251200 w 3251200"/>
              <a:gd name="connsiteY2" fmla="*/ 521626 h 521626"/>
              <a:gd name="connsiteX0" fmla="*/ 0 w 3251200"/>
              <a:gd name="connsiteY0" fmla="*/ 226807 h 328407"/>
              <a:gd name="connsiteX1" fmla="*/ 1682750 w 3251200"/>
              <a:gd name="connsiteY1" fmla="*/ 4557 h 328407"/>
              <a:gd name="connsiteX2" fmla="*/ 3251200 w 3251200"/>
              <a:gd name="connsiteY2" fmla="*/ 328407 h 32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51200" h="328407">
                <a:moveTo>
                  <a:pt x="0" y="226807"/>
                </a:moveTo>
                <a:cubicBezTo>
                  <a:pt x="500591" y="8790"/>
                  <a:pt x="1140883" y="-12376"/>
                  <a:pt x="1682750" y="4557"/>
                </a:cubicBezTo>
                <a:cubicBezTo>
                  <a:pt x="2224617" y="21490"/>
                  <a:pt x="2668058" y="76523"/>
                  <a:pt x="3251200" y="328407"/>
                </a:cubicBezTo>
              </a:path>
            </a:pathLst>
          </a:custGeom>
          <a:noFill/>
          <a:ln>
            <a:tailEnd type="triangle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A163AE5-DD1D-F271-8EC2-C77B81D53C4B}"/>
                  </a:ext>
                </a:extLst>
              </p:cNvPr>
              <p:cNvSpPr txBox="1"/>
              <p:nvPr/>
            </p:nvSpPr>
            <p:spPr>
              <a:xfrm>
                <a:off x="7531338" y="3676872"/>
                <a:ext cx="6875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A163AE5-DD1D-F271-8EC2-C77B81D53C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1338" y="3676872"/>
                <a:ext cx="687598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103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7DC9225-2EAA-0BFB-FFF0-53C8E080626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The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lang="en-US" dirty="0"/>
                  <a:t> vs.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 problem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7DC9225-2EAA-0BFB-FFF0-53C8E08062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57B1256-EE4E-64BF-ABC7-A7A206477D0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2136371"/>
                <a:ext cx="11251222" cy="4519406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(why?)</a:t>
                </a:r>
              </a:p>
              <a:p>
                <a:r>
                  <a:rPr lang="en-US" b="1" dirty="0"/>
                  <a:t>Open question:</a:t>
                </a:r>
                <a:r>
                  <a:rPr lang="en-US" dirty="0">
                    <a:solidFill>
                      <a:schemeClr val="accent1"/>
                    </a:solidFill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</a:rPr>
                  <a:t>Does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  <a:p>
                <a:r>
                  <a:rPr lang="en-US" dirty="0"/>
                  <a:t>The Clay Mathematics Institute will give you </a:t>
                </a:r>
                <a:r>
                  <a:rPr lang="en-US" dirty="0">
                    <a:solidFill>
                      <a:schemeClr val="accent1"/>
                    </a:solidFill>
                  </a:rPr>
                  <a:t>$1 million</a:t>
                </a:r>
                <a:br>
                  <a:rPr lang="en-US" dirty="0"/>
                </a:br>
                <a:r>
                  <a:rPr lang="en-US" dirty="0"/>
                  <a:t>if you prove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 or if you prove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. What can we do if we want to decide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deterministically?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57B1256-EE4E-64BF-ABC7-A7A206477D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2136371"/>
                <a:ext cx="11251222" cy="4519406"/>
              </a:xfrm>
              <a:blipFill>
                <a:blip r:embed="rId3"/>
                <a:stretch>
                  <a:fillRect l="-9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C7EBE6-8334-8D8B-5452-671DDCAD2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3</a:t>
            </a:fld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741D9AD-0129-4699-7EF9-3504C5C23088}"/>
              </a:ext>
            </a:extLst>
          </p:cNvPr>
          <p:cNvGrpSpPr/>
          <p:nvPr/>
        </p:nvGrpSpPr>
        <p:grpSpPr>
          <a:xfrm>
            <a:off x="9048300" y="242764"/>
            <a:ext cx="2142979" cy="2410015"/>
            <a:chOff x="9048300" y="242764"/>
            <a:chExt cx="2142979" cy="2410015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CDEA7BE6-84AC-2672-725C-38B84A59F574}"/>
                </a:ext>
              </a:extLst>
            </p:cNvPr>
            <p:cNvSpPr/>
            <p:nvPr/>
          </p:nvSpPr>
          <p:spPr>
            <a:xfrm>
              <a:off x="9048300" y="242764"/>
              <a:ext cx="2142979" cy="241001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4A51BE30-131D-AB67-DB23-84D467CD9B17}"/>
                </a:ext>
              </a:extLst>
            </p:cNvPr>
            <p:cNvSpPr/>
            <p:nvPr/>
          </p:nvSpPr>
          <p:spPr>
            <a:xfrm>
              <a:off x="9599742" y="1261974"/>
              <a:ext cx="1060238" cy="121924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CB4633DC-D9F6-A680-F888-1A106A54DE46}"/>
                    </a:ext>
                  </a:extLst>
                </p:cNvPr>
                <p:cNvSpPr txBox="1"/>
                <p:nvPr/>
              </p:nvSpPr>
              <p:spPr>
                <a:xfrm>
                  <a:off x="9913492" y="1627549"/>
                  <a:ext cx="43030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CB4633DC-D9F6-A680-F888-1A106A54DE4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13492" y="1627549"/>
                  <a:ext cx="430306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0EF1C41A-9402-1A6A-3F45-D65DBA6056EF}"/>
                    </a:ext>
                  </a:extLst>
                </p:cNvPr>
                <p:cNvSpPr txBox="1"/>
                <p:nvPr/>
              </p:nvSpPr>
              <p:spPr>
                <a:xfrm>
                  <a:off x="9846613" y="546034"/>
                  <a:ext cx="56406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NP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0EF1C41A-9402-1A6A-3F45-D65DBA6056E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46613" y="546034"/>
                  <a:ext cx="564064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5" name="Picture 4" descr="A bag of money with a dollar sign&#10;&#10;AI-generated content may be incorrect.">
            <a:extLst>
              <a:ext uri="{FF2B5EF4-FFF2-40B4-BE49-F238E27FC236}">
                <a16:creationId xmlns:a16="http://schemas.microsoft.com/office/drawing/2014/main" id="{72CC6955-E957-FFDD-38DD-D1DEF17555F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456" y="915366"/>
            <a:ext cx="2145687" cy="2530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845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BC6842E-CA7F-C1AF-9F68-00D7F1143F7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Solving problems in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 by brute force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BC6842E-CA7F-C1AF-9F68-00D7F1143F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81F269-BC2B-BE22-BA55-37F0CA99404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44905" y="1989221"/>
                <a:ext cx="11738360" cy="4822409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/>
                  <a:t>Claim: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PSPACE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Proof: </a:t>
                </a: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be a time-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/>
                  <a:t> nondeterministic TM. Given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0, 1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: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/>
                  <a:t>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0, 1</m:t>
                            </m:r>
                          </m:e>
                        </m:d>
                      </m:e>
                      <m: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dirty="0"/>
                  <a:t>, simulate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, initialized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on tape 1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on tape 2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/>
                  <a:t>If we find some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accepts, accept. Otherwise, reject</a:t>
                </a:r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 can be informally </a:t>
                </a:r>
                <a:r>
                  <a:rPr lang="en-US" dirty="0">
                    <a:solidFill>
                      <a:schemeClr val="accent1"/>
                    </a:solidFill>
                  </a:rPr>
                  <a:t>defined</a:t>
                </a:r>
                <a:r>
                  <a:rPr lang="en-US" dirty="0"/>
                  <a:t> as “the set of problems that can be solved by brute-force search”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81F269-BC2B-BE22-BA55-37F0CA9940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4905" y="1989221"/>
                <a:ext cx="11738360" cy="4822409"/>
              </a:xfrm>
              <a:blipFill>
                <a:blip r:embed="rId3"/>
                <a:stretch>
                  <a:fillRect l="-9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0EEA56-5795-A7E1-205C-8AF783914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Picture 5" descr="A needle in the hay&#10;&#10;Description automatically generated">
            <a:extLst>
              <a:ext uri="{FF2B5EF4-FFF2-40B4-BE49-F238E27FC236}">
                <a16:creationId xmlns:a16="http://schemas.microsoft.com/office/drawing/2014/main" id="{423CDD0A-80BE-AA76-77C7-FB13825D60C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9" r="12539"/>
          <a:stretch/>
        </p:blipFill>
        <p:spPr>
          <a:xfrm>
            <a:off x="10291010" y="426327"/>
            <a:ext cx="1203158" cy="1203158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073206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CDBF208A-406B-349F-915B-E315E2A1727A}"/>
              </a:ext>
            </a:extLst>
          </p:cNvPr>
          <p:cNvSpPr/>
          <p:nvPr/>
        </p:nvSpPr>
        <p:spPr>
          <a:xfrm>
            <a:off x="4246214" y="1714719"/>
            <a:ext cx="3369719" cy="4642372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E5FCAA-C027-1328-93EA-3E3600014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5F387BE-C461-BBF0-BB29-17231A042740}"/>
              </a:ext>
            </a:extLst>
          </p:cNvPr>
          <p:cNvSpPr/>
          <p:nvPr/>
        </p:nvSpPr>
        <p:spPr>
          <a:xfrm>
            <a:off x="4837247" y="3001860"/>
            <a:ext cx="2142979" cy="3165722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C5C513E-4FC9-F423-3071-7B0D8791CEC2}"/>
              </a:ext>
            </a:extLst>
          </p:cNvPr>
          <p:cNvSpPr/>
          <p:nvPr/>
        </p:nvSpPr>
        <p:spPr>
          <a:xfrm>
            <a:off x="5242585" y="4263384"/>
            <a:ext cx="1376979" cy="1725521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69DB675-415D-7823-D9E8-E390CE9AC9C9}"/>
                  </a:ext>
                </a:extLst>
              </p:cNvPr>
              <p:cNvSpPr txBox="1"/>
              <p:nvPr/>
            </p:nvSpPr>
            <p:spPr>
              <a:xfrm>
                <a:off x="5737437" y="4431022"/>
                <a:ext cx="4303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P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69DB675-415D-7823-D9E8-E390CE9AC9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7437" y="4431022"/>
                <a:ext cx="430306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D47C240-9F3D-8145-D07D-685CDC2ACFC8}"/>
                  </a:ext>
                </a:extLst>
              </p:cNvPr>
              <p:cNvSpPr txBox="1"/>
              <p:nvPr/>
            </p:nvSpPr>
            <p:spPr>
              <a:xfrm>
                <a:off x="5000995" y="2173624"/>
                <a:ext cx="19031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dirty="0" smtClean="0">
                          <a:latin typeface="Cambria Math" panose="02040503050406030204" pitchFamily="18" charset="0"/>
                        </a:rPr>
                        <m:t>PSPACE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D47C240-9F3D-8145-D07D-685CDC2ACF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0995" y="2173624"/>
                <a:ext cx="1903190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10">
            <a:extLst>
              <a:ext uri="{FF2B5EF4-FFF2-40B4-BE49-F238E27FC236}">
                <a16:creationId xmlns:a16="http://schemas.microsoft.com/office/drawing/2014/main" id="{44BD1613-F2EF-C094-6186-AF30E0C69A58}"/>
              </a:ext>
            </a:extLst>
          </p:cNvPr>
          <p:cNvSpPr/>
          <p:nvPr/>
        </p:nvSpPr>
        <p:spPr>
          <a:xfrm>
            <a:off x="3581091" y="313206"/>
            <a:ext cx="4680248" cy="623158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9F5798A-BE69-C701-69A0-CAF4177C7629}"/>
                  </a:ext>
                </a:extLst>
              </p:cNvPr>
              <p:cNvSpPr txBox="1"/>
              <p:nvPr/>
            </p:nvSpPr>
            <p:spPr>
              <a:xfrm>
                <a:off x="5166382" y="684429"/>
                <a:ext cx="15293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dirty="0" smtClean="0">
                          <a:latin typeface="Cambria Math" panose="02040503050406030204" pitchFamily="18" charset="0"/>
                        </a:rPr>
                        <m:t>EXP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9F5798A-BE69-C701-69A0-CAF4177C76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6382" y="684429"/>
                <a:ext cx="1529382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9ACE2FA-210D-845A-6F88-8B1FB0C8EA39}"/>
                  </a:ext>
                </a:extLst>
              </p:cNvPr>
              <p:cNvSpPr txBox="1"/>
              <p:nvPr/>
            </p:nvSpPr>
            <p:spPr>
              <a:xfrm>
                <a:off x="5635560" y="3305130"/>
                <a:ext cx="5640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NP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9ACE2FA-210D-845A-6F88-8B1FB0C8EA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5560" y="3305130"/>
                <a:ext cx="564064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3959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3FBA8320-9EC2-9DFF-FFD4-07515627F9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F708428-97A5-4EF7-43F6-5EEF6922618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The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lang="en-US" dirty="0"/>
                  <a:t> vs.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 problem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F708428-97A5-4EF7-43F6-5EEF692261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5A0AE54-A5C1-2D46-5334-8031D3E1F09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37217" y="2156736"/>
                <a:ext cx="11465169" cy="4830152"/>
              </a:xfrm>
            </p:spPr>
            <p:txBody>
              <a:bodyPr>
                <a:normAutofit/>
              </a:bodyPr>
              <a:lstStyle/>
              <a:p>
                <a:r>
                  <a:rPr lang="en-US" b="0" dirty="0"/>
                  <a:t>“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” would mean:</a:t>
                </a:r>
              </a:p>
              <a:p>
                <a:pPr lvl="1"/>
                <a:r>
                  <a:rPr lang="en-US" dirty="0"/>
                  <a:t>Brute-force search algorithms can </a:t>
                </a:r>
                <a:r>
                  <a:rPr lang="en-US" dirty="0">
                    <a:solidFill>
                      <a:schemeClr val="accent1"/>
                    </a:solidFill>
                  </a:rPr>
                  <a:t>always</a:t>
                </a:r>
                <a:r>
                  <a:rPr lang="en-US" dirty="0"/>
                  <a:t> be converted into poly-time algorithms</a:t>
                </a:r>
              </a:p>
              <a:p>
                <a:pPr lvl="1"/>
                <a:r>
                  <a:rPr lang="en-US" dirty="0"/>
                  <a:t>Verifying someone else’s solution is </a:t>
                </a:r>
                <a:r>
                  <a:rPr lang="en-US" dirty="0">
                    <a:solidFill>
                      <a:schemeClr val="accent1"/>
                    </a:solidFill>
                  </a:rPr>
                  <a:t>never</a:t>
                </a:r>
                <a:r>
                  <a:rPr lang="en-US" dirty="0"/>
                  <a:t> significantly easier than solving a problem from scratch</a:t>
                </a:r>
              </a:p>
              <a:p>
                <a:r>
                  <a:rPr lang="en-US" dirty="0"/>
                  <a:t>This would be counterintuitive!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5A0AE54-A5C1-2D46-5334-8031D3E1F0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7217" y="2156736"/>
                <a:ext cx="11465169" cy="4830152"/>
              </a:xfrm>
              <a:blipFill>
                <a:blip r:embed="rId3"/>
                <a:stretch>
                  <a:fillRect l="-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2F919A-ED17-A5D0-13C9-39A9ED5D3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4CC6D33-1D53-56AA-E55C-1450DCDD1AFF}"/>
                  </a:ext>
                </a:extLst>
              </p:cNvPr>
              <p:cNvSpPr/>
              <p:nvPr/>
            </p:nvSpPr>
            <p:spPr>
              <a:xfrm>
                <a:off x="4254011" y="5502663"/>
                <a:ext cx="3683978" cy="98818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</a:rPr>
                  <a:t>Conjecture:</a:t>
                </a:r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4CC6D33-1D53-56AA-E55C-1450DCDD1A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4011" y="5502663"/>
                <a:ext cx="3683978" cy="98818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id="{E5B6E26C-C103-B1A3-33F4-5CB16E324212}"/>
              </a:ext>
            </a:extLst>
          </p:cNvPr>
          <p:cNvSpPr/>
          <p:nvPr/>
        </p:nvSpPr>
        <p:spPr>
          <a:xfrm>
            <a:off x="9048300" y="242764"/>
            <a:ext cx="2142979" cy="241001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D273142-F118-CA9A-0AAC-F5A8C7921529}"/>
              </a:ext>
            </a:extLst>
          </p:cNvPr>
          <p:cNvSpPr/>
          <p:nvPr/>
        </p:nvSpPr>
        <p:spPr>
          <a:xfrm>
            <a:off x="9599742" y="1261974"/>
            <a:ext cx="1060238" cy="121924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F993EF1-7EFF-948A-03D0-458A45333A3D}"/>
                  </a:ext>
                </a:extLst>
              </p:cNvPr>
              <p:cNvSpPr txBox="1"/>
              <p:nvPr/>
            </p:nvSpPr>
            <p:spPr>
              <a:xfrm>
                <a:off x="9913492" y="1627549"/>
                <a:ext cx="4303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P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F993EF1-7EFF-948A-03D0-458A45333A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3492" y="1627549"/>
                <a:ext cx="43030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AE5B3C0-9EEB-9386-A263-04052A997E13}"/>
                  </a:ext>
                </a:extLst>
              </p:cNvPr>
              <p:cNvSpPr txBox="1"/>
              <p:nvPr/>
            </p:nvSpPr>
            <p:spPr>
              <a:xfrm>
                <a:off x="9846613" y="546034"/>
                <a:ext cx="5640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NP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AE5B3C0-9EEB-9386-A263-04052A997E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6613" y="546034"/>
                <a:ext cx="564064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4829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30E8AD1-260B-8BD1-913C-3910969DBF3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Comparing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BPP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30E8AD1-260B-8BD1-913C-3910969DBF3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17D152B-47EA-4ED1-1BBD-8AE72C8620B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/>
                  <a:t>Conjecture: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It’s hard to find a </a:t>
                </a:r>
                <a:r>
                  <a:rPr lang="en-US" dirty="0">
                    <a:solidFill>
                      <a:schemeClr val="accent1"/>
                    </a:solidFill>
                  </a:rPr>
                  <a:t>needle in a haystack</a:t>
                </a:r>
              </a:p>
              <a:p>
                <a:r>
                  <a:rPr lang="en-US" b="1" dirty="0"/>
                  <a:t>Conjecture: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BPP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It’s easy to find </a:t>
                </a:r>
                <a:r>
                  <a:rPr lang="en-US" dirty="0">
                    <a:solidFill>
                      <a:schemeClr val="accent1"/>
                    </a:solidFill>
                  </a:rPr>
                  <a:t>hay</a:t>
                </a:r>
                <a:r>
                  <a:rPr lang="en-US" dirty="0"/>
                  <a:t> in a haystack!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17D152B-47EA-4ED1-1BBD-8AE72C8620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A115F-45CE-4FFE-260F-E79FC9EED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Picture 4" descr="A needle in the hay&#10;&#10;Description automatically generated">
            <a:extLst>
              <a:ext uri="{FF2B5EF4-FFF2-40B4-BE49-F238E27FC236}">
                <a16:creationId xmlns:a16="http://schemas.microsoft.com/office/drawing/2014/main" id="{5372C58A-90A7-56AC-E17F-111223B6FD8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9" r="12539"/>
          <a:stretch/>
        </p:blipFill>
        <p:spPr>
          <a:xfrm>
            <a:off x="10291010" y="426327"/>
            <a:ext cx="1203158" cy="1203158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812026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F589EE9-1686-7AE2-59D1-546EA0343E5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Complexity of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CLIQUE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F589EE9-1686-7AE2-59D1-546EA0343E5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B4C609F-309B-9F45-E29E-B1B55B47059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825625"/>
                <a:ext cx="10988842" cy="487045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Recall: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CLIQUE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has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clique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/>
                  <a:t>Previously discussed: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CLIQUE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endParaRPr lang="en-US" dirty="0"/>
              </a:p>
              <a:p>
                <a:r>
                  <a:rPr lang="en-US" dirty="0"/>
                  <a:t>Consequence: If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CLIQUE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Plan: </a:t>
                </a:r>
                <a:r>
                  <a:rPr lang="en-US" dirty="0"/>
                  <a:t>We will prove that if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CLIQUE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∉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This will provide </a:t>
                </a:r>
                <a:r>
                  <a:rPr lang="en-US" dirty="0">
                    <a:solidFill>
                      <a:schemeClr val="accent1"/>
                    </a:solidFill>
                  </a:rPr>
                  <a:t>evidence</a:t>
                </a:r>
                <a:r>
                  <a:rPr lang="en-US" dirty="0"/>
                  <a:t> that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CLIQUE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To prove it, we will use concepts of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-hardness </a:t>
                </a:r>
                <a:r>
                  <a:rPr lang="en-US" dirty="0"/>
                  <a:t>and</a:t>
                </a:r>
                <a:r>
                  <a:rPr lang="en-US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-completeness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B4C609F-309B-9F45-E29E-B1B55B4705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825625"/>
                <a:ext cx="10988842" cy="4870450"/>
              </a:xfrm>
              <a:blipFill>
                <a:blip r:embed="rId3"/>
                <a:stretch>
                  <a:fillRect l="-9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5BF3FF-4FF2-7C89-D6E1-7DEAF5E11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0285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8BDA0C-C991-A574-4E68-1CAEAAE00F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B90628C-2D65-D498-AC48-C90FA5241C1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-hardness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B90628C-2D65-D498-AC48-C90FA5241C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630208-0C45-F451-7326-9173771F01C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b="1" dirty="0"/>
                  <a:t>Definition: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</a:rPr>
                  <a:t>is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-hard</a:t>
                </a:r>
                <a:r>
                  <a:rPr lang="en-US" dirty="0">
                    <a:solidFill>
                      <a:schemeClr val="tx1"/>
                    </a:solidFill>
                  </a:rPr>
                  <a:t> if, for </a:t>
                </a:r>
                <a:r>
                  <a:rPr lang="en-US" dirty="0"/>
                  <a:t>every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US" dirty="0">
                  <a:solidFill>
                    <a:schemeClr val="accent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Interpretation:</a:t>
                </a:r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is </a:t>
                </a:r>
                <a:r>
                  <a:rPr lang="en-US" dirty="0">
                    <a:solidFill>
                      <a:schemeClr val="accent1"/>
                    </a:solidFill>
                  </a:rPr>
                  <a:t>at least as hard </a:t>
                </a:r>
                <a:r>
                  <a:rPr lang="en-US" dirty="0"/>
                  <a:t>as any language in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Every problem in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 is basically a </a:t>
                </a:r>
                <a:r>
                  <a:rPr lang="en-US" dirty="0">
                    <a:solidFill>
                      <a:schemeClr val="accent1"/>
                    </a:solidFill>
                  </a:rPr>
                  <a:t>special case</a:t>
                </a:r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630208-0C45-F451-7326-9173771F01C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307821-5E16-43BF-0747-ED8A0D250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48217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VIOUS_ACTIVE_SLIDE" val="64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184820</TotalTime>
  <Words>1229</Words>
  <Application>Microsoft Office PowerPoint</Application>
  <PresentationFormat>Widescreen</PresentationFormat>
  <Paragraphs>301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Californian FB</vt:lpstr>
      <vt:lpstr>Cambria Math</vt:lpstr>
      <vt:lpstr>Office Theme</vt:lpstr>
      <vt:lpstr>CMSC 28100  Introduction to Complexity Theory  Autumn 2025 Instructor: William Hoza</vt:lpstr>
      <vt:lpstr>The complexity class "NP"</vt:lpstr>
      <vt:lpstr>The "P" vs. "NP" problem</vt:lpstr>
      <vt:lpstr>Solving problems in "NP" by brute force</vt:lpstr>
      <vt:lpstr>PowerPoint Presentation</vt:lpstr>
      <vt:lpstr>The "P" vs. "NP" problem</vt:lpstr>
      <vt:lpstr>Comparing "NP" and "BPP"</vt:lpstr>
      <vt:lpstr>Complexity of "CLIQUE"</vt:lpstr>
      <vt:lpstr>"NP"-hardness</vt:lpstr>
      <vt:lpstr>"NP"-completeness</vt:lpstr>
      <vt:lpstr>"NP"-complete languages are probably not in "P"</vt:lpstr>
      <vt:lpstr>"NP"-completeness</vt:lpstr>
      <vt:lpstr>Proving "NP"-completeness</vt:lpstr>
      <vt:lpstr>Circuit satisfiability</vt:lpstr>
      <vt:lpstr>Circuit satisfiability is "NP"-complete</vt:lpstr>
      <vt:lpstr>Proof that "CIRCUIT‑SAT"∈"NP"</vt:lpstr>
      <vt:lpstr>Code as data IV</vt:lpstr>
      <vt:lpstr>Constructing the verification circuit</vt:lpstr>
      <vt:lpstr>TM ⇒ Circuit</vt:lpstr>
      <vt:lpstr>TM ⇒ Circuit</vt:lpstr>
      <vt:lpstr>Step 2: Hard-coding</vt:lpstr>
      <vt:lpstr>PowerPoint Presentation</vt:lpstr>
      <vt:lpstr>"NP"-completeness</vt:lpstr>
      <vt:lpstr>What else is "NP"-complete?</vt:lpstr>
      <vt:lpstr>Chaining reductions together</vt:lpstr>
      <vt:lpstr>Chaining reductions together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to Complexity Theory</dc:title>
  <dc:creator>William Hoza</dc:creator>
  <cp:lastModifiedBy>William Hoza</cp:lastModifiedBy>
  <cp:revision>741</cp:revision>
  <dcterms:created xsi:type="dcterms:W3CDTF">2022-12-12T23:26:37Z</dcterms:created>
  <dcterms:modified xsi:type="dcterms:W3CDTF">2025-11-12T21:32:01Z</dcterms:modified>
</cp:coreProperties>
</file>