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1134" r:id="rId2"/>
    <p:sldId id="880" r:id="rId3"/>
    <p:sldId id="883" r:id="rId4"/>
    <p:sldId id="1005" r:id="rId5"/>
    <p:sldId id="1021" r:id="rId6"/>
    <p:sldId id="1003" r:id="rId7"/>
    <p:sldId id="1073" r:id="rId8"/>
    <p:sldId id="1074" r:id="rId9"/>
    <p:sldId id="882" r:id="rId10"/>
    <p:sldId id="1075" r:id="rId11"/>
    <p:sldId id="1076" r:id="rId12"/>
    <p:sldId id="1077" r:id="rId13"/>
    <p:sldId id="1079" r:id="rId14"/>
    <p:sldId id="1078" r:id="rId15"/>
    <p:sldId id="1080" r:id="rId16"/>
    <p:sldId id="1081" r:id="rId17"/>
    <p:sldId id="1082" r:id="rId18"/>
    <p:sldId id="1083" r:id="rId19"/>
    <p:sldId id="1131" r:id="rId20"/>
    <p:sldId id="903" r:id="rId21"/>
    <p:sldId id="1085" r:id="rId22"/>
    <p:sldId id="1086" r:id="rId23"/>
    <p:sldId id="1132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5EAB"/>
    <a:srgbClr val="FF99FF"/>
    <a:srgbClr val="00FFFF"/>
    <a:srgbClr val="FFF2CC"/>
    <a:srgbClr val="4472C4"/>
    <a:srgbClr val="FFCCFF"/>
    <a:srgbClr val="8A3500"/>
    <a:srgbClr val="444444"/>
    <a:srgbClr val="B1953A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3" autoAdjust="0"/>
    <p:restoredTop sz="84533" autoAdjust="0"/>
  </p:normalViewPr>
  <p:slideViewPr>
    <p:cSldViewPr snapToGrid="0">
      <p:cViewPr varScale="1">
        <p:scale>
          <a:sx n="99" d="100"/>
          <a:sy n="99" d="100"/>
        </p:scale>
        <p:origin x="883" y="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89D9-4143-4CE6-8C54-F02D74289DB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6803F-40F5-437E-BE1A-AAEA2518A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0DE4-FF9C-80CF-C5CC-74A127A4B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64B6A-43CC-BC88-2615-C72CE1750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18CE-EB28-5DD6-B11F-C69C0BB2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2DF79-D6C2-44B3-8742-A22E7E2B2DFC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2A965-1956-CB40-F7D8-41BA1941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6D55-6856-8978-D386-5F0DC01A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95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EAB7-07EC-1EA5-53F3-8F4275E4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24E0C-DA48-06AA-BA2E-49DDBCA76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F0FE-25F2-F159-1B9E-3CE051D0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0D43-1401-4BC0-A39D-A766495ECF36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5A323-6743-3F78-3350-91557D22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EFC33-9C19-3F3B-CC37-11CD52F7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51E061-43B9-715E-10A1-43924C056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54F26-8700-5286-046A-F18D1D71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B5C2-B43D-EDEA-E6AC-0E7A5EFA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14FD-A691-403F-8A1F-9E3EDE8FE8F0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D3D-3C48-B69E-8B2E-A73197BE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4E5E-E577-449C-B1E5-FED04977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1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9E84-60CD-2150-A370-2D916ABC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FFB9B-E796-4A75-E099-81EE16B66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DB585-9E6C-6EB7-EF7D-115EDC85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C3CF-17B5-4FE7-A6C3-1E55F63BBB29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2B97E-968F-0FDD-921C-6846DE86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1786B-4A9A-5DD9-FFE4-54BF3377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84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E31E-5737-97AE-B548-C476F399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B9689-C3A0-666A-C71B-F0DE27D34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4547B-E9B5-8BCE-E253-08A353B9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81A7A-1332-4B30-AF4F-8BCB3CC4E7B6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6709A-57B6-02BB-4C18-2E008E5E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117F1-3E92-F3D9-78F3-9326FCB1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2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E794-A894-D40F-64BE-8D410705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CF2C6-A7E3-B9F1-4014-740D27098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3E3D2-C77F-FBD4-344E-9F8F1EFBC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1D8CC-203D-1A00-3272-5C9F9793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27B-0845-452C-9314-A19F69723BBD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40A68-87AE-D0B8-9C75-9538D0C9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14080-4E51-77B1-DE7C-35B79A84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6F28-653C-43CC-0F34-2CE78FE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06BFB-CED3-31FF-C336-633076F7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558B5-2476-BE98-66C3-D309FCDD9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69734-910F-007D-4002-F9D362914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49EA7-3FB0-7A34-DE17-C2F34303A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7B5B7C-620E-B71B-6E6B-73950834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F1A3-5A5F-4792-B78C-6135637B9452}" type="datetime1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80EAE-C2DA-429E-2856-E9A39FCE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1E504-838C-DA70-B564-044F088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89578-BA9A-92B8-A46F-FA8D931F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3D9A0-FA24-33DC-6CBE-DB1E4A2D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D9451-D3D4-4E42-BABA-51ED05BC4A7B}" type="datetime1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81BF0-0DE8-96DB-7CEC-E1B839CD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FE14-C8B0-F638-FFB8-3AE6132C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0323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6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B7E2C-525A-20B9-5ABD-B1F52212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536A-191E-4FD3-9217-AC0125948861}" type="datetime1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A35DC-A81D-D970-E468-E6E7B757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3F316-B2B0-A721-09FC-6CF0F365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969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2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3158-EA36-B587-0F1E-F8F8A4F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4835D-F4EB-9C46-9D4D-9767BE30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D17DB-6CBC-E581-B2D4-E4EBC1115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07D0D-F212-A2D4-82A7-5EC7440B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3400-7673-4D56-AFCD-41352542AA5B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36903-15A5-473D-5C6E-162F415B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E457D-CA0C-E56D-EDCA-5301AC1F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9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514E-03CF-9826-EE9B-7ACFB127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1131C-326F-042B-16D4-A65F9D0F2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A72E3-AD5B-5CD6-4991-51F45174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7A13-CE50-8513-985C-D2C7D862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DF79-0AD1-4A96-B09E-944AF8ACECDD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61B45-13B0-76C7-8BAC-96EBF79D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A6D0D-C224-73DC-0143-0881479E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C8D14-FE37-35F9-6FC5-1BBE5802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BFB97-4B6A-F842-15DB-F6915CC92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6798-148C-2E16-43F6-3E69880A9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0B097-4004-4718-A94A-9D119BA8F2F4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81AC-BEE3-A42E-6ACF-BDFF7D14A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639E-8602-86E4-86A5-EF2B46162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3.png"/><Relationship Id="rId4" Type="http://schemas.openxmlformats.org/officeDocument/2006/relationships/image" Target="../media/image7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png"/><Relationship Id="rId13" Type="http://schemas.openxmlformats.org/officeDocument/2006/relationships/image" Target="../media/image180.png"/><Relationship Id="rId3" Type="http://schemas.openxmlformats.org/officeDocument/2006/relationships/image" Target="../media/image171.png"/><Relationship Id="rId7" Type="http://schemas.openxmlformats.org/officeDocument/2006/relationships/image" Target="../media/image174.png"/><Relationship Id="rId12" Type="http://schemas.openxmlformats.org/officeDocument/2006/relationships/image" Target="../media/image179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png"/><Relationship Id="rId11" Type="http://schemas.openxmlformats.org/officeDocument/2006/relationships/image" Target="../media/image178.png"/><Relationship Id="rId5" Type="http://schemas.openxmlformats.org/officeDocument/2006/relationships/image" Target="../media/image172.png"/><Relationship Id="rId15" Type="http://schemas.openxmlformats.org/officeDocument/2006/relationships/image" Target="../media/image184.png"/><Relationship Id="rId10" Type="http://schemas.openxmlformats.org/officeDocument/2006/relationships/image" Target="../media/image177.png"/><Relationship Id="rId4" Type="http://schemas.openxmlformats.org/officeDocument/2006/relationships/image" Target="../media/image9.png"/><Relationship Id="rId9" Type="http://schemas.openxmlformats.org/officeDocument/2006/relationships/image" Target="../media/image176.png"/><Relationship Id="rId14" Type="http://schemas.openxmlformats.org/officeDocument/2006/relationships/image" Target="../media/image18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6.png"/><Relationship Id="rId2" Type="http://schemas.openxmlformats.org/officeDocument/2006/relationships/image" Target="../media/image1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9.png"/><Relationship Id="rId5" Type="http://schemas.openxmlformats.org/officeDocument/2006/relationships/image" Target="../media/image188.png"/><Relationship Id="rId4" Type="http://schemas.openxmlformats.org/officeDocument/2006/relationships/image" Target="../media/image18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7.png"/><Relationship Id="rId13" Type="http://schemas.openxmlformats.org/officeDocument/2006/relationships/image" Target="../media/image204.png"/><Relationship Id="rId3" Type="http://schemas.openxmlformats.org/officeDocument/2006/relationships/image" Target="../media/image192.png"/><Relationship Id="rId7" Type="http://schemas.openxmlformats.org/officeDocument/2006/relationships/image" Target="../media/image196.png"/><Relationship Id="rId12" Type="http://schemas.openxmlformats.org/officeDocument/2006/relationships/image" Target="../media/image202.png"/><Relationship Id="rId17" Type="http://schemas.openxmlformats.org/officeDocument/2006/relationships/image" Target="../media/image208.png"/><Relationship Id="rId2" Type="http://schemas.openxmlformats.org/officeDocument/2006/relationships/image" Target="../media/image191.png"/><Relationship Id="rId16" Type="http://schemas.openxmlformats.org/officeDocument/2006/relationships/image" Target="../media/image2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5.png"/><Relationship Id="rId11" Type="http://schemas.openxmlformats.org/officeDocument/2006/relationships/image" Target="../media/image201.png"/><Relationship Id="rId5" Type="http://schemas.openxmlformats.org/officeDocument/2006/relationships/image" Target="../media/image194.png"/><Relationship Id="rId15" Type="http://schemas.openxmlformats.org/officeDocument/2006/relationships/image" Target="../media/image206.png"/><Relationship Id="rId10" Type="http://schemas.openxmlformats.org/officeDocument/2006/relationships/image" Target="../media/image199.png"/><Relationship Id="rId4" Type="http://schemas.openxmlformats.org/officeDocument/2006/relationships/image" Target="../media/image193.png"/><Relationship Id="rId9" Type="http://schemas.openxmlformats.org/officeDocument/2006/relationships/image" Target="../media/image198.png"/><Relationship Id="rId14" Type="http://schemas.openxmlformats.org/officeDocument/2006/relationships/image" Target="../media/image20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png"/><Relationship Id="rId13" Type="http://schemas.openxmlformats.org/officeDocument/2006/relationships/image" Target="../media/image180.png"/><Relationship Id="rId3" Type="http://schemas.openxmlformats.org/officeDocument/2006/relationships/image" Target="../media/image212.png"/><Relationship Id="rId7" Type="http://schemas.openxmlformats.org/officeDocument/2006/relationships/image" Target="../media/image174.png"/><Relationship Id="rId12" Type="http://schemas.openxmlformats.org/officeDocument/2006/relationships/image" Target="../media/image179.png"/><Relationship Id="rId2" Type="http://schemas.openxmlformats.org/officeDocument/2006/relationships/image" Target="../media/image209.png"/><Relationship Id="rId16" Type="http://schemas.openxmlformats.org/officeDocument/2006/relationships/image" Target="../media/image2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png"/><Relationship Id="rId11" Type="http://schemas.openxmlformats.org/officeDocument/2006/relationships/image" Target="../media/image178.png"/><Relationship Id="rId5" Type="http://schemas.openxmlformats.org/officeDocument/2006/relationships/image" Target="../media/image172.png"/><Relationship Id="rId15" Type="http://schemas.openxmlformats.org/officeDocument/2006/relationships/image" Target="../media/image184.png"/><Relationship Id="rId10" Type="http://schemas.openxmlformats.org/officeDocument/2006/relationships/image" Target="../media/image177.png"/><Relationship Id="rId4" Type="http://schemas.openxmlformats.org/officeDocument/2006/relationships/image" Target="../media/image9.png"/><Relationship Id="rId9" Type="http://schemas.openxmlformats.org/officeDocument/2006/relationships/image" Target="../media/image176.png"/><Relationship Id="rId14" Type="http://schemas.openxmlformats.org/officeDocument/2006/relationships/image" Target="../media/image18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6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7.png"/><Relationship Id="rId2" Type="http://schemas.openxmlformats.org/officeDocument/2006/relationships/image" Target="../media/image2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png"/><Relationship Id="rId13" Type="http://schemas.openxmlformats.org/officeDocument/2006/relationships/image" Target="../media/image180.png"/><Relationship Id="rId3" Type="http://schemas.openxmlformats.org/officeDocument/2006/relationships/image" Target="../media/image171.png"/><Relationship Id="rId7" Type="http://schemas.openxmlformats.org/officeDocument/2006/relationships/image" Target="../media/image174.png"/><Relationship Id="rId12" Type="http://schemas.openxmlformats.org/officeDocument/2006/relationships/image" Target="../media/image179.png"/><Relationship Id="rId2" Type="http://schemas.openxmlformats.org/officeDocument/2006/relationships/image" Target="../media/image209.png"/><Relationship Id="rId16" Type="http://schemas.openxmlformats.org/officeDocument/2006/relationships/image" Target="../media/image2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png"/><Relationship Id="rId11" Type="http://schemas.openxmlformats.org/officeDocument/2006/relationships/image" Target="../media/image178.png"/><Relationship Id="rId5" Type="http://schemas.openxmlformats.org/officeDocument/2006/relationships/image" Target="../media/image172.png"/><Relationship Id="rId15" Type="http://schemas.openxmlformats.org/officeDocument/2006/relationships/image" Target="../media/image184.png"/><Relationship Id="rId10" Type="http://schemas.openxmlformats.org/officeDocument/2006/relationships/image" Target="../media/image177.png"/><Relationship Id="rId4" Type="http://schemas.openxmlformats.org/officeDocument/2006/relationships/image" Target="../media/image9.png"/><Relationship Id="rId9" Type="http://schemas.openxmlformats.org/officeDocument/2006/relationships/image" Target="../media/image176.png"/><Relationship Id="rId14" Type="http://schemas.openxmlformats.org/officeDocument/2006/relationships/image" Target="../media/image18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7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10.png"/><Relationship Id="rId13" Type="http://schemas.openxmlformats.org/officeDocument/2006/relationships/image" Target="../media/image1391.png"/><Relationship Id="rId3" Type="http://schemas.openxmlformats.org/officeDocument/2006/relationships/image" Target="../media/image2.png"/><Relationship Id="rId7" Type="http://schemas.openxmlformats.org/officeDocument/2006/relationships/image" Target="../media/image1510.png"/><Relationship Id="rId12" Type="http://schemas.openxmlformats.org/officeDocument/2006/relationships/image" Target="../media/image1381.png"/><Relationship Id="rId17" Type="http://schemas.openxmlformats.org/officeDocument/2006/relationships/image" Target="../media/image2311.png"/><Relationship Id="rId2" Type="http://schemas.openxmlformats.org/officeDocument/2006/relationships/image" Target="../media/image1010.png"/><Relationship Id="rId16" Type="http://schemas.openxmlformats.org/officeDocument/2006/relationships/image" Target="../media/image2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1.png"/><Relationship Id="rId11" Type="http://schemas.openxmlformats.org/officeDocument/2006/relationships/image" Target="../media/image1911.png"/><Relationship Id="rId5" Type="http://schemas.openxmlformats.org/officeDocument/2006/relationships/image" Target="../media/image1312.png"/><Relationship Id="rId15" Type="http://schemas.openxmlformats.org/officeDocument/2006/relationships/image" Target="../media/image2211.png"/><Relationship Id="rId10" Type="http://schemas.openxmlformats.org/officeDocument/2006/relationships/image" Target="../media/image1810.png"/><Relationship Id="rId4" Type="http://schemas.openxmlformats.org/officeDocument/2006/relationships/image" Target="../media/image1210.png"/><Relationship Id="rId9" Type="http://schemas.openxmlformats.org/officeDocument/2006/relationships/image" Target="../media/image1710.png"/><Relationship Id="rId14" Type="http://schemas.openxmlformats.org/officeDocument/2006/relationships/image" Target="../media/image140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10.png"/><Relationship Id="rId3" Type="http://schemas.openxmlformats.org/officeDocument/2006/relationships/image" Target="../media/image2.png"/><Relationship Id="rId7" Type="http://schemas.openxmlformats.org/officeDocument/2006/relationships/image" Target="../media/image1510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1.png"/><Relationship Id="rId5" Type="http://schemas.openxmlformats.org/officeDocument/2006/relationships/image" Target="../media/image1312.png"/><Relationship Id="rId4" Type="http://schemas.openxmlformats.org/officeDocument/2006/relationships/image" Target="../media/image1210.png"/><Relationship Id="rId9" Type="http://schemas.openxmlformats.org/officeDocument/2006/relationships/image" Target="../media/image2510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30.png"/><Relationship Id="rId18" Type="http://schemas.openxmlformats.org/officeDocument/2006/relationships/image" Target="../media/image1180.png"/><Relationship Id="rId26" Type="http://schemas.openxmlformats.org/officeDocument/2006/relationships/image" Target="../media/image1270.png"/><Relationship Id="rId39" Type="http://schemas.openxmlformats.org/officeDocument/2006/relationships/image" Target="../media/image1400.png"/><Relationship Id="rId21" Type="http://schemas.openxmlformats.org/officeDocument/2006/relationships/image" Target="../media/image1211.png"/><Relationship Id="rId34" Type="http://schemas.openxmlformats.org/officeDocument/2006/relationships/image" Target="../media/image1350.png"/><Relationship Id="rId42" Type="http://schemas.openxmlformats.org/officeDocument/2006/relationships/image" Target="../media/image1430.png"/><Relationship Id="rId47" Type="http://schemas.openxmlformats.org/officeDocument/2006/relationships/image" Target="../media/image1480.png"/><Relationship Id="rId50" Type="http://schemas.openxmlformats.org/officeDocument/2006/relationships/image" Target="../media/image1513.png"/><Relationship Id="rId55" Type="http://schemas.openxmlformats.org/officeDocument/2006/relationships/image" Target="../media/image1560.png"/><Relationship Id="rId7" Type="http://schemas.openxmlformats.org/officeDocument/2006/relationships/image" Target="../media/image1070.png"/><Relationship Id="rId2" Type="http://schemas.openxmlformats.org/officeDocument/2006/relationships/image" Target="../media/image1040.png"/><Relationship Id="rId16" Type="http://schemas.openxmlformats.org/officeDocument/2006/relationships/image" Target="../media/image1160.png"/><Relationship Id="rId29" Type="http://schemas.openxmlformats.org/officeDocument/2006/relationships/image" Target="../media/image1300.png"/><Relationship Id="rId11" Type="http://schemas.openxmlformats.org/officeDocument/2006/relationships/image" Target="../media/image4.png"/><Relationship Id="rId24" Type="http://schemas.openxmlformats.org/officeDocument/2006/relationships/image" Target="../media/image1250.png"/><Relationship Id="rId32" Type="http://schemas.openxmlformats.org/officeDocument/2006/relationships/image" Target="../media/image1330.png"/><Relationship Id="rId37" Type="http://schemas.openxmlformats.org/officeDocument/2006/relationships/image" Target="../media/image1380.png"/><Relationship Id="rId40" Type="http://schemas.openxmlformats.org/officeDocument/2006/relationships/image" Target="../media/image1414.png"/><Relationship Id="rId45" Type="http://schemas.openxmlformats.org/officeDocument/2006/relationships/image" Target="../media/image1460.png"/><Relationship Id="rId53" Type="http://schemas.openxmlformats.org/officeDocument/2006/relationships/image" Target="../media/image1541.png"/><Relationship Id="rId5" Type="http://schemas.openxmlformats.org/officeDocument/2006/relationships/image" Target="../media/image1230.png"/><Relationship Id="rId19" Type="http://schemas.openxmlformats.org/officeDocument/2006/relationships/image" Target="../media/image1190.png"/><Relationship Id="rId4" Type="http://schemas.openxmlformats.org/officeDocument/2006/relationships/image" Target="../media/image10001.png"/><Relationship Id="rId9" Type="http://schemas.openxmlformats.org/officeDocument/2006/relationships/image" Target="../media/image1090.png"/><Relationship Id="rId14" Type="http://schemas.openxmlformats.org/officeDocument/2006/relationships/image" Target="../media/image1140.png"/><Relationship Id="rId22" Type="http://schemas.openxmlformats.org/officeDocument/2006/relationships/image" Target="../media/image1220.png"/><Relationship Id="rId27" Type="http://schemas.openxmlformats.org/officeDocument/2006/relationships/image" Target="../media/image1280.png"/><Relationship Id="rId30" Type="http://schemas.openxmlformats.org/officeDocument/2006/relationships/image" Target="../media/image1313.png"/><Relationship Id="rId35" Type="http://schemas.openxmlformats.org/officeDocument/2006/relationships/image" Target="../media/image1360.png"/><Relationship Id="rId43" Type="http://schemas.openxmlformats.org/officeDocument/2006/relationships/image" Target="../media/image1440.png"/><Relationship Id="rId48" Type="http://schemas.openxmlformats.org/officeDocument/2006/relationships/image" Target="../media/image1490.png"/><Relationship Id="rId56" Type="http://schemas.openxmlformats.org/officeDocument/2006/relationships/image" Target="../media/image1570.png"/><Relationship Id="rId8" Type="http://schemas.openxmlformats.org/officeDocument/2006/relationships/image" Target="../media/image1080.png"/><Relationship Id="rId51" Type="http://schemas.openxmlformats.org/officeDocument/2006/relationships/image" Target="../media/image1521.png"/><Relationship Id="rId3" Type="http://schemas.openxmlformats.org/officeDocument/2006/relationships/image" Target="../media/image1050.png"/><Relationship Id="rId12" Type="http://schemas.openxmlformats.org/officeDocument/2006/relationships/image" Target="../media/image1120.png"/><Relationship Id="rId17" Type="http://schemas.openxmlformats.org/officeDocument/2006/relationships/image" Target="../media/image1170.png"/><Relationship Id="rId25" Type="http://schemas.openxmlformats.org/officeDocument/2006/relationships/image" Target="../media/image1260.png"/><Relationship Id="rId33" Type="http://schemas.openxmlformats.org/officeDocument/2006/relationships/image" Target="../media/image1340.png"/><Relationship Id="rId38" Type="http://schemas.openxmlformats.org/officeDocument/2006/relationships/image" Target="../media/image1390.png"/><Relationship Id="rId46" Type="http://schemas.openxmlformats.org/officeDocument/2006/relationships/image" Target="../media/image1470.png"/><Relationship Id="rId20" Type="http://schemas.openxmlformats.org/officeDocument/2006/relationships/image" Target="../media/image1202.png"/><Relationship Id="rId41" Type="http://schemas.openxmlformats.org/officeDocument/2006/relationships/image" Target="../media/image1420.png"/><Relationship Id="rId54" Type="http://schemas.openxmlformats.org/officeDocument/2006/relationships/image" Target="../media/image15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0.png"/><Relationship Id="rId15" Type="http://schemas.openxmlformats.org/officeDocument/2006/relationships/image" Target="../media/image1150.png"/><Relationship Id="rId23" Type="http://schemas.openxmlformats.org/officeDocument/2006/relationships/image" Target="../media/image1240.png"/><Relationship Id="rId28" Type="http://schemas.openxmlformats.org/officeDocument/2006/relationships/image" Target="../media/image1290.png"/><Relationship Id="rId36" Type="http://schemas.openxmlformats.org/officeDocument/2006/relationships/image" Target="../media/image1370.png"/><Relationship Id="rId49" Type="http://schemas.openxmlformats.org/officeDocument/2006/relationships/image" Target="../media/image1500.png"/><Relationship Id="rId57" Type="http://schemas.openxmlformats.org/officeDocument/2006/relationships/image" Target="../media/image1580.png"/><Relationship Id="rId10" Type="http://schemas.openxmlformats.org/officeDocument/2006/relationships/image" Target="../media/image3.png"/><Relationship Id="rId31" Type="http://schemas.openxmlformats.org/officeDocument/2006/relationships/image" Target="../media/image1320.png"/><Relationship Id="rId44" Type="http://schemas.openxmlformats.org/officeDocument/2006/relationships/image" Target="../media/image1450.png"/><Relationship Id="rId52" Type="http://schemas.openxmlformats.org/officeDocument/2006/relationships/image" Target="../media/image15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0.png"/><Relationship Id="rId2" Type="http://schemas.openxmlformats.org/officeDocument/2006/relationships/image" Target="../media/image7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74BE-0883-4AF8-5BC1-5A60CADC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92E8B08-1E80-5F58-574F-304F8486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908"/>
            <a:ext cx="5026269" cy="6110936"/>
          </a:xfrm>
        </p:spPr>
        <p:txBody>
          <a:bodyPr>
            <a:normAutofit/>
          </a:bodyPr>
          <a:lstStyle/>
          <a:p>
            <a:pPr marL="0" indent="0"/>
            <a:r>
              <a:rPr lang="en-US" sz="4400" dirty="0"/>
              <a:t>CMSC 28100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Introduction to </a:t>
            </a:r>
            <a:r>
              <a:rPr lang="en-US" sz="4400" b="1" dirty="0">
                <a:solidFill>
                  <a:schemeClr val="accent1"/>
                </a:solidFill>
              </a:rPr>
              <a:t>Complexity Theory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Autumn 2025</a:t>
            </a:r>
            <a:br>
              <a:rPr lang="en-US" sz="2800" dirty="0"/>
            </a:br>
            <a:r>
              <a:rPr lang="en-US" sz="2800" dirty="0"/>
              <a:t>Instructor: William Hoza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BD8EF-803A-BE43-CA67-9D61EA6BA713}"/>
              </a:ext>
            </a:extLst>
          </p:cNvPr>
          <p:cNvSpPr txBox="1"/>
          <p:nvPr/>
        </p:nvSpPr>
        <p:spPr>
          <a:xfrm>
            <a:off x="6096000" y="1174536"/>
            <a:ext cx="5257800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7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95028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ABEE342-4D3F-3999-4558-D41B3A8CA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How to interpret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ABEE342-4D3F-3999-4558-D41B3A8CA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D80BE0-210C-DF90-F0F3-5D505B43CA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proved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Circuits are </a:t>
                </a:r>
                <a:r>
                  <a:rPr lang="en-US" dirty="0">
                    <a:solidFill>
                      <a:schemeClr val="accent1"/>
                    </a:solidFill>
                  </a:rPr>
                  <a:t>more powerful</a:t>
                </a:r>
                <a:r>
                  <a:rPr lang="en-US" dirty="0"/>
                  <a:t> than Turing machines</a:t>
                </a:r>
              </a:p>
              <a:p>
                <a:r>
                  <a:rPr lang="en-US" dirty="0"/>
                  <a:t>Does this mean something is wrong with the Turing machine model?</a:t>
                </a:r>
              </a:p>
              <a:p>
                <a:r>
                  <a:rPr lang="en-US" dirty="0"/>
                  <a:t>No! Something is “wrong” with the </a:t>
                </a:r>
                <a:r>
                  <a:rPr lang="en-US" dirty="0">
                    <a:solidFill>
                      <a:schemeClr val="accent1"/>
                    </a:solidFill>
                  </a:rPr>
                  <a:t>circuit</a:t>
                </a:r>
                <a:r>
                  <a:rPr lang="en-US" dirty="0"/>
                  <a:t> model!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chemeClr val="accent1"/>
                    </a:solidFill>
                  </a:rPr>
                  <a:t>not a good model</a:t>
                </a:r>
                <a:r>
                  <a:rPr lang="en-US" dirty="0"/>
                  <a:t> of tractable languages!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D80BE0-210C-DF90-F0F3-5D505B43CA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F82477-A56A-1A22-4834-2023E843F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DDC37CF-418C-AF3A-7C1E-A9A5D30778EC}"/>
              </a:ext>
            </a:extLst>
          </p:cNvPr>
          <p:cNvGrpSpPr/>
          <p:nvPr/>
        </p:nvGrpSpPr>
        <p:grpSpPr>
          <a:xfrm>
            <a:off x="9267536" y="641628"/>
            <a:ext cx="2086264" cy="2367993"/>
            <a:chOff x="9598057" y="1061007"/>
            <a:chExt cx="2086264" cy="236799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7C4FC9F-2D6D-D563-7DC0-3067695DBD85}"/>
                </a:ext>
              </a:extLst>
            </p:cNvPr>
            <p:cNvSpPr/>
            <p:nvPr/>
          </p:nvSpPr>
          <p:spPr>
            <a:xfrm>
              <a:off x="9598057" y="1061007"/>
              <a:ext cx="2086264" cy="236799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14">
                  <a:extLst>
                    <a:ext uri="{FF2B5EF4-FFF2-40B4-BE49-F238E27FC236}">
                      <a16:creationId xmlns:a16="http://schemas.microsoft.com/office/drawing/2014/main" id="{6E60EA63-46D7-A322-1913-111B6E567784}"/>
                    </a:ext>
                  </a:extLst>
                </p:cNvPr>
                <p:cNvSpPr txBox="1"/>
                <p:nvPr/>
              </p:nvSpPr>
              <p:spPr>
                <a:xfrm>
                  <a:off x="10082772" y="1266482"/>
                  <a:ext cx="113582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PSIZE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14">
                  <a:extLst>
                    <a:ext uri="{FF2B5EF4-FFF2-40B4-BE49-F238E27FC236}">
                      <a16:creationId xmlns:a16="http://schemas.microsoft.com/office/drawing/2014/main" id="{15D22137-C009-A79E-02F8-DB09F0D52C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82772" y="1266482"/>
                  <a:ext cx="113582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F574930-CE3D-DB4F-70D3-E580E6E80846}"/>
                </a:ext>
              </a:extLst>
            </p:cNvPr>
            <p:cNvSpPr/>
            <p:nvPr/>
          </p:nvSpPr>
          <p:spPr>
            <a:xfrm>
              <a:off x="10173469" y="1981029"/>
              <a:ext cx="935441" cy="128248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6">
                  <a:extLst>
                    <a:ext uri="{FF2B5EF4-FFF2-40B4-BE49-F238E27FC236}">
                      <a16:creationId xmlns:a16="http://schemas.microsoft.com/office/drawing/2014/main" id="{02B2A8FF-0296-8548-B8EE-7F088C555780}"/>
                    </a:ext>
                  </a:extLst>
                </p:cNvPr>
                <p:cNvSpPr txBox="1"/>
                <p:nvPr/>
              </p:nvSpPr>
              <p:spPr>
                <a:xfrm>
                  <a:off x="10435529" y="2179635"/>
                  <a:ext cx="43030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6">
                  <a:extLst>
                    <a:ext uri="{FF2B5EF4-FFF2-40B4-BE49-F238E27FC236}">
                      <a16:creationId xmlns:a16="http://schemas.microsoft.com/office/drawing/2014/main" id="{BCE8BBE5-98CC-6B13-1F7B-BF0FD3EA17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5529" y="2179635"/>
                  <a:ext cx="43030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1042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08C01-1E55-397D-4068-AF280B35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Nonuniformity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145A27-0E9C-45BD-1845-7D4E3E71F8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6521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0" dirty="0"/>
                  <a:t>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r>
                  <a:rPr lang="en-US" dirty="0"/>
                  <a:t>” means that there is a </a:t>
                </a:r>
                <a:r>
                  <a:rPr lang="en-US" dirty="0">
                    <a:solidFill>
                      <a:schemeClr val="accent1"/>
                    </a:solidFill>
                  </a:rPr>
                  <a:t>family</a:t>
                </a:r>
                <a:r>
                  <a:rPr lang="en-US" dirty="0"/>
                  <a:t> of polynomial-size circuits that decide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(one circuit for each input length)</a:t>
                </a:r>
              </a:p>
              <a:p>
                <a:r>
                  <a:rPr lang="en-US" dirty="0"/>
                  <a:t>Each circuit performs only a polynomial amount of “work…”</a:t>
                </a:r>
              </a:p>
              <a:p>
                <a:r>
                  <a:rPr lang="en-US" dirty="0"/>
                  <a:t>But what about the work required to </a:t>
                </a:r>
                <a:r>
                  <a:rPr lang="en-US" dirty="0">
                    <a:solidFill>
                      <a:schemeClr val="accent1"/>
                    </a:solidFill>
                  </a:rPr>
                  <a:t>construct</a:t>
                </a:r>
                <a:r>
                  <a:rPr lang="en-US" dirty="0"/>
                  <a:t> these circuits?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145A27-0E9C-45BD-1845-7D4E3E71F8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65219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CB3AE-1A7C-5CFD-F15A-BA60A9DA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88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1370-8E3F-AAC6-E5A7-14679CFC8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Nonuniformity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F0CBBA-6947-5654-3ECD-F4FCCD49FC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85714" cy="435133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r>
                  <a:rPr lang="en-US" dirty="0"/>
                  <a:t> allows us to use different “algorithms” for different input lengths</a:t>
                </a:r>
              </a:p>
              <a:p>
                <a:r>
                  <a:rPr lang="en-US" dirty="0"/>
                  <a:t>Computing in this “nonuniform” manner is </a:t>
                </a:r>
                <a:r>
                  <a:rPr lang="en-US" dirty="0">
                    <a:solidFill>
                      <a:schemeClr val="accent1"/>
                    </a:solidFill>
                  </a:rPr>
                  <a:t>cheating</a:t>
                </a:r>
                <a:r>
                  <a:rPr lang="en-US" dirty="0"/>
                  <a:t> / </a:t>
                </a:r>
                <a:r>
                  <a:rPr lang="en-US" dirty="0">
                    <a:solidFill>
                      <a:schemeClr val="accent1"/>
                    </a:solidFill>
                  </a:rPr>
                  <a:t>unrealistic</a:t>
                </a:r>
              </a:p>
              <a:p>
                <a:r>
                  <a:rPr lang="en-US" dirty="0"/>
                  <a:t>However, it is a valuable conceptual tool!</a:t>
                </a:r>
              </a:p>
              <a:p>
                <a:r>
                  <a:rPr lang="en-US" dirty="0"/>
                  <a:t>Alternative perspective: “Advice”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F0CBBA-6947-5654-3ECD-F4FCCD49FC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85714" cy="4351338"/>
              </a:xfrm>
              <a:blipFill>
                <a:blip r:embed="rId2"/>
                <a:stretch>
                  <a:fillRect l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276CB-4F4A-21BE-D931-20DC4486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838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E8F2F-D7D7-DDB3-8104-0DD6AF7A5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with advice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D67CBA-E87A-2D8E-CD34-DBF7995E4A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72271"/>
                <a:ext cx="10515600" cy="4802186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Informal definition:</a:t>
                </a:r>
                <a:r>
                  <a:rPr lang="en-US" dirty="0"/>
                  <a:t> A language is in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if it can be computed in polynomial time with the help of an “</a:t>
                </a:r>
                <a:r>
                  <a:rPr lang="en-US" dirty="0">
                    <a:solidFill>
                      <a:schemeClr val="accent1"/>
                    </a:solidFill>
                  </a:rPr>
                  <a:t>advisor</a:t>
                </a:r>
                <a:r>
                  <a:rPr lang="en-US" dirty="0"/>
                  <a:t>”</a:t>
                </a:r>
              </a:p>
              <a:p>
                <a:r>
                  <a:rPr lang="en-US" dirty="0"/>
                  <a:t>Advisor can instantly solve any computational problem</a:t>
                </a:r>
              </a:p>
              <a:p>
                <a:r>
                  <a:rPr lang="en-US" dirty="0"/>
                  <a:t>Advisor is benevolent/trustworthy and will give you advice…</a:t>
                </a:r>
              </a:p>
              <a:p>
                <a:r>
                  <a:rPr lang="en-US" dirty="0"/>
                  <a:t>…but the advice depends only on the </a:t>
                </a:r>
                <a:r>
                  <a:rPr lang="en-US" dirty="0">
                    <a:solidFill>
                      <a:schemeClr val="accent1"/>
                    </a:solidFill>
                  </a:rPr>
                  <a:t>length</a:t>
                </a:r>
                <a:r>
                  <a:rPr lang="en-US" dirty="0"/>
                  <a:t> of your input!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D67CBA-E87A-2D8E-CD34-DBF7995E4A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72271"/>
                <a:ext cx="10515600" cy="4802186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4AAF7-E01E-1843-6EF7-6D589EB1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9" name="Picture 8" descr="A cartoon of an owl&#10;&#10;AI-generated content may be incorrect.">
            <a:extLst>
              <a:ext uri="{FF2B5EF4-FFF2-40B4-BE49-F238E27FC236}">
                <a16:creationId xmlns:a16="http://schemas.microsoft.com/office/drawing/2014/main" id="{C0D6F756-711E-0A3E-C23E-B97F96CFF6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313" y="174171"/>
            <a:ext cx="1999115" cy="199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108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866E-CD07-5E4C-B9C8-8D2080AE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with advice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68BDCB-9BD6-8BE7-DB7B-311254C69D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6057" y="1825625"/>
                <a:ext cx="113538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1" dirty="0"/>
                  <a:t>Definition: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if there exist “advice strings”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and a polynomial-time 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such that: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, the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accepts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</m:d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, the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rejects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</m:d>
                          </m:sub>
                        </m:sSub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68BDCB-9BD6-8BE7-DB7B-311254C69D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6057" y="1825625"/>
                <a:ext cx="11353800" cy="4351338"/>
              </a:xfrm>
              <a:blipFill>
                <a:blip r:embed="rId2"/>
                <a:stretch>
                  <a:fillRect l="-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9330D-47DE-06E2-8A8B-79AAAA6BB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4" descr="A cartoon of an owl&#10;&#10;AI-generated content may be incorrect.">
            <a:extLst>
              <a:ext uri="{FF2B5EF4-FFF2-40B4-BE49-F238E27FC236}">
                <a16:creationId xmlns:a16="http://schemas.microsoft.com/office/drawing/2014/main" id="{3BA8CA32-B8EE-3587-6206-AABF138F09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313" y="174171"/>
            <a:ext cx="1999115" cy="199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19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29214-DCC2-A9C1-9020-9DA616CB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Unary languages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2EE7F0-265D-CF1F-4915-8F1FEE9297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586061"/>
              </a:xfrm>
            </p:spPr>
            <p:txBody>
              <a:bodyPr/>
              <a:lstStyle/>
              <a:p>
                <a:r>
                  <a:rPr lang="en-US" b="1" dirty="0"/>
                  <a:t>Claim:</a:t>
                </a:r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Proof:</a:t>
                </a:r>
                <a:r>
                  <a:rPr lang="en-US" dirty="0"/>
                  <a:t> Advice: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m:rPr>
                                <m:nor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if</m:t>
                            </m:r>
                            <m:r>
                              <m:rPr>
                                <m:nor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  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m:rPr>
                                <m:nor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otherwise</m:t>
                            </m:r>
                          </m:e>
                        </m:eqArr>
                      </m:e>
                    </m:d>
                  </m:oMath>
                </a14:m>
                <a:endParaRPr lang="en-US" b="1" dirty="0"/>
              </a:p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, the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operates as follows: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all ones, accept</a:t>
                </a:r>
              </a:p>
              <a:p>
                <a:pPr lvl="1"/>
                <a:r>
                  <a:rPr lang="en-US" dirty="0"/>
                  <a:t>Otherwise, reject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2EE7F0-265D-CF1F-4915-8F1FEE9297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586061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5159E-FF72-AE37-1E11-F0E1FFB7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 descr="A cartoon of an owl&#10;&#10;AI-generated content may be incorrect.">
            <a:extLst>
              <a:ext uri="{FF2B5EF4-FFF2-40B4-BE49-F238E27FC236}">
                <a16:creationId xmlns:a16="http://schemas.microsoft.com/office/drawing/2014/main" id="{A4783871-0FDF-69CE-E39E-37357BA367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313" y="174171"/>
            <a:ext cx="1999115" cy="199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45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09DCA-0DDC-E5D6-14F8-90359C950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931"/>
            <a:ext cx="10515600" cy="1325563"/>
          </a:xfrm>
        </p:spPr>
        <p:txBody>
          <a:bodyPr/>
          <a:lstStyle/>
          <a:p>
            <a:r>
              <a:rPr lang="en-US" dirty="0"/>
              <a:t>Circuits vs. advice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F8A799-F5C3-2F0F-8EA8-8B0156D48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4541" y="5777912"/>
                <a:ext cx="5048522" cy="87339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Step 1: Prove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F8A799-F5C3-2F0F-8EA8-8B0156D48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541" y="5777912"/>
                <a:ext cx="5048522" cy="873393"/>
              </a:xfrm>
              <a:blipFill>
                <a:blip r:embed="rId2"/>
                <a:stretch>
                  <a:fillRect l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5B5D87-1671-E997-DB45-18075451F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10DB918-0A29-A335-541A-B9FADD7898DE}"/>
                  </a:ext>
                </a:extLst>
              </p:cNvPr>
              <p:cNvSpPr/>
              <p:nvPr/>
            </p:nvSpPr>
            <p:spPr>
              <a:xfrm>
                <a:off x="3484499" y="1421710"/>
                <a:ext cx="4833258" cy="845683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PSIZE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10DB918-0A29-A335-541A-B9FADD7898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499" y="1421710"/>
                <a:ext cx="4833258" cy="845683"/>
              </a:xfrm>
              <a:prstGeom prst="rect">
                <a:avLst/>
              </a:prstGeom>
              <a:blipFill>
                <a:blip r:embed="rId3"/>
                <a:stretch>
                  <a:fillRect b="-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77A95BBD-3024-A902-3C42-2E67C4BA3A3F}"/>
              </a:ext>
            </a:extLst>
          </p:cNvPr>
          <p:cNvGrpSpPr/>
          <p:nvPr/>
        </p:nvGrpSpPr>
        <p:grpSpPr>
          <a:xfrm>
            <a:off x="2999551" y="2501231"/>
            <a:ext cx="6044837" cy="3004868"/>
            <a:chOff x="3015343" y="2371700"/>
            <a:chExt cx="6044837" cy="3004868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EEB6DC0F-DC1B-19A4-20AA-CAA47680A113}"/>
                </a:ext>
              </a:extLst>
            </p:cNvPr>
            <p:cNvSpPr/>
            <p:nvPr/>
          </p:nvSpPr>
          <p:spPr>
            <a:xfrm>
              <a:off x="3015343" y="2371700"/>
              <a:ext cx="6044837" cy="300486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cartoon of an owl&#10;&#10;AI-generated content may be incorrect.">
              <a:extLst>
                <a:ext uri="{FF2B5EF4-FFF2-40B4-BE49-F238E27FC236}">
                  <a16:creationId xmlns:a16="http://schemas.microsoft.com/office/drawing/2014/main" id="{328CEC58-DFE8-E588-F57E-275A30174D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1332" y="2877954"/>
              <a:ext cx="1999115" cy="1999115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EC6F5BA-CC81-D499-6C7B-919C788F0D49}"/>
                    </a:ext>
                  </a:extLst>
                </p:cNvPr>
                <p:cNvSpPr txBox="1"/>
                <p:nvPr/>
              </p:nvSpPr>
              <p:spPr>
                <a:xfrm>
                  <a:off x="5334381" y="3358182"/>
                  <a:ext cx="1406759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EC6F5BA-CC81-D499-6C7B-919C788F0D4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381" y="3358182"/>
                  <a:ext cx="1406759" cy="83099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B3A2F48-B51B-FB74-EBD2-0A0140F86D97}"/>
                </a:ext>
              </a:extLst>
            </p:cNvPr>
            <p:cNvGrpSpPr/>
            <p:nvPr/>
          </p:nvGrpSpPr>
          <p:grpSpPr>
            <a:xfrm>
              <a:off x="3273197" y="2591266"/>
              <a:ext cx="2047720" cy="2572490"/>
              <a:chOff x="7302134" y="2296735"/>
              <a:chExt cx="2047720" cy="257249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2601F83E-4A67-F133-693E-21B4899ED310}"/>
                      </a:ext>
                    </a:extLst>
                  </p:cNvPr>
                  <p:cNvSpPr/>
                  <p:nvPr/>
                </p:nvSpPr>
                <p:spPr>
                  <a:xfrm>
                    <a:off x="7532082" y="3906437"/>
                    <a:ext cx="401065" cy="401065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⊕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2601F83E-4A67-F133-693E-21B4899ED3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32082" y="3906437"/>
                    <a:ext cx="401065" cy="401065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AFA56B02-0D59-FB66-8BCE-96E0EB3CA4FC}"/>
                  </a:ext>
                </a:extLst>
              </p:cNvPr>
              <p:cNvCxnSpPr>
                <a:cxnSpLocks/>
                <a:stCxn id="31" idx="0"/>
                <a:endCxn id="29" idx="3"/>
              </p:cNvCxnSpPr>
              <p:nvPr/>
            </p:nvCxnSpPr>
            <p:spPr>
              <a:xfrm flipV="1">
                <a:off x="7502666" y="4248767"/>
                <a:ext cx="88151" cy="19367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65358E03-9DC5-CA0B-455D-B68DA9EB297A}"/>
                      </a:ext>
                    </a:extLst>
                  </p:cNvPr>
                  <p:cNvSpPr/>
                  <p:nvPr/>
                </p:nvSpPr>
                <p:spPr>
                  <a:xfrm>
                    <a:off x="7302134" y="4442439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65358E03-9DC5-CA0B-455D-B68DA9EB297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2134" y="4442439"/>
                    <a:ext cx="401064" cy="401064"/>
                  </a:xfrm>
                  <a:prstGeom prst="ellips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3598F1AC-61D1-A0AB-5488-A3E292C0D5F9}"/>
                      </a:ext>
                    </a:extLst>
                  </p:cNvPr>
                  <p:cNvSpPr/>
                  <p:nvPr/>
                </p:nvSpPr>
                <p:spPr>
                  <a:xfrm>
                    <a:off x="8100037" y="4461473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3598F1AC-61D1-A0AB-5488-A3E292C0D5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0037" y="4461473"/>
                    <a:ext cx="401064" cy="401064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78DCA45A-FB9D-3E57-2FDA-B62ED93C4B4E}"/>
                      </a:ext>
                    </a:extLst>
                  </p:cNvPr>
                  <p:cNvSpPr/>
                  <p:nvPr/>
                </p:nvSpPr>
                <p:spPr>
                  <a:xfrm>
                    <a:off x="8948790" y="4468161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78DCA45A-FB9D-3E57-2FDA-B62ED93C4B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48790" y="4468161"/>
                    <a:ext cx="401064" cy="401064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9976EF6E-A5FF-B6EA-248C-C6BDBC6B9162}"/>
                      </a:ext>
                    </a:extLst>
                  </p:cNvPr>
                  <p:cNvSpPr/>
                  <p:nvPr/>
                </p:nvSpPr>
                <p:spPr>
                  <a:xfrm>
                    <a:off x="8704172" y="3944075"/>
                    <a:ext cx="417721" cy="417721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⊕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9976EF6E-A5FF-B6EA-248C-C6BDBC6B91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04172" y="3944075"/>
                    <a:ext cx="417721" cy="417721"/>
                  </a:xfrm>
                  <a:prstGeom prst="ellips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F049CE07-9324-D761-0FC9-F397EC359D00}"/>
                      </a:ext>
                    </a:extLst>
                  </p:cNvPr>
                  <p:cNvSpPr/>
                  <p:nvPr/>
                </p:nvSpPr>
                <p:spPr>
                  <a:xfrm>
                    <a:off x="7605876" y="3278618"/>
                    <a:ext cx="401065" cy="401065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F049CE07-9324-D761-0FC9-F397EC359D0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5876" y="3278618"/>
                    <a:ext cx="401065" cy="401065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D7206534-C71C-02E5-C04C-FBC6480F6E52}"/>
                      </a:ext>
                    </a:extLst>
                  </p:cNvPr>
                  <p:cNvSpPr/>
                  <p:nvPr/>
                </p:nvSpPr>
                <p:spPr>
                  <a:xfrm>
                    <a:off x="8100037" y="3410834"/>
                    <a:ext cx="403122" cy="40312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D7206534-C71C-02E5-C04C-FBC6480F6E5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0037" y="3410834"/>
                    <a:ext cx="403122" cy="403122"/>
                  </a:xfrm>
                  <a:prstGeom prst="ellips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AE29A815-FAD6-C991-2887-50CBDBC87657}"/>
                      </a:ext>
                    </a:extLst>
                  </p:cNvPr>
                  <p:cNvSpPr/>
                  <p:nvPr/>
                </p:nvSpPr>
                <p:spPr>
                  <a:xfrm>
                    <a:off x="8642631" y="3305199"/>
                    <a:ext cx="403122" cy="40312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AE29A815-FAD6-C991-2887-50CBDBC8765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42631" y="3305199"/>
                    <a:ext cx="403122" cy="403122"/>
                  </a:xfrm>
                  <a:prstGeom prst="ellips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452F6ADE-4E20-518B-AE5E-192E26DCC01B}"/>
                      </a:ext>
                    </a:extLst>
                  </p:cNvPr>
                  <p:cNvSpPr/>
                  <p:nvPr/>
                </p:nvSpPr>
                <p:spPr>
                  <a:xfrm>
                    <a:off x="7874412" y="2739105"/>
                    <a:ext cx="394742" cy="39474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∨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452F6ADE-4E20-518B-AE5E-192E26DCC0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4412" y="2739105"/>
                    <a:ext cx="394742" cy="394742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3720BDF9-3F93-C243-1E86-891F046B9FD2}"/>
                      </a:ext>
                    </a:extLst>
                  </p:cNvPr>
                  <p:cNvSpPr/>
                  <p:nvPr/>
                </p:nvSpPr>
                <p:spPr>
                  <a:xfrm>
                    <a:off x="8269154" y="2296735"/>
                    <a:ext cx="394742" cy="39474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∨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3720BDF9-3F93-C243-1E86-891F046B9FD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69154" y="2296735"/>
                    <a:ext cx="394742" cy="394742"/>
                  </a:xfrm>
                  <a:prstGeom prst="ellipse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3B430398-FBAA-27F2-5639-1C373DDC9B53}"/>
                  </a:ext>
                </a:extLst>
              </p:cNvPr>
              <p:cNvCxnSpPr>
                <a:cxnSpLocks/>
                <a:stCxn id="32" idx="1"/>
                <a:endCxn id="29" idx="5"/>
              </p:cNvCxnSpPr>
              <p:nvPr/>
            </p:nvCxnSpPr>
            <p:spPr>
              <a:xfrm flipH="1" flipV="1">
                <a:off x="7874412" y="4248767"/>
                <a:ext cx="284359" cy="27144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55432B89-A2EF-CF5A-DE06-0B77993B2985}"/>
                  </a:ext>
                </a:extLst>
              </p:cNvPr>
              <p:cNvCxnSpPr>
                <a:cxnSpLocks/>
                <a:stCxn id="32" idx="7"/>
                <a:endCxn id="34" idx="3"/>
              </p:cNvCxnSpPr>
              <p:nvPr/>
            </p:nvCxnSpPr>
            <p:spPr>
              <a:xfrm flipV="1">
                <a:off x="8442367" y="4300622"/>
                <a:ext cx="322979" cy="2195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A581DEE4-8246-2AF6-18A6-460E069E83AF}"/>
                  </a:ext>
                </a:extLst>
              </p:cNvPr>
              <p:cNvCxnSpPr>
                <a:cxnSpLocks/>
                <a:stCxn id="33" idx="0"/>
                <a:endCxn id="34" idx="5"/>
              </p:cNvCxnSpPr>
              <p:nvPr/>
            </p:nvCxnSpPr>
            <p:spPr>
              <a:xfrm flipH="1" flipV="1">
                <a:off x="9060719" y="4300622"/>
                <a:ext cx="88603" cy="1675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AEB54AD4-8FFC-9E0F-6245-08E09F865656}"/>
                  </a:ext>
                </a:extLst>
              </p:cNvPr>
              <p:cNvCxnSpPr>
                <a:cxnSpLocks/>
                <a:stCxn id="29" idx="0"/>
                <a:endCxn id="35" idx="4"/>
              </p:cNvCxnSpPr>
              <p:nvPr/>
            </p:nvCxnSpPr>
            <p:spPr>
              <a:xfrm flipV="1">
                <a:off x="7732615" y="3679683"/>
                <a:ext cx="73794" cy="226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C9F884A5-26AC-916F-D351-430DAB9B2CBB}"/>
                  </a:ext>
                </a:extLst>
              </p:cNvPr>
              <p:cNvCxnSpPr>
                <a:cxnSpLocks/>
                <a:stCxn id="32" idx="0"/>
                <a:endCxn id="35" idx="5"/>
              </p:cNvCxnSpPr>
              <p:nvPr/>
            </p:nvCxnSpPr>
            <p:spPr>
              <a:xfrm flipH="1" flipV="1">
                <a:off x="7948206" y="3620948"/>
                <a:ext cx="352363" cy="84052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4C75CD49-9F6C-8C82-1251-5137C94932C4}"/>
                  </a:ext>
                </a:extLst>
              </p:cNvPr>
              <p:cNvCxnSpPr>
                <a:cxnSpLocks/>
                <a:stCxn id="34" idx="0"/>
                <a:endCxn id="37" idx="4"/>
              </p:cNvCxnSpPr>
              <p:nvPr/>
            </p:nvCxnSpPr>
            <p:spPr>
              <a:xfrm flipH="1" flipV="1">
                <a:off x="8844192" y="3708321"/>
                <a:ext cx="68841" cy="235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6ACB1349-4A21-44A8-4731-81C94B38FB8A}"/>
                  </a:ext>
                </a:extLst>
              </p:cNvPr>
              <p:cNvCxnSpPr>
                <a:cxnSpLocks/>
                <a:stCxn id="32" idx="0"/>
                <a:endCxn id="37" idx="3"/>
              </p:cNvCxnSpPr>
              <p:nvPr/>
            </p:nvCxnSpPr>
            <p:spPr>
              <a:xfrm flipV="1">
                <a:off x="8300569" y="3649285"/>
                <a:ext cx="401098" cy="8121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0BAF72EF-8E72-3D0A-E005-5A0E54D195C3}"/>
                  </a:ext>
                </a:extLst>
              </p:cNvPr>
              <p:cNvCxnSpPr>
                <a:cxnSpLocks/>
                <a:stCxn id="34" idx="1"/>
                <a:endCxn id="36" idx="5"/>
              </p:cNvCxnSpPr>
              <p:nvPr/>
            </p:nvCxnSpPr>
            <p:spPr>
              <a:xfrm flipH="1" flipV="1">
                <a:off x="8444123" y="3754920"/>
                <a:ext cx="321223" cy="2503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D6080A0B-214F-A8E0-3554-F8D542B3D657}"/>
                  </a:ext>
                </a:extLst>
              </p:cNvPr>
              <p:cNvCxnSpPr>
                <a:cxnSpLocks/>
                <a:stCxn id="29" idx="7"/>
                <a:endCxn id="36" idx="3"/>
              </p:cNvCxnSpPr>
              <p:nvPr/>
            </p:nvCxnSpPr>
            <p:spPr>
              <a:xfrm flipV="1">
                <a:off x="7874412" y="3754920"/>
                <a:ext cx="284661" cy="21025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36C05D33-A8D6-53F5-73F0-475AF4025075}"/>
                  </a:ext>
                </a:extLst>
              </p:cNvPr>
              <p:cNvCxnSpPr>
                <a:cxnSpLocks/>
                <a:stCxn id="35" idx="0"/>
                <a:endCxn id="38" idx="3"/>
              </p:cNvCxnSpPr>
              <p:nvPr/>
            </p:nvCxnSpPr>
            <p:spPr>
              <a:xfrm flipV="1">
                <a:off x="7806409" y="3076038"/>
                <a:ext cx="125812" cy="20258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B063E3D0-0A91-E28B-5AC9-073CA5F40BD2}"/>
                  </a:ext>
                </a:extLst>
              </p:cNvPr>
              <p:cNvCxnSpPr>
                <a:cxnSpLocks/>
                <a:stCxn id="36" idx="0"/>
                <a:endCxn id="38" idx="5"/>
              </p:cNvCxnSpPr>
              <p:nvPr/>
            </p:nvCxnSpPr>
            <p:spPr>
              <a:xfrm flipH="1" flipV="1">
                <a:off x="8211345" y="3076038"/>
                <a:ext cx="90253" cy="33479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E1BC0F05-BF2E-898C-F71C-F5F950F28B13}"/>
                  </a:ext>
                </a:extLst>
              </p:cNvPr>
              <p:cNvCxnSpPr>
                <a:cxnSpLocks/>
                <a:stCxn id="37" idx="0"/>
                <a:endCxn id="39" idx="5"/>
              </p:cNvCxnSpPr>
              <p:nvPr/>
            </p:nvCxnSpPr>
            <p:spPr>
              <a:xfrm flipH="1" flipV="1">
                <a:off x="8606087" y="2633668"/>
                <a:ext cx="238105" cy="67153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42291492-60E9-E2CB-4B19-7FE26D22CA8C}"/>
                  </a:ext>
                </a:extLst>
              </p:cNvPr>
              <p:cNvCxnSpPr>
                <a:cxnSpLocks/>
                <a:stCxn id="38" idx="7"/>
                <a:endCxn id="39" idx="3"/>
              </p:cNvCxnSpPr>
              <p:nvPr/>
            </p:nvCxnSpPr>
            <p:spPr>
              <a:xfrm flipV="1">
                <a:off x="8211345" y="2633668"/>
                <a:ext cx="115618" cy="16324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8550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4697607-AD0D-9679-F8C0-B03AE9C325B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Proof that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4697607-AD0D-9679-F8C0-B03AE9C325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1B9CD2-0D19-73D7-DDAE-3AB0061AE2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007839"/>
                <a:ext cx="10515600" cy="463535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r>
                  <a:rPr lang="en-US" dirty="0"/>
                  <a:t> and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endParaRPr lang="en-US" dirty="0"/>
              </a:p>
              <a:p>
                <a:r>
                  <a:rPr lang="en-US" dirty="0"/>
                  <a:t>Goal: Design a circuit of size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that decides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There is a poly-time 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that decides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using advice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1B9CD2-0D19-73D7-DDAE-3AB0061AE2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07839"/>
                <a:ext cx="10515600" cy="463535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825C2-08F8-A574-9F98-A40B80CAA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4E41A16-D736-5836-FD9F-8263BDBC46F9}"/>
              </a:ext>
            </a:extLst>
          </p:cNvPr>
          <p:cNvGrpSpPr/>
          <p:nvPr/>
        </p:nvGrpSpPr>
        <p:grpSpPr>
          <a:xfrm>
            <a:off x="1889767" y="4728286"/>
            <a:ext cx="9499367" cy="1586468"/>
            <a:chOff x="1889767" y="4728286"/>
            <a:chExt cx="9499367" cy="1586468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EE22F0A-611D-81B6-3923-9BF33CB38B8A}"/>
                </a:ext>
              </a:extLst>
            </p:cNvPr>
            <p:cNvGrpSpPr/>
            <p:nvPr/>
          </p:nvGrpSpPr>
          <p:grpSpPr>
            <a:xfrm>
              <a:off x="1889767" y="4728286"/>
              <a:ext cx="7711122" cy="1586468"/>
              <a:chOff x="2239737" y="2763128"/>
              <a:chExt cx="7711122" cy="158646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5DAA44F1-2A1C-5DEB-F298-486958DE0DCD}"/>
                      </a:ext>
                    </a:extLst>
                  </p:cNvPr>
                  <p:cNvSpPr txBox="1"/>
                  <p:nvPr/>
                </p:nvSpPr>
                <p:spPr>
                  <a:xfrm>
                    <a:off x="2239737" y="3295650"/>
                    <a:ext cx="111306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5DAA44F1-2A1C-5DEB-F298-486958DE0DC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39737" y="3295650"/>
                    <a:ext cx="1113064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D77D34C7-F808-DA9A-0EC8-E3EA3BEA7F6A}"/>
                      </a:ext>
                    </a:extLst>
                  </p:cNvPr>
                  <p:cNvSpPr/>
                  <p:nvPr/>
                </p:nvSpPr>
                <p:spPr>
                  <a:xfrm>
                    <a:off x="4344761" y="2763128"/>
                    <a:ext cx="1828800" cy="1586468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D77D34C7-F808-DA9A-0EC8-E3EA3BEA7F6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4761" y="2763128"/>
                    <a:ext cx="1828800" cy="1586468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D7A5D811-6C41-4C31-DEA0-87BD5F82E5A3}"/>
                  </a:ext>
                </a:extLst>
              </p:cNvPr>
              <p:cNvCxnSpPr>
                <a:cxnSpLocks/>
                <a:stCxn id="23" idx="3"/>
              </p:cNvCxnSpPr>
              <p:nvPr/>
            </p:nvCxnSpPr>
            <p:spPr>
              <a:xfrm flipV="1">
                <a:off x="3352801" y="3526482"/>
                <a:ext cx="821871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02570EE9-B062-F8D9-1354-82965D3D61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53175" y="3577991"/>
                <a:ext cx="847725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Left Brace 26">
                <a:extLst>
                  <a:ext uri="{FF2B5EF4-FFF2-40B4-BE49-F238E27FC236}">
                    <a16:creationId xmlns:a16="http://schemas.microsoft.com/office/drawing/2014/main" id="{133EA5D0-9F60-63F6-9204-EB0E4F821DA6}"/>
                  </a:ext>
                </a:extLst>
              </p:cNvPr>
              <p:cNvSpPr/>
              <p:nvPr/>
            </p:nvSpPr>
            <p:spPr>
              <a:xfrm>
                <a:off x="7381875" y="2929811"/>
                <a:ext cx="428625" cy="1309887"/>
              </a:xfrm>
              <a:prstGeom prst="leftBrace">
                <a:avLst>
                  <a:gd name="adj1" fmla="val 57222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DD635A2-B85D-C1D6-F60D-23666F6D0082}"/>
                  </a:ext>
                </a:extLst>
              </p:cNvPr>
              <p:cNvSpPr txBox="1"/>
              <p:nvPr/>
            </p:nvSpPr>
            <p:spPr>
              <a:xfrm>
                <a:off x="7845834" y="2929812"/>
                <a:ext cx="2105025" cy="11430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/>
                  <a:t>Accept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Reject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30E5EA2E-34F7-B9B8-4119-02C34E44C5A6}"/>
                    </a:ext>
                  </a:extLst>
                </p:cNvPr>
                <p:cNvSpPr txBox="1"/>
                <p:nvPr/>
              </p:nvSpPr>
              <p:spPr>
                <a:xfrm>
                  <a:off x="9284109" y="4920105"/>
                  <a:ext cx="2105025" cy="11421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a14:m>
                  <a:endParaRPr lang="en-US" sz="2400" dirty="0"/>
                </a:p>
                <a:p>
                  <a:pPr>
                    <a:lnSpc>
                      <a:spcPct val="150000"/>
                    </a:lnSpc>
                  </a:pPr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30E5EA2E-34F7-B9B8-4119-02C34E44C5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84109" y="4920105"/>
                  <a:ext cx="2105025" cy="1142108"/>
                </a:xfrm>
                <a:prstGeom prst="rect">
                  <a:avLst/>
                </a:prstGeom>
                <a:blipFill>
                  <a:blip r:embed="rId6"/>
                  <a:stretch>
                    <a:fillRect l="-4638" b="-1176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1724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FE5E6B-B7D2-B2B0-CAF1-41A3CEE714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05815"/>
                <a:ext cx="10515600" cy="4985485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Polynomial-Time 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Polynomial-Size Circuits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Final step: “hard-code” the advice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Technicality: Use the encoding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𝑤𝑎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FE5E6B-B7D2-B2B0-CAF1-41A3CEE714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05815"/>
                <a:ext cx="10515600" cy="4985485"/>
              </a:xfrm>
              <a:blipFill>
                <a:blip r:embed="rId2"/>
                <a:stretch>
                  <a:fillRect l="-928" b="-3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B9F0AAC-8432-54FA-F0BD-1F62C350ED5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Proof that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B9F0AAC-8432-54FA-F0BD-1F62C350ED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E5BC7-9812-4E02-C698-AA21EAB6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06" name="Arrow: Right 105">
            <a:extLst>
              <a:ext uri="{FF2B5EF4-FFF2-40B4-BE49-F238E27FC236}">
                <a16:creationId xmlns:a16="http://schemas.microsoft.com/office/drawing/2014/main" id="{8F2FD446-B5D7-DA6C-34D7-464A87784121}"/>
              </a:ext>
            </a:extLst>
          </p:cNvPr>
          <p:cNvSpPr/>
          <p:nvPr/>
        </p:nvSpPr>
        <p:spPr>
          <a:xfrm>
            <a:off x="3286406" y="3322320"/>
            <a:ext cx="1334050" cy="5827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24CC264C-FFDC-4FDD-C50B-B9FB07394D4D}"/>
              </a:ext>
            </a:extLst>
          </p:cNvPr>
          <p:cNvGrpSpPr/>
          <p:nvPr/>
        </p:nvGrpSpPr>
        <p:grpSpPr>
          <a:xfrm>
            <a:off x="372043" y="2556509"/>
            <a:ext cx="2461609" cy="2370543"/>
            <a:chOff x="1290954" y="2484952"/>
            <a:chExt cx="2461609" cy="23705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DBF1E567-D992-61B3-BA03-B3E60E5E6AC2}"/>
                    </a:ext>
                  </a:extLst>
                </p:cNvPr>
                <p:cNvSpPr txBox="1"/>
                <p:nvPr/>
              </p:nvSpPr>
              <p:spPr>
                <a:xfrm>
                  <a:off x="1739124" y="4486163"/>
                  <a:ext cx="156526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DBF1E567-D992-61B3-BA03-B3E60E5E6A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9124" y="4486163"/>
                  <a:ext cx="1565268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Isosceles Triangle 75">
                  <a:extLst>
                    <a:ext uri="{FF2B5EF4-FFF2-40B4-BE49-F238E27FC236}">
                      <a16:creationId xmlns:a16="http://schemas.microsoft.com/office/drawing/2014/main" id="{08E101EF-69CB-D623-2908-1D5771FE0E6A}"/>
                    </a:ext>
                  </a:extLst>
                </p:cNvPr>
                <p:cNvSpPr/>
                <p:nvPr/>
              </p:nvSpPr>
              <p:spPr>
                <a:xfrm>
                  <a:off x="1290954" y="3195744"/>
                  <a:ext cx="2461609" cy="976831"/>
                </a:xfrm>
                <a:prstGeom prst="triangle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dirty="0"/>
                </a:p>
                <a:p>
                  <a:pPr algn="ctr"/>
                  <a:endParaRPr lang="en-US" dirty="0"/>
                </a:p>
              </p:txBody>
            </p:sp>
          </mc:Choice>
          <mc:Fallback xmlns="">
            <p:sp>
              <p:nvSpPr>
                <p:cNvPr id="76" name="Isosceles Triangle 75">
                  <a:extLst>
                    <a:ext uri="{FF2B5EF4-FFF2-40B4-BE49-F238E27FC236}">
                      <a16:creationId xmlns:a16="http://schemas.microsoft.com/office/drawing/2014/main" id="{08E101EF-69CB-D623-2908-1D5771FE0E6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0954" y="3195744"/>
                  <a:ext cx="2461609" cy="976831"/>
                </a:xfrm>
                <a:prstGeom prst="triangle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16F8E5EC-FF34-8F53-1F47-7092790BAE67}"/>
                </a:ext>
              </a:extLst>
            </p:cNvPr>
            <p:cNvCxnSpPr/>
            <p:nvPr/>
          </p:nvCxnSpPr>
          <p:spPr>
            <a:xfrm flipV="1">
              <a:off x="2521758" y="295687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3FB6E630-E80D-9267-CB46-55468E78ED9A}"/>
                    </a:ext>
                  </a:extLst>
                </p:cNvPr>
                <p:cNvSpPr txBox="1"/>
                <p:nvPr/>
              </p:nvSpPr>
              <p:spPr>
                <a:xfrm>
                  <a:off x="2192527" y="2484952"/>
                  <a:ext cx="84946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3FB6E630-E80D-9267-CB46-55468E78ED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2527" y="2484952"/>
                  <a:ext cx="849461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8825180D-E573-9923-455B-CD6425DAEFAE}"/>
                </a:ext>
              </a:extLst>
            </p:cNvPr>
            <p:cNvCxnSpPr/>
            <p:nvPr/>
          </p:nvCxnSpPr>
          <p:spPr>
            <a:xfrm flipV="1">
              <a:off x="2785816" y="4168783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B52A8774-5C5D-4F6E-22DF-A5D0249858FF}"/>
                </a:ext>
              </a:extLst>
            </p:cNvPr>
            <p:cNvCxnSpPr/>
            <p:nvPr/>
          </p:nvCxnSpPr>
          <p:spPr>
            <a:xfrm flipV="1">
              <a:off x="1786749" y="4175828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CE2A4A29-4893-4B6D-B84D-6DC52895C7D9}"/>
                </a:ext>
              </a:extLst>
            </p:cNvPr>
            <p:cNvCxnSpPr/>
            <p:nvPr/>
          </p:nvCxnSpPr>
          <p:spPr>
            <a:xfrm flipV="1">
              <a:off x="1397547" y="4179701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ECD571CB-B0A6-1A8E-39AF-8C04E374D354}"/>
                </a:ext>
              </a:extLst>
            </p:cNvPr>
            <p:cNvCxnSpPr/>
            <p:nvPr/>
          </p:nvCxnSpPr>
          <p:spPr>
            <a:xfrm flipV="1">
              <a:off x="1595276" y="4175828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9D7CC52-29D0-2412-6E13-1E1C447CFB09}"/>
                </a:ext>
              </a:extLst>
            </p:cNvPr>
            <p:cNvCxnSpPr/>
            <p:nvPr/>
          </p:nvCxnSpPr>
          <p:spPr>
            <a:xfrm flipV="1">
              <a:off x="1985973" y="4175828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CBC248B1-FEEB-94A0-790C-B9E3F97DC732}"/>
                </a:ext>
              </a:extLst>
            </p:cNvPr>
            <p:cNvCxnSpPr/>
            <p:nvPr/>
          </p:nvCxnSpPr>
          <p:spPr>
            <a:xfrm flipV="1">
              <a:off x="2264495" y="4174487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8714FA9-A83E-5D7E-4A6C-12A84637D841}"/>
                </a:ext>
              </a:extLst>
            </p:cNvPr>
            <p:cNvCxnSpPr/>
            <p:nvPr/>
          </p:nvCxnSpPr>
          <p:spPr>
            <a:xfrm flipV="1">
              <a:off x="3079172" y="4175828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7535AAFD-D2D3-D191-8570-956C3DE4807B}"/>
                </a:ext>
              </a:extLst>
            </p:cNvPr>
            <p:cNvCxnSpPr/>
            <p:nvPr/>
          </p:nvCxnSpPr>
          <p:spPr>
            <a:xfrm flipV="1">
              <a:off x="3260471" y="4182954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CB4812DB-2B05-4343-3EE0-33C1077CB635}"/>
                </a:ext>
              </a:extLst>
            </p:cNvPr>
            <p:cNvCxnSpPr/>
            <p:nvPr/>
          </p:nvCxnSpPr>
          <p:spPr>
            <a:xfrm flipV="1">
              <a:off x="2513602" y="4175828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C13524F9-12C9-ABC0-0375-FF0FA72DB264}"/>
                </a:ext>
              </a:extLst>
            </p:cNvPr>
            <p:cNvCxnSpPr/>
            <p:nvPr/>
          </p:nvCxnSpPr>
          <p:spPr>
            <a:xfrm flipV="1">
              <a:off x="3652856" y="4169429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53979163-E59D-C07A-CE6B-DF302CC14ABC}"/>
                </a:ext>
              </a:extLst>
            </p:cNvPr>
            <p:cNvCxnSpPr/>
            <p:nvPr/>
          </p:nvCxnSpPr>
          <p:spPr>
            <a:xfrm flipV="1">
              <a:off x="3453511" y="4174487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C0A2C09-9EAC-59F6-0FB2-7B8C1A90BBA8}"/>
              </a:ext>
            </a:extLst>
          </p:cNvPr>
          <p:cNvGrpSpPr/>
          <p:nvPr/>
        </p:nvGrpSpPr>
        <p:grpSpPr>
          <a:xfrm>
            <a:off x="5055124" y="2556509"/>
            <a:ext cx="2616205" cy="2631934"/>
            <a:chOff x="5974035" y="2484952"/>
            <a:chExt cx="2616205" cy="2631934"/>
          </a:xfrm>
        </p:grpSpPr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61AFE8A0-D01A-26AD-F735-F05631C2301F}"/>
                </a:ext>
              </a:extLst>
            </p:cNvPr>
            <p:cNvCxnSpPr/>
            <p:nvPr/>
          </p:nvCxnSpPr>
          <p:spPr>
            <a:xfrm flipV="1">
              <a:off x="7544082" y="4161657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63D38A64-B9DA-B9FE-F904-7C5D360AAB98}"/>
                </a:ext>
              </a:extLst>
            </p:cNvPr>
            <p:cNvCxnSpPr/>
            <p:nvPr/>
          </p:nvCxnSpPr>
          <p:spPr>
            <a:xfrm flipV="1">
              <a:off x="6545015" y="416870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Isosceles Triangle 109">
                  <a:extLst>
                    <a:ext uri="{FF2B5EF4-FFF2-40B4-BE49-F238E27FC236}">
                      <a16:creationId xmlns:a16="http://schemas.microsoft.com/office/drawing/2014/main" id="{14618D66-EEC3-6CD5-D7D5-1BC20D01E046}"/>
                    </a:ext>
                  </a:extLst>
                </p:cNvPr>
                <p:cNvSpPr/>
                <p:nvPr/>
              </p:nvSpPr>
              <p:spPr>
                <a:xfrm>
                  <a:off x="6042582" y="3195744"/>
                  <a:ext cx="2461609" cy="976831"/>
                </a:xfrm>
                <a:prstGeom prst="triangle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oMath>
                    </m:oMathPara>
                  </a14:m>
                  <a:endParaRPr lang="en-US" dirty="0"/>
                </a:p>
                <a:p>
                  <a:pPr algn="ctr"/>
                  <a:endParaRPr lang="en-US" dirty="0"/>
                </a:p>
              </p:txBody>
            </p:sp>
          </mc:Choice>
          <mc:Fallback xmlns="">
            <p:sp>
              <p:nvSpPr>
                <p:cNvPr id="110" name="Isosceles Triangle 109">
                  <a:extLst>
                    <a:ext uri="{FF2B5EF4-FFF2-40B4-BE49-F238E27FC236}">
                      <a16:creationId xmlns:a16="http://schemas.microsoft.com/office/drawing/2014/main" id="{14618D66-EEC3-6CD5-D7D5-1BC20D01E0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2582" y="3195744"/>
                  <a:ext cx="2461609" cy="976831"/>
                </a:xfrm>
                <a:prstGeom prst="triangle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146336D9-C545-EE3B-10B5-D88C22552007}"/>
                </a:ext>
              </a:extLst>
            </p:cNvPr>
            <p:cNvCxnSpPr/>
            <p:nvPr/>
          </p:nvCxnSpPr>
          <p:spPr>
            <a:xfrm flipV="1">
              <a:off x="6155813" y="4172575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B320A236-2D5A-91B6-C0A2-F09ECA748FA0}"/>
                </a:ext>
              </a:extLst>
            </p:cNvPr>
            <p:cNvCxnSpPr/>
            <p:nvPr/>
          </p:nvCxnSpPr>
          <p:spPr>
            <a:xfrm flipV="1">
              <a:off x="6353542" y="416870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D4703CEB-AFB2-152C-8D09-7CC327B422AF}"/>
                </a:ext>
              </a:extLst>
            </p:cNvPr>
            <p:cNvCxnSpPr/>
            <p:nvPr/>
          </p:nvCxnSpPr>
          <p:spPr>
            <a:xfrm flipV="1">
              <a:off x="6744239" y="416870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42704054-1D76-5E6B-0B30-89BE3D35C45B}"/>
                </a:ext>
              </a:extLst>
            </p:cNvPr>
            <p:cNvCxnSpPr/>
            <p:nvPr/>
          </p:nvCxnSpPr>
          <p:spPr>
            <a:xfrm flipV="1">
              <a:off x="7022761" y="4167361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98227CEE-1CD5-0708-BC9B-50166DFFCFD5}"/>
                </a:ext>
              </a:extLst>
            </p:cNvPr>
            <p:cNvCxnSpPr/>
            <p:nvPr/>
          </p:nvCxnSpPr>
          <p:spPr>
            <a:xfrm flipV="1">
              <a:off x="7837438" y="416870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E756F31C-D658-6382-63B8-3DFB197DCDED}"/>
                </a:ext>
              </a:extLst>
            </p:cNvPr>
            <p:cNvCxnSpPr/>
            <p:nvPr/>
          </p:nvCxnSpPr>
          <p:spPr>
            <a:xfrm flipV="1">
              <a:off x="8018737" y="4175828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6D1565A8-30E3-8835-ADE5-89A82F7FD242}"/>
                </a:ext>
              </a:extLst>
            </p:cNvPr>
            <p:cNvCxnSpPr/>
            <p:nvPr/>
          </p:nvCxnSpPr>
          <p:spPr>
            <a:xfrm flipV="1">
              <a:off x="7271868" y="416870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C54DFE4-148A-D87E-AE80-749E727A928E}"/>
                </a:ext>
              </a:extLst>
            </p:cNvPr>
            <p:cNvCxnSpPr/>
            <p:nvPr/>
          </p:nvCxnSpPr>
          <p:spPr>
            <a:xfrm flipV="1">
              <a:off x="8411122" y="4162303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C97D2DE7-D505-A325-D0E7-630374C1E628}"/>
                </a:ext>
              </a:extLst>
            </p:cNvPr>
            <p:cNvCxnSpPr/>
            <p:nvPr/>
          </p:nvCxnSpPr>
          <p:spPr>
            <a:xfrm flipV="1">
              <a:off x="7273386" y="2956872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644287-3863-BFF1-00AA-4E701AED2076}"/>
                    </a:ext>
                  </a:extLst>
                </p:cNvPr>
                <p:cNvSpPr txBox="1"/>
                <p:nvPr/>
              </p:nvSpPr>
              <p:spPr>
                <a:xfrm>
                  <a:off x="6944155" y="2484952"/>
                  <a:ext cx="84946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644287-3863-BFF1-00AA-4E701AED20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44155" y="2484952"/>
                  <a:ext cx="849461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FB6376C7-33DE-0CC8-305A-6543B1403062}"/>
                </a:ext>
              </a:extLst>
            </p:cNvPr>
            <p:cNvCxnSpPr/>
            <p:nvPr/>
          </p:nvCxnSpPr>
          <p:spPr>
            <a:xfrm flipV="1">
              <a:off x="8211777" y="4167361"/>
              <a:ext cx="0" cy="2388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859F3406-72C9-D68D-7C85-6199629EF69C}"/>
                </a:ext>
              </a:extLst>
            </p:cNvPr>
            <p:cNvGrpSpPr/>
            <p:nvPr/>
          </p:nvGrpSpPr>
          <p:grpSpPr>
            <a:xfrm>
              <a:off x="5974035" y="4414701"/>
              <a:ext cx="2616205" cy="329331"/>
              <a:chOff x="5980932" y="4464609"/>
              <a:chExt cx="2616205" cy="3293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A2E35344-B904-4B72-40E6-09184605EE45}"/>
                      </a:ext>
                    </a:extLst>
                  </p:cNvPr>
                  <p:cNvSpPr txBox="1"/>
                  <p:nvPr/>
                </p:nvSpPr>
                <p:spPr>
                  <a:xfrm>
                    <a:off x="5980932" y="4486163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A2E35344-B904-4B72-40E6-09184605EE4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0932" y="4486163"/>
                    <a:ext cx="349762" cy="307777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922CB9A3-0653-C8D2-67E9-E6D55022CDC6}"/>
                      </a:ext>
                    </a:extLst>
                  </p:cNvPr>
                  <p:cNvSpPr txBox="1"/>
                  <p:nvPr/>
                </p:nvSpPr>
                <p:spPr>
                  <a:xfrm>
                    <a:off x="6180143" y="4486163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922CB9A3-0653-C8D2-67E9-E6D55022CDC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0143" y="4486163"/>
                    <a:ext cx="349762" cy="307777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4" name="TextBox 123">
                    <a:extLst>
                      <a:ext uri="{FF2B5EF4-FFF2-40B4-BE49-F238E27FC236}">
                        <a16:creationId xmlns:a16="http://schemas.microsoft.com/office/drawing/2014/main" id="{ACF38498-9685-31BB-228A-BF45F1549B71}"/>
                      </a:ext>
                    </a:extLst>
                  </p:cNvPr>
                  <p:cNvSpPr txBox="1"/>
                  <p:nvPr/>
                </p:nvSpPr>
                <p:spPr>
                  <a:xfrm>
                    <a:off x="6370135" y="4486163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4" name="TextBox 123">
                    <a:extLst>
                      <a:ext uri="{FF2B5EF4-FFF2-40B4-BE49-F238E27FC236}">
                        <a16:creationId xmlns:a16="http://schemas.microsoft.com/office/drawing/2014/main" id="{ACF38498-9685-31BB-228A-BF45F1549B7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0135" y="4486163"/>
                    <a:ext cx="349762" cy="307777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5" name="TextBox 124">
                    <a:extLst>
                      <a:ext uri="{FF2B5EF4-FFF2-40B4-BE49-F238E27FC236}">
                        <a16:creationId xmlns:a16="http://schemas.microsoft.com/office/drawing/2014/main" id="{C8957A30-C85C-EE61-DF1A-CBB79DA139BD}"/>
                      </a:ext>
                    </a:extLst>
                  </p:cNvPr>
                  <p:cNvSpPr txBox="1"/>
                  <p:nvPr/>
                </p:nvSpPr>
                <p:spPr>
                  <a:xfrm>
                    <a:off x="6560891" y="4486163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5" name="TextBox 124">
                    <a:extLst>
                      <a:ext uri="{FF2B5EF4-FFF2-40B4-BE49-F238E27FC236}">
                        <a16:creationId xmlns:a16="http://schemas.microsoft.com/office/drawing/2014/main" id="{C8957A30-C85C-EE61-DF1A-CBB79DA139B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60891" y="4486163"/>
                    <a:ext cx="349762" cy="307777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6" name="TextBox 125">
                    <a:extLst>
                      <a:ext uri="{FF2B5EF4-FFF2-40B4-BE49-F238E27FC236}">
                        <a16:creationId xmlns:a16="http://schemas.microsoft.com/office/drawing/2014/main" id="{E67066F1-B791-4109-A141-48927EF96DEA}"/>
                      </a:ext>
                    </a:extLst>
                  </p:cNvPr>
                  <p:cNvSpPr txBox="1"/>
                  <p:nvPr/>
                </p:nvSpPr>
                <p:spPr>
                  <a:xfrm>
                    <a:off x="6825382" y="4464609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6" name="TextBox 125">
                    <a:extLst>
                      <a:ext uri="{FF2B5EF4-FFF2-40B4-BE49-F238E27FC236}">
                        <a16:creationId xmlns:a16="http://schemas.microsoft.com/office/drawing/2014/main" id="{E67066F1-B791-4109-A141-48927EF96DE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25382" y="4464609"/>
                    <a:ext cx="349762" cy="307777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7" name="TextBox 126">
                    <a:extLst>
                      <a:ext uri="{FF2B5EF4-FFF2-40B4-BE49-F238E27FC236}">
                        <a16:creationId xmlns:a16="http://schemas.microsoft.com/office/drawing/2014/main" id="{9E36C870-B49F-AE4C-4DF3-61D8F91E8009}"/>
                      </a:ext>
                    </a:extLst>
                  </p:cNvPr>
                  <p:cNvSpPr txBox="1"/>
                  <p:nvPr/>
                </p:nvSpPr>
                <p:spPr>
                  <a:xfrm>
                    <a:off x="7096987" y="4464609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7" name="TextBox 126">
                    <a:extLst>
                      <a:ext uri="{FF2B5EF4-FFF2-40B4-BE49-F238E27FC236}">
                        <a16:creationId xmlns:a16="http://schemas.microsoft.com/office/drawing/2014/main" id="{9E36C870-B49F-AE4C-4DF3-61D8F91E800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96987" y="4464609"/>
                    <a:ext cx="349762" cy="307777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31450F99-AD35-7B91-8749-F69704809BF7}"/>
                      </a:ext>
                    </a:extLst>
                  </p:cNvPr>
                  <p:cNvSpPr txBox="1"/>
                  <p:nvPr/>
                </p:nvSpPr>
                <p:spPr>
                  <a:xfrm>
                    <a:off x="7380084" y="4464609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31450F99-AD35-7B91-8749-F69704809BF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80084" y="4464609"/>
                    <a:ext cx="349762" cy="30777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9" name="TextBox 128">
                    <a:extLst>
                      <a:ext uri="{FF2B5EF4-FFF2-40B4-BE49-F238E27FC236}">
                        <a16:creationId xmlns:a16="http://schemas.microsoft.com/office/drawing/2014/main" id="{4314EEAB-8916-DE8B-3C92-91C5997B9323}"/>
                      </a:ext>
                    </a:extLst>
                  </p:cNvPr>
                  <p:cNvSpPr txBox="1"/>
                  <p:nvPr/>
                </p:nvSpPr>
                <p:spPr>
                  <a:xfrm>
                    <a:off x="7662557" y="4484820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29" name="TextBox 128">
                    <a:extLst>
                      <a:ext uri="{FF2B5EF4-FFF2-40B4-BE49-F238E27FC236}">
                        <a16:creationId xmlns:a16="http://schemas.microsoft.com/office/drawing/2014/main" id="{4314EEAB-8916-DE8B-3C92-91C5997B932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62557" y="4484820"/>
                    <a:ext cx="349762" cy="307777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0" name="TextBox 129">
                    <a:extLst>
                      <a:ext uri="{FF2B5EF4-FFF2-40B4-BE49-F238E27FC236}">
                        <a16:creationId xmlns:a16="http://schemas.microsoft.com/office/drawing/2014/main" id="{0F73B1D4-7FE7-B9D9-B97E-5245362442F0}"/>
                      </a:ext>
                    </a:extLst>
                  </p:cNvPr>
                  <p:cNvSpPr txBox="1"/>
                  <p:nvPr/>
                </p:nvSpPr>
                <p:spPr>
                  <a:xfrm>
                    <a:off x="7850753" y="4473075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30" name="TextBox 129">
                    <a:extLst>
                      <a:ext uri="{FF2B5EF4-FFF2-40B4-BE49-F238E27FC236}">
                        <a16:creationId xmlns:a16="http://schemas.microsoft.com/office/drawing/2014/main" id="{0F73B1D4-7FE7-B9D9-B97E-5245362442F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50753" y="4473075"/>
                    <a:ext cx="349762" cy="307777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TextBox 141">
                    <a:extLst>
                      <a:ext uri="{FF2B5EF4-FFF2-40B4-BE49-F238E27FC236}">
                        <a16:creationId xmlns:a16="http://schemas.microsoft.com/office/drawing/2014/main" id="{27891922-A059-02A8-A1FB-A711170CC49B}"/>
                      </a:ext>
                    </a:extLst>
                  </p:cNvPr>
                  <p:cNvSpPr txBox="1"/>
                  <p:nvPr/>
                </p:nvSpPr>
                <p:spPr>
                  <a:xfrm>
                    <a:off x="8039545" y="4473075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42" name="TextBox 141">
                    <a:extLst>
                      <a:ext uri="{FF2B5EF4-FFF2-40B4-BE49-F238E27FC236}">
                        <a16:creationId xmlns:a16="http://schemas.microsoft.com/office/drawing/2014/main" id="{27891922-A059-02A8-A1FB-A711170CC49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39545" y="4473075"/>
                    <a:ext cx="349762" cy="307777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TextBox 142">
                    <a:extLst>
                      <a:ext uri="{FF2B5EF4-FFF2-40B4-BE49-F238E27FC236}">
                        <a16:creationId xmlns:a16="http://schemas.microsoft.com/office/drawing/2014/main" id="{A09B00CD-752D-D37A-966D-3CF25F9E4509}"/>
                      </a:ext>
                    </a:extLst>
                  </p:cNvPr>
                  <p:cNvSpPr txBox="1"/>
                  <p:nvPr/>
                </p:nvSpPr>
                <p:spPr>
                  <a:xfrm>
                    <a:off x="8247375" y="4473075"/>
                    <a:ext cx="34976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43" name="TextBox 142">
                    <a:extLst>
                      <a:ext uri="{FF2B5EF4-FFF2-40B4-BE49-F238E27FC236}">
                        <a16:creationId xmlns:a16="http://schemas.microsoft.com/office/drawing/2014/main" id="{A09B00CD-752D-D37A-966D-3CF25F9E450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47375" y="4473075"/>
                    <a:ext cx="349762" cy="307777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45" name="Left Brace 144">
              <a:extLst>
                <a:ext uri="{FF2B5EF4-FFF2-40B4-BE49-F238E27FC236}">
                  <a16:creationId xmlns:a16="http://schemas.microsoft.com/office/drawing/2014/main" id="{CFAF79F1-90F9-B250-0B8C-E15563DEB11E}"/>
                </a:ext>
              </a:extLst>
            </p:cNvPr>
            <p:cNvSpPr/>
            <p:nvPr/>
          </p:nvSpPr>
          <p:spPr>
            <a:xfrm rot="16200000">
              <a:off x="8039124" y="4400420"/>
              <a:ext cx="152546" cy="739214"/>
            </a:xfrm>
            <a:prstGeom prst="leftBrace">
              <a:avLst>
                <a:gd name="adj1" fmla="val 47272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DA424309-0D23-1F21-439A-43A9193B4F98}"/>
                    </a:ext>
                  </a:extLst>
                </p:cNvPr>
                <p:cNvSpPr txBox="1"/>
                <p:nvPr/>
              </p:nvSpPr>
              <p:spPr>
                <a:xfrm>
                  <a:off x="7940516" y="4809109"/>
                  <a:ext cx="34976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DA424309-0D23-1F21-439A-43A9193B4F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0516" y="4809109"/>
                  <a:ext cx="349762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0122A644-71F8-C2EE-A7C5-79A7FCE18269}"/>
                  </a:ext>
                </a:extLst>
              </p:cNvPr>
              <p:cNvSpPr txBox="1"/>
              <p:nvPr/>
            </p:nvSpPr>
            <p:spPr>
              <a:xfrm>
                <a:off x="8214431" y="3058670"/>
                <a:ext cx="3759354" cy="96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/>
                  <a:t>Size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000" dirty="0"/>
                  <a:t> is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/>
                  <a:t> 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000" dirty="0"/>
                  <a:t> ✔️</a:t>
                </a:r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0122A644-71F8-C2EE-A7C5-79A7FCE18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4431" y="3058670"/>
                <a:ext cx="3759354" cy="965905"/>
              </a:xfrm>
              <a:prstGeom prst="rect">
                <a:avLst/>
              </a:prstGeom>
              <a:blipFill>
                <a:blip r:embed="rId17"/>
                <a:stretch>
                  <a:fillRect l="-1461" b="-10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16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4221881-A45D-18BF-3FEE-4BE829B2B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FB299-C76C-42D1-85B0-F7110E22C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931"/>
            <a:ext cx="10515600" cy="1325563"/>
          </a:xfrm>
        </p:spPr>
        <p:txBody>
          <a:bodyPr/>
          <a:lstStyle/>
          <a:p>
            <a:r>
              <a:rPr lang="en-US" dirty="0"/>
              <a:t>Circuits vs. advice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02FFBB2-79ED-1C34-4639-F73C5B4ED2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4540" y="5777912"/>
                <a:ext cx="5627160" cy="87339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Step 1: Prove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r>
                  <a:rPr lang="en-US" dirty="0"/>
                  <a:t> ✔️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02FFBB2-79ED-1C34-4639-F73C5B4ED2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540" y="5777912"/>
                <a:ext cx="5627160" cy="873393"/>
              </a:xfrm>
              <a:blipFill>
                <a:blip r:embed="rId2"/>
                <a:stretch>
                  <a:fillRect l="-1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EDC6E-894C-A458-593A-42C34B4E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96E44BF-070E-F8EC-A89A-DACC05F54FC6}"/>
                  </a:ext>
                </a:extLst>
              </p:cNvPr>
              <p:cNvSpPr/>
              <p:nvPr/>
            </p:nvSpPr>
            <p:spPr>
              <a:xfrm>
                <a:off x="3484499" y="1421710"/>
                <a:ext cx="4833258" cy="845683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PSIZE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96E44BF-070E-F8EC-A89A-DACC05F54F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499" y="1421710"/>
                <a:ext cx="4833258" cy="845683"/>
              </a:xfrm>
              <a:prstGeom prst="rect">
                <a:avLst/>
              </a:prstGeom>
              <a:blipFill>
                <a:blip r:embed="rId3"/>
                <a:stretch>
                  <a:fillRect b="-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32A9BC73-AD66-A954-AECE-DBDD7AEA3638}"/>
              </a:ext>
            </a:extLst>
          </p:cNvPr>
          <p:cNvGrpSpPr/>
          <p:nvPr/>
        </p:nvGrpSpPr>
        <p:grpSpPr>
          <a:xfrm>
            <a:off x="2999551" y="2501231"/>
            <a:ext cx="6044837" cy="3004868"/>
            <a:chOff x="3015343" y="2371700"/>
            <a:chExt cx="6044837" cy="3004868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9FA92EA0-6D10-EE47-2CE2-0A773E3A335F}"/>
                </a:ext>
              </a:extLst>
            </p:cNvPr>
            <p:cNvSpPr/>
            <p:nvPr/>
          </p:nvSpPr>
          <p:spPr>
            <a:xfrm>
              <a:off x="3015343" y="2371700"/>
              <a:ext cx="6044837" cy="300486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cartoon of an owl&#10;&#10;AI-generated content may be incorrect.">
              <a:extLst>
                <a:ext uri="{FF2B5EF4-FFF2-40B4-BE49-F238E27FC236}">
                  <a16:creationId xmlns:a16="http://schemas.microsoft.com/office/drawing/2014/main" id="{C79F4B5F-0C34-CFF2-88B3-AA94B85C42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1332" y="2877954"/>
              <a:ext cx="1999115" cy="1999115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4BABB37-2A55-7010-1859-9B0D40A1B5E6}"/>
                    </a:ext>
                  </a:extLst>
                </p:cNvPr>
                <p:cNvSpPr txBox="1"/>
                <p:nvPr/>
              </p:nvSpPr>
              <p:spPr>
                <a:xfrm>
                  <a:off x="5334381" y="3358182"/>
                  <a:ext cx="1406759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4BABB37-2A55-7010-1859-9B0D40A1B5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381" y="3358182"/>
                  <a:ext cx="1406759" cy="83099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4AC79FF-5DF0-C44B-961A-B558941B263B}"/>
                </a:ext>
              </a:extLst>
            </p:cNvPr>
            <p:cNvGrpSpPr/>
            <p:nvPr/>
          </p:nvGrpSpPr>
          <p:grpSpPr>
            <a:xfrm>
              <a:off x="3273197" y="2591266"/>
              <a:ext cx="2047720" cy="2572490"/>
              <a:chOff x="7302134" y="2296735"/>
              <a:chExt cx="2047720" cy="257249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5AAC36EB-46D4-1D6A-652E-FEFE7B43E75A}"/>
                      </a:ext>
                    </a:extLst>
                  </p:cNvPr>
                  <p:cNvSpPr/>
                  <p:nvPr/>
                </p:nvSpPr>
                <p:spPr>
                  <a:xfrm>
                    <a:off x="7532082" y="3906437"/>
                    <a:ext cx="401065" cy="401065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⊕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5AAC36EB-46D4-1D6A-652E-FEFE7B43E75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32082" y="3906437"/>
                    <a:ext cx="401065" cy="401065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D8F5BA0-C2B0-A4A2-0415-BA2606903E53}"/>
                  </a:ext>
                </a:extLst>
              </p:cNvPr>
              <p:cNvCxnSpPr>
                <a:cxnSpLocks/>
                <a:stCxn id="31" idx="0"/>
                <a:endCxn id="29" idx="3"/>
              </p:cNvCxnSpPr>
              <p:nvPr/>
            </p:nvCxnSpPr>
            <p:spPr>
              <a:xfrm flipV="1">
                <a:off x="7502666" y="4248767"/>
                <a:ext cx="88151" cy="19367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3EEA63D1-01BD-3E75-4423-D6CA0FE31B13}"/>
                      </a:ext>
                    </a:extLst>
                  </p:cNvPr>
                  <p:cNvSpPr/>
                  <p:nvPr/>
                </p:nvSpPr>
                <p:spPr>
                  <a:xfrm>
                    <a:off x="7302134" y="4442439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3EEA63D1-01BD-3E75-4423-D6CA0FE31B1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2134" y="4442439"/>
                    <a:ext cx="401064" cy="401064"/>
                  </a:xfrm>
                  <a:prstGeom prst="ellips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1E46A826-4950-A787-657B-5C820725E5C3}"/>
                      </a:ext>
                    </a:extLst>
                  </p:cNvPr>
                  <p:cNvSpPr/>
                  <p:nvPr/>
                </p:nvSpPr>
                <p:spPr>
                  <a:xfrm>
                    <a:off x="8100037" y="4461473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1E46A826-4950-A787-657B-5C820725E5C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0037" y="4461473"/>
                    <a:ext cx="401064" cy="401064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4B21480B-79A4-B4FF-55DF-E73835E29C28}"/>
                      </a:ext>
                    </a:extLst>
                  </p:cNvPr>
                  <p:cNvSpPr/>
                  <p:nvPr/>
                </p:nvSpPr>
                <p:spPr>
                  <a:xfrm>
                    <a:off x="8948790" y="4468161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4B21480B-79A4-B4FF-55DF-E73835E29C2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48790" y="4468161"/>
                    <a:ext cx="401064" cy="401064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A4BAE005-28D7-B779-D8C2-843B6EA4F8B4}"/>
                      </a:ext>
                    </a:extLst>
                  </p:cNvPr>
                  <p:cNvSpPr/>
                  <p:nvPr/>
                </p:nvSpPr>
                <p:spPr>
                  <a:xfrm>
                    <a:off x="8704172" y="3944075"/>
                    <a:ext cx="417721" cy="417721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⊕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A4BAE005-28D7-B779-D8C2-843B6EA4F8B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04172" y="3944075"/>
                    <a:ext cx="417721" cy="417721"/>
                  </a:xfrm>
                  <a:prstGeom prst="ellips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EEEEE3F9-5EEA-9B61-6BE6-85CF24EF356D}"/>
                      </a:ext>
                    </a:extLst>
                  </p:cNvPr>
                  <p:cNvSpPr/>
                  <p:nvPr/>
                </p:nvSpPr>
                <p:spPr>
                  <a:xfrm>
                    <a:off x="7605876" y="3278618"/>
                    <a:ext cx="401065" cy="401065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EEEEE3F9-5EEA-9B61-6BE6-85CF24EF356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5876" y="3278618"/>
                    <a:ext cx="401065" cy="401065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48C4E122-D59E-D1E8-0DF7-0FBDF07FB78C}"/>
                      </a:ext>
                    </a:extLst>
                  </p:cNvPr>
                  <p:cNvSpPr/>
                  <p:nvPr/>
                </p:nvSpPr>
                <p:spPr>
                  <a:xfrm>
                    <a:off x="8100037" y="3410834"/>
                    <a:ext cx="403122" cy="40312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48C4E122-D59E-D1E8-0DF7-0FBDF07FB78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0037" y="3410834"/>
                    <a:ext cx="403122" cy="403122"/>
                  </a:xfrm>
                  <a:prstGeom prst="ellips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4EB51EFE-9F84-1D9F-60AB-4FD9922A0BFA}"/>
                      </a:ext>
                    </a:extLst>
                  </p:cNvPr>
                  <p:cNvSpPr/>
                  <p:nvPr/>
                </p:nvSpPr>
                <p:spPr>
                  <a:xfrm>
                    <a:off x="8642631" y="3305199"/>
                    <a:ext cx="403122" cy="40312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4EB51EFE-9F84-1D9F-60AB-4FD9922A0BF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42631" y="3305199"/>
                    <a:ext cx="403122" cy="403122"/>
                  </a:xfrm>
                  <a:prstGeom prst="ellips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0A9E58E9-97F7-326E-1095-A66382ABF069}"/>
                      </a:ext>
                    </a:extLst>
                  </p:cNvPr>
                  <p:cNvSpPr/>
                  <p:nvPr/>
                </p:nvSpPr>
                <p:spPr>
                  <a:xfrm>
                    <a:off x="7874412" y="2739105"/>
                    <a:ext cx="394742" cy="39474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∨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0A9E58E9-97F7-326E-1095-A66382ABF06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4412" y="2739105"/>
                    <a:ext cx="394742" cy="394742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E92FBE7A-7EDF-4221-B9C3-936351637137}"/>
                      </a:ext>
                    </a:extLst>
                  </p:cNvPr>
                  <p:cNvSpPr/>
                  <p:nvPr/>
                </p:nvSpPr>
                <p:spPr>
                  <a:xfrm>
                    <a:off x="8269154" y="2296735"/>
                    <a:ext cx="394742" cy="39474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∨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E92FBE7A-7EDF-4221-B9C3-93635163713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69154" y="2296735"/>
                    <a:ext cx="394742" cy="394742"/>
                  </a:xfrm>
                  <a:prstGeom prst="ellipse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2E911A54-4E7C-835C-73B8-D44C20839ACC}"/>
                  </a:ext>
                </a:extLst>
              </p:cNvPr>
              <p:cNvCxnSpPr>
                <a:cxnSpLocks/>
                <a:stCxn id="32" idx="1"/>
                <a:endCxn id="29" idx="5"/>
              </p:cNvCxnSpPr>
              <p:nvPr/>
            </p:nvCxnSpPr>
            <p:spPr>
              <a:xfrm flipH="1" flipV="1">
                <a:off x="7874412" y="4248767"/>
                <a:ext cx="284359" cy="27144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5D7E8B2E-16BF-EF81-67B2-3566699456FC}"/>
                  </a:ext>
                </a:extLst>
              </p:cNvPr>
              <p:cNvCxnSpPr>
                <a:cxnSpLocks/>
                <a:stCxn id="32" idx="7"/>
                <a:endCxn id="34" idx="3"/>
              </p:cNvCxnSpPr>
              <p:nvPr/>
            </p:nvCxnSpPr>
            <p:spPr>
              <a:xfrm flipV="1">
                <a:off x="8442367" y="4300622"/>
                <a:ext cx="322979" cy="2195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99DAA6E6-EA3E-AAED-87C5-D51403529E59}"/>
                  </a:ext>
                </a:extLst>
              </p:cNvPr>
              <p:cNvCxnSpPr>
                <a:cxnSpLocks/>
                <a:stCxn id="33" idx="0"/>
                <a:endCxn id="34" idx="5"/>
              </p:cNvCxnSpPr>
              <p:nvPr/>
            </p:nvCxnSpPr>
            <p:spPr>
              <a:xfrm flipH="1" flipV="1">
                <a:off x="9060719" y="4300622"/>
                <a:ext cx="88603" cy="1675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FFD72562-4177-6DE6-C11D-534A290FA3DB}"/>
                  </a:ext>
                </a:extLst>
              </p:cNvPr>
              <p:cNvCxnSpPr>
                <a:cxnSpLocks/>
                <a:stCxn id="29" idx="0"/>
                <a:endCxn id="35" idx="4"/>
              </p:cNvCxnSpPr>
              <p:nvPr/>
            </p:nvCxnSpPr>
            <p:spPr>
              <a:xfrm flipV="1">
                <a:off x="7732615" y="3679683"/>
                <a:ext cx="73794" cy="226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EC62174C-7CDA-076B-5A9C-402A06BE2A1C}"/>
                  </a:ext>
                </a:extLst>
              </p:cNvPr>
              <p:cNvCxnSpPr>
                <a:cxnSpLocks/>
                <a:stCxn id="32" idx="0"/>
                <a:endCxn id="35" idx="5"/>
              </p:cNvCxnSpPr>
              <p:nvPr/>
            </p:nvCxnSpPr>
            <p:spPr>
              <a:xfrm flipH="1" flipV="1">
                <a:off x="7948206" y="3620948"/>
                <a:ext cx="352363" cy="84052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EB3B1F18-1593-AADB-E99D-D3DA47968868}"/>
                  </a:ext>
                </a:extLst>
              </p:cNvPr>
              <p:cNvCxnSpPr>
                <a:cxnSpLocks/>
                <a:stCxn id="34" idx="0"/>
                <a:endCxn id="37" idx="4"/>
              </p:cNvCxnSpPr>
              <p:nvPr/>
            </p:nvCxnSpPr>
            <p:spPr>
              <a:xfrm flipH="1" flipV="1">
                <a:off x="8844192" y="3708321"/>
                <a:ext cx="68841" cy="235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AC4ABEAC-5A73-0F0D-149F-7BBBFF4D833B}"/>
                  </a:ext>
                </a:extLst>
              </p:cNvPr>
              <p:cNvCxnSpPr>
                <a:cxnSpLocks/>
                <a:stCxn id="32" idx="0"/>
                <a:endCxn id="37" idx="3"/>
              </p:cNvCxnSpPr>
              <p:nvPr/>
            </p:nvCxnSpPr>
            <p:spPr>
              <a:xfrm flipV="1">
                <a:off x="8300569" y="3649285"/>
                <a:ext cx="401098" cy="8121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CA847932-01B8-2618-0DF6-D435B4672DBE}"/>
                  </a:ext>
                </a:extLst>
              </p:cNvPr>
              <p:cNvCxnSpPr>
                <a:cxnSpLocks/>
                <a:stCxn id="34" idx="1"/>
                <a:endCxn id="36" idx="5"/>
              </p:cNvCxnSpPr>
              <p:nvPr/>
            </p:nvCxnSpPr>
            <p:spPr>
              <a:xfrm flipH="1" flipV="1">
                <a:off x="8444123" y="3754920"/>
                <a:ext cx="321223" cy="2503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746B65F2-B0BF-058F-881F-4781CE405E16}"/>
                  </a:ext>
                </a:extLst>
              </p:cNvPr>
              <p:cNvCxnSpPr>
                <a:cxnSpLocks/>
                <a:stCxn id="29" idx="7"/>
                <a:endCxn id="36" idx="3"/>
              </p:cNvCxnSpPr>
              <p:nvPr/>
            </p:nvCxnSpPr>
            <p:spPr>
              <a:xfrm flipV="1">
                <a:off x="7874412" y="3754920"/>
                <a:ext cx="284661" cy="21025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A51DE628-F116-566C-4B61-16955451AE0A}"/>
                  </a:ext>
                </a:extLst>
              </p:cNvPr>
              <p:cNvCxnSpPr>
                <a:cxnSpLocks/>
                <a:stCxn id="35" idx="0"/>
                <a:endCxn id="38" idx="3"/>
              </p:cNvCxnSpPr>
              <p:nvPr/>
            </p:nvCxnSpPr>
            <p:spPr>
              <a:xfrm flipV="1">
                <a:off x="7806409" y="3076038"/>
                <a:ext cx="125812" cy="20258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18758E05-6D7F-E10F-8081-5C34F555E0CC}"/>
                  </a:ext>
                </a:extLst>
              </p:cNvPr>
              <p:cNvCxnSpPr>
                <a:cxnSpLocks/>
                <a:stCxn id="36" idx="0"/>
                <a:endCxn id="38" idx="5"/>
              </p:cNvCxnSpPr>
              <p:nvPr/>
            </p:nvCxnSpPr>
            <p:spPr>
              <a:xfrm flipH="1" flipV="1">
                <a:off x="8211345" y="3076038"/>
                <a:ext cx="90253" cy="33479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107F593C-3B9A-7599-DD86-57BEC3545256}"/>
                  </a:ext>
                </a:extLst>
              </p:cNvPr>
              <p:cNvCxnSpPr>
                <a:cxnSpLocks/>
                <a:stCxn id="37" idx="0"/>
                <a:endCxn id="39" idx="5"/>
              </p:cNvCxnSpPr>
              <p:nvPr/>
            </p:nvCxnSpPr>
            <p:spPr>
              <a:xfrm flipH="1" flipV="1">
                <a:off x="8606087" y="2633668"/>
                <a:ext cx="238105" cy="67153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3B565535-4464-CDD2-8AF6-74C02B59D8E1}"/>
                  </a:ext>
                </a:extLst>
              </p:cNvPr>
              <p:cNvCxnSpPr>
                <a:cxnSpLocks/>
                <a:stCxn id="38" idx="7"/>
                <a:endCxn id="39" idx="3"/>
              </p:cNvCxnSpPr>
              <p:nvPr/>
            </p:nvCxnSpPr>
            <p:spPr>
              <a:xfrm flipV="1">
                <a:off x="8211345" y="2633668"/>
                <a:ext cx="115618" cy="16324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ADD5C80A-B423-95E0-57EA-FE9C3B711A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05278" y="5823676"/>
                <a:ext cx="5048522" cy="8733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5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Step 2: Prove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ADD5C80A-B423-95E0-57EA-FE9C3B711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278" y="5823676"/>
                <a:ext cx="5048522" cy="873393"/>
              </a:xfrm>
              <a:prstGeom prst="rect">
                <a:avLst/>
              </a:prstGeom>
              <a:blipFill>
                <a:blip r:embed="rId16"/>
                <a:stretch>
                  <a:fillRect l="-2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226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43C4D-4FDE-59AD-507E-D0F87B1D2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550"/>
            <a:ext cx="10515600" cy="1325563"/>
          </a:xfrm>
        </p:spPr>
        <p:txBody>
          <a:bodyPr/>
          <a:lstStyle/>
          <a:p>
            <a:r>
              <a:rPr lang="en-US" dirty="0"/>
              <a:t>Circuit complexity of a binary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70EBCA-DE5F-1E18-7144-0CF7DF3B63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0757" y="1451113"/>
                <a:ext cx="11350486" cy="516834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, we 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0, 1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lit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0, 1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by the rule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1     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if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0     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if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∉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b="1" dirty="0"/>
                  <a:t>Definition:</a:t>
                </a:r>
                <a:r>
                  <a:rPr lang="en-US" dirty="0"/>
                  <a:t> The </a:t>
                </a:r>
                <a:r>
                  <a:rPr lang="en-US" dirty="0">
                    <a:solidFill>
                      <a:schemeClr val="accent1"/>
                    </a:solidFill>
                  </a:rPr>
                  <a:t>circuit complexity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is the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defined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the size of the smallest circuit that computes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Note: Each circuit only handles a single input length! Different from TMs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70EBCA-DE5F-1E18-7144-0CF7DF3B63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0757" y="1451113"/>
                <a:ext cx="11350486" cy="5168347"/>
              </a:xfrm>
              <a:blipFill>
                <a:blip r:embed="rId2"/>
                <a:stretch>
                  <a:fillRect l="-967" b="-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D3855-B279-CAE3-C651-647CD943C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57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DDB4F-5922-52B3-19A0-61878EE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as data </a:t>
            </a:r>
            <a:r>
              <a:rPr lang="en-US" dirty="0">
                <a:latin typeface="Californian FB" panose="0207040306080B030204" pitchFamily="18" charset="0"/>
              </a:rPr>
              <a:t>III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ABA931-CBB9-B698-899D-1A73F02EDF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5221" y="1825625"/>
                <a:ext cx="11317705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Recall principle: A 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can be encoded as a string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an algorithm, but at the same time,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dirty="0"/>
                  <a:t> can be an </a:t>
                </a:r>
                <a:r>
                  <a:rPr lang="en-US" dirty="0">
                    <a:solidFill>
                      <a:schemeClr val="accent1"/>
                    </a:solidFill>
                  </a:rPr>
                  <a:t>input</a:t>
                </a:r>
                <a:r>
                  <a:rPr lang="en-US" dirty="0"/>
                  <a:t> to </a:t>
                </a:r>
                <a:r>
                  <a:rPr lang="en-US" dirty="0">
                    <a:solidFill>
                      <a:schemeClr val="accent1"/>
                    </a:solidFill>
                  </a:rPr>
                  <a:t>another</a:t>
                </a:r>
                <a:r>
                  <a:rPr lang="en-US" dirty="0"/>
                  <a:t> algorithm!</a:t>
                </a:r>
              </a:p>
              <a:p>
                <a:r>
                  <a:rPr lang="en-US" dirty="0"/>
                  <a:t>Similar idea: A </a:t>
                </a:r>
                <a:r>
                  <a:rPr lang="en-US" dirty="0">
                    <a:solidFill>
                      <a:schemeClr val="accent1"/>
                    </a:solidFill>
                  </a:rPr>
                  <a:t>circuit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can be encoded as a string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is an “algorithm,” but at the same time,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dirty="0"/>
                  <a:t> can be an </a:t>
                </a:r>
                <a:r>
                  <a:rPr lang="en-US" dirty="0">
                    <a:solidFill>
                      <a:schemeClr val="accent1"/>
                    </a:solidFill>
                  </a:rPr>
                  <a:t>input</a:t>
                </a:r>
                <a:r>
                  <a:rPr lang="en-US" dirty="0"/>
                  <a:t> to </a:t>
                </a:r>
                <a:r>
                  <a:rPr lang="en-US" dirty="0">
                    <a:solidFill>
                      <a:schemeClr val="accent1"/>
                    </a:solidFill>
                  </a:rPr>
                  <a:t>another</a:t>
                </a:r>
                <a:r>
                  <a:rPr lang="en-US" dirty="0"/>
                  <a:t> algorithm!</a:t>
                </a:r>
              </a:p>
              <a:p>
                <a:pPr lvl="1"/>
                <a:r>
                  <a:rPr lang="en-US" dirty="0"/>
                  <a:t>You’ll explore encoding details in a </a:t>
                </a:r>
                <a:r>
                  <a:rPr lang="en-US"/>
                  <a:t>homework exercise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ABA931-CBB9-B698-899D-1A73F02EDF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5221" y="1825625"/>
                <a:ext cx="11317705" cy="4351338"/>
              </a:xfrm>
              <a:blipFill>
                <a:blip r:embed="rId2"/>
                <a:stretch>
                  <a:fillRect l="-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36D74-5F27-EBC8-DBF4-BDF0F028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372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9ADC8-8B68-ED1E-C6B7-1FA5FDA2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value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ED2AC0-FE68-2516-86D3-BAF5DF3BB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3015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CIRCUIT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VALUE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is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circuit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Lemma: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CIRCUIT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VALUE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</m:oMath>
                </a14:m>
                <a:endParaRPr lang="en-US" b="1" dirty="0"/>
              </a:p>
              <a:p>
                <a:r>
                  <a:rPr lang="en-US" b="1" dirty="0"/>
                  <a:t>Proof sketch:</a:t>
                </a:r>
                <a:r>
                  <a:rPr lang="en-US" dirty="0"/>
                  <a:t>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nodes. To compute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:</a:t>
                </a:r>
              </a:p>
              <a:p>
                <a:pPr marL="914400" lvl="1" indent="-457200">
                  <a:buFont typeface="+mj-lt"/>
                  <a:buAutoNum type="arabicParenR"/>
                </a:pPr>
                <a:r>
                  <a:rPr lang="en-US" dirty="0"/>
                  <a:t>Mark all the input nodes with their values</a:t>
                </a:r>
              </a:p>
              <a:p>
                <a:pPr marL="914400" lvl="1" indent="-457200">
                  <a:buFont typeface="+mj-lt"/>
                  <a:buAutoNum type="arabicParenR"/>
                </a:pPr>
                <a:r>
                  <a:rPr lang="en-US" dirty="0"/>
                  <a:t>While there is an unmarked node:</a:t>
                </a:r>
              </a:p>
              <a:p>
                <a:pPr marL="1371600" lvl="2" indent="-457200">
                  <a:buFont typeface="+mj-lt"/>
                  <a:buAutoNum type="alphaLcParenR"/>
                </a:pPr>
                <a:r>
                  <a:rPr lang="en-US" dirty="0"/>
                  <a:t>For every gate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, find all the nodes that feed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. If they are all marked with their values, then mark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with its value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ED2AC0-FE68-2516-86D3-BAF5DF3BB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30152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9C0FF-2E88-1F31-A97C-0E3B994B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8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C86BD60-D4A0-EB65-1566-1EFA44470D3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Proof that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C86BD60-D4A0-EB65-1566-1EFA44470D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38ED8B-6142-A79A-4E09-B40F1C3A20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025" y="1825625"/>
                <a:ext cx="11172825" cy="4351338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can be computed by a circuit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of size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Advice: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we can figure out whether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by computing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This is exactly the circuit value problem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38ED8B-6142-A79A-4E09-B40F1C3A20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025" y="1825625"/>
                <a:ext cx="11172825" cy="4351338"/>
              </a:xfrm>
              <a:blipFill>
                <a:blip r:embed="rId3"/>
                <a:stretch>
                  <a:fillRect l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452BD-93A6-A8E9-E888-3F51F3046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524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3CD06E1-AF73-C3B6-18CB-427BAEC1F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A5C7C-F7C9-8FC7-DCA1-607B9B8C3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931"/>
            <a:ext cx="10515600" cy="1325563"/>
          </a:xfrm>
        </p:spPr>
        <p:txBody>
          <a:bodyPr/>
          <a:lstStyle/>
          <a:p>
            <a:r>
              <a:rPr lang="en-US" dirty="0"/>
              <a:t>Circuits vs. advice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174271-79AD-A608-E416-D9BDCC54C0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4540" y="5777912"/>
                <a:ext cx="5627160" cy="87339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Step 1: Prove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r>
                  <a:rPr lang="en-US" dirty="0"/>
                  <a:t> ✔️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174271-79AD-A608-E416-D9BDCC54C0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540" y="5777912"/>
                <a:ext cx="5627160" cy="873393"/>
              </a:xfrm>
              <a:blipFill>
                <a:blip r:embed="rId2"/>
                <a:stretch>
                  <a:fillRect l="-1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254403-5233-1762-54B0-2473CECB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7B7CEC-6913-EDCC-8F3B-B52F34A029F8}"/>
                  </a:ext>
                </a:extLst>
              </p:cNvPr>
              <p:cNvSpPr/>
              <p:nvPr/>
            </p:nvSpPr>
            <p:spPr>
              <a:xfrm>
                <a:off x="3484499" y="1421710"/>
                <a:ext cx="4833258" cy="845683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PSIZE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sz="28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7B7CEC-6913-EDCC-8F3B-B52F34A029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499" y="1421710"/>
                <a:ext cx="4833258" cy="845683"/>
              </a:xfrm>
              <a:prstGeom prst="rect">
                <a:avLst/>
              </a:prstGeom>
              <a:blipFill>
                <a:blip r:embed="rId3"/>
                <a:stretch>
                  <a:fillRect b="-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BBD5A323-934A-1388-9CB1-8E2E52DF6189}"/>
              </a:ext>
            </a:extLst>
          </p:cNvPr>
          <p:cNvGrpSpPr/>
          <p:nvPr/>
        </p:nvGrpSpPr>
        <p:grpSpPr>
          <a:xfrm>
            <a:off x="2999551" y="2501231"/>
            <a:ext cx="6044837" cy="3004868"/>
            <a:chOff x="3015343" y="2371700"/>
            <a:chExt cx="6044837" cy="3004868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A55DB98-BC96-C85D-4E0B-04C615B0A8CC}"/>
                </a:ext>
              </a:extLst>
            </p:cNvPr>
            <p:cNvSpPr/>
            <p:nvPr/>
          </p:nvSpPr>
          <p:spPr>
            <a:xfrm>
              <a:off x="3015343" y="2371700"/>
              <a:ext cx="6044837" cy="300486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cartoon of an owl&#10;&#10;AI-generated content may be incorrect.">
              <a:extLst>
                <a:ext uri="{FF2B5EF4-FFF2-40B4-BE49-F238E27FC236}">
                  <a16:creationId xmlns:a16="http://schemas.microsoft.com/office/drawing/2014/main" id="{7DF8EE35-458D-6CFB-546F-877036D7300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1332" y="2877954"/>
              <a:ext cx="1999115" cy="1999115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CA845DF-7D3C-BA4B-FFA6-05D766F96BDE}"/>
                    </a:ext>
                  </a:extLst>
                </p:cNvPr>
                <p:cNvSpPr txBox="1"/>
                <p:nvPr/>
              </p:nvSpPr>
              <p:spPr>
                <a:xfrm>
                  <a:off x="5334381" y="3358182"/>
                  <a:ext cx="1406759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CA845DF-7D3C-BA4B-FFA6-05D766F96B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381" y="3358182"/>
                  <a:ext cx="1406759" cy="83099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332FB83-2491-AAF3-6355-27D8C7F4B066}"/>
                </a:ext>
              </a:extLst>
            </p:cNvPr>
            <p:cNvGrpSpPr/>
            <p:nvPr/>
          </p:nvGrpSpPr>
          <p:grpSpPr>
            <a:xfrm>
              <a:off x="3273197" y="2591266"/>
              <a:ext cx="2047720" cy="2572490"/>
              <a:chOff x="7302134" y="2296735"/>
              <a:chExt cx="2047720" cy="257249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083519F7-AD09-638E-ED00-4446924F59CB}"/>
                      </a:ext>
                    </a:extLst>
                  </p:cNvPr>
                  <p:cNvSpPr/>
                  <p:nvPr/>
                </p:nvSpPr>
                <p:spPr>
                  <a:xfrm>
                    <a:off x="7532082" y="3906437"/>
                    <a:ext cx="401065" cy="401065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⊕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083519F7-AD09-638E-ED00-4446924F59C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32082" y="3906437"/>
                    <a:ext cx="401065" cy="401065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CBC38CD9-68AD-7E13-E3A9-F151F69CA6D4}"/>
                  </a:ext>
                </a:extLst>
              </p:cNvPr>
              <p:cNvCxnSpPr>
                <a:cxnSpLocks/>
                <a:stCxn id="31" idx="0"/>
                <a:endCxn id="29" idx="3"/>
              </p:cNvCxnSpPr>
              <p:nvPr/>
            </p:nvCxnSpPr>
            <p:spPr>
              <a:xfrm flipV="1">
                <a:off x="7502666" y="4248767"/>
                <a:ext cx="88151" cy="19367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90F5E35E-FCF6-DE14-534A-27D644EFB641}"/>
                      </a:ext>
                    </a:extLst>
                  </p:cNvPr>
                  <p:cNvSpPr/>
                  <p:nvPr/>
                </p:nvSpPr>
                <p:spPr>
                  <a:xfrm>
                    <a:off x="7302134" y="4442439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90F5E35E-FCF6-DE14-534A-27D644EFB64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2134" y="4442439"/>
                    <a:ext cx="401064" cy="401064"/>
                  </a:xfrm>
                  <a:prstGeom prst="ellips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CAFCCC21-AE18-6DB3-A572-7DF6DAD71619}"/>
                      </a:ext>
                    </a:extLst>
                  </p:cNvPr>
                  <p:cNvSpPr/>
                  <p:nvPr/>
                </p:nvSpPr>
                <p:spPr>
                  <a:xfrm>
                    <a:off x="8100037" y="4461473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CAFCCC21-AE18-6DB3-A572-7DF6DAD7161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0037" y="4461473"/>
                    <a:ext cx="401064" cy="401064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9A034421-6593-D3FA-AC98-BE981D26B6ED}"/>
                      </a:ext>
                    </a:extLst>
                  </p:cNvPr>
                  <p:cNvSpPr/>
                  <p:nvPr/>
                </p:nvSpPr>
                <p:spPr>
                  <a:xfrm>
                    <a:off x="8948790" y="4468161"/>
                    <a:ext cx="401064" cy="401064"/>
                  </a:xfrm>
                  <a:prstGeom prst="ellipse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9A034421-6593-D3FA-AC98-BE981D26B6E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48790" y="4468161"/>
                    <a:ext cx="401064" cy="401064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2D36D5BC-EA7A-5678-F7F7-E1F46F4778FC}"/>
                      </a:ext>
                    </a:extLst>
                  </p:cNvPr>
                  <p:cNvSpPr/>
                  <p:nvPr/>
                </p:nvSpPr>
                <p:spPr>
                  <a:xfrm>
                    <a:off x="8704172" y="3944075"/>
                    <a:ext cx="417721" cy="417721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⊕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2D36D5BC-EA7A-5678-F7F7-E1F46F4778F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04172" y="3944075"/>
                    <a:ext cx="417721" cy="417721"/>
                  </a:xfrm>
                  <a:prstGeom prst="ellips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5AA80E99-EF68-F08E-94A5-CCE7701F9412}"/>
                      </a:ext>
                    </a:extLst>
                  </p:cNvPr>
                  <p:cNvSpPr/>
                  <p:nvPr/>
                </p:nvSpPr>
                <p:spPr>
                  <a:xfrm>
                    <a:off x="7605876" y="3278618"/>
                    <a:ext cx="401065" cy="401065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5AA80E99-EF68-F08E-94A5-CCE7701F94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5876" y="3278618"/>
                    <a:ext cx="401065" cy="401065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7C391AE3-5AA1-9278-5C51-CFA9586B2859}"/>
                      </a:ext>
                    </a:extLst>
                  </p:cNvPr>
                  <p:cNvSpPr/>
                  <p:nvPr/>
                </p:nvSpPr>
                <p:spPr>
                  <a:xfrm>
                    <a:off x="8100037" y="3410834"/>
                    <a:ext cx="403122" cy="40312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7C391AE3-5AA1-9278-5C51-CFA9586B285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0037" y="3410834"/>
                    <a:ext cx="403122" cy="403122"/>
                  </a:xfrm>
                  <a:prstGeom prst="ellips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D78296A9-E100-90DA-E6BB-FD20CEB98E3D}"/>
                      </a:ext>
                    </a:extLst>
                  </p:cNvPr>
                  <p:cNvSpPr/>
                  <p:nvPr/>
                </p:nvSpPr>
                <p:spPr>
                  <a:xfrm>
                    <a:off x="8642631" y="3305199"/>
                    <a:ext cx="403122" cy="40312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D78296A9-E100-90DA-E6BB-FD20CEB98E3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42631" y="3305199"/>
                    <a:ext cx="403122" cy="403122"/>
                  </a:xfrm>
                  <a:prstGeom prst="ellips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9DB657FA-6384-695C-84DD-4A9952640E7C}"/>
                      </a:ext>
                    </a:extLst>
                  </p:cNvPr>
                  <p:cNvSpPr/>
                  <p:nvPr/>
                </p:nvSpPr>
                <p:spPr>
                  <a:xfrm>
                    <a:off x="7874412" y="2739105"/>
                    <a:ext cx="394742" cy="39474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∨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9DB657FA-6384-695C-84DD-4A9952640E7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4412" y="2739105"/>
                    <a:ext cx="394742" cy="394742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DB799CB9-196A-7290-6124-4A4DDD660351}"/>
                      </a:ext>
                    </a:extLst>
                  </p:cNvPr>
                  <p:cNvSpPr/>
                  <p:nvPr/>
                </p:nvSpPr>
                <p:spPr>
                  <a:xfrm>
                    <a:off x="8269154" y="2296735"/>
                    <a:ext cx="394742" cy="394742"/>
                  </a:xfrm>
                  <a:prstGeom prst="ellipse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∨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DB799CB9-196A-7290-6124-4A4DDD66035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69154" y="2296735"/>
                    <a:ext cx="394742" cy="394742"/>
                  </a:xfrm>
                  <a:prstGeom prst="ellipse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929920C6-E940-770A-78FC-601A97383838}"/>
                  </a:ext>
                </a:extLst>
              </p:cNvPr>
              <p:cNvCxnSpPr>
                <a:cxnSpLocks/>
                <a:stCxn id="32" idx="1"/>
                <a:endCxn id="29" idx="5"/>
              </p:cNvCxnSpPr>
              <p:nvPr/>
            </p:nvCxnSpPr>
            <p:spPr>
              <a:xfrm flipH="1" flipV="1">
                <a:off x="7874412" y="4248767"/>
                <a:ext cx="284359" cy="27144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C23D55E1-DE3C-44B1-DAEE-5DAF98B24DA2}"/>
                  </a:ext>
                </a:extLst>
              </p:cNvPr>
              <p:cNvCxnSpPr>
                <a:cxnSpLocks/>
                <a:stCxn id="32" idx="7"/>
                <a:endCxn id="34" idx="3"/>
              </p:cNvCxnSpPr>
              <p:nvPr/>
            </p:nvCxnSpPr>
            <p:spPr>
              <a:xfrm flipV="1">
                <a:off x="8442367" y="4300622"/>
                <a:ext cx="322979" cy="2195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47581E83-01D0-9D72-DBC0-9D18859F0BFE}"/>
                  </a:ext>
                </a:extLst>
              </p:cNvPr>
              <p:cNvCxnSpPr>
                <a:cxnSpLocks/>
                <a:stCxn id="33" idx="0"/>
                <a:endCxn id="34" idx="5"/>
              </p:cNvCxnSpPr>
              <p:nvPr/>
            </p:nvCxnSpPr>
            <p:spPr>
              <a:xfrm flipH="1" flipV="1">
                <a:off x="9060719" y="4300622"/>
                <a:ext cx="88603" cy="1675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BAC68272-9BA8-777E-ACAB-31DB4A69FF89}"/>
                  </a:ext>
                </a:extLst>
              </p:cNvPr>
              <p:cNvCxnSpPr>
                <a:cxnSpLocks/>
                <a:stCxn id="29" idx="0"/>
                <a:endCxn id="35" idx="4"/>
              </p:cNvCxnSpPr>
              <p:nvPr/>
            </p:nvCxnSpPr>
            <p:spPr>
              <a:xfrm flipV="1">
                <a:off x="7732615" y="3679683"/>
                <a:ext cx="73794" cy="226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55B76560-2127-DCB6-2620-DA122F297670}"/>
                  </a:ext>
                </a:extLst>
              </p:cNvPr>
              <p:cNvCxnSpPr>
                <a:cxnSpLocks/>
                <a:stCxn id="32" idx="0"/>
                <a:endCxn id="35" idx="5"/>
              </p:cNvCxnSpPr>
              <p:nvPr/>
            </p:nvCxnSpPr>
            <p:spPr>
              <a:xfrm flipH="1" flipV="1">
                <a:off x="7948206" y="3620948"/>
                <a:ext cx="352363" cy="84052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44241FB4-58C3-CEEB-E172-E3B15BFC7F48}"/>
                  </a:ext>
                </a:extLst>
              </p:cNvPr>
              <p:cNvCxnSpPr>
                <a:cxnSpLocks/>
                <a:stCxn id="34" idx="0"/>
                <a:endCxn id="37" idx="4"/>
              </p:cNvCxnSpPr>
              <p:nvPr/>
            </p:nvCxnSpPr>
            <p:spPr>
              <a:xfrm flipH="1" flipV="1">
                <a:off x="8844192" y="3708321"/>
                <a:ext cx="68841" cy="235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88306ADC-6F37-CF8B-8B59-17245E559D69}"/>
                  </a:ext>
                </a:extLst>
              </p:cNvPr>
              <p:cNvCxnSpPr>
                <a:cxnSpLocks/>
                <a:stCxn id="32" idx="0"/>
                <a:endCxn id="37" idx="3"/>
              </p:cNvCxnSpPr>
              <p:nvPr/>
            </p:nvCxnSpPr>
            <p:spPr>
              <a:xfrm flipV="1">
                <a:off x="8300569" y="3649285"/>
                <a:ext cx="401098" cy="8121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7E13510E-F211-0065-85DE-BA3AF57F8147}"/>
                  </a:ext>
                </a:extLst>
              </p:cNvPr>
              <p:cNvCxnSpPr>
                <a:cxnSpLocks/>
                <a:stCxn id="34" idx="1"/>
                <a:endCxn id="36" idx="5"/>
              </p:cNvCxnSpPr>
              <p:nvPr/>
            </p:nvCxnSpPr>
            <p:spPr>
              <a:xfrm flipH="1" flipV="1">
                <a:off x="8444123" y="3754920"/>
                <a:ext cx="321223" cy="2503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BE705B30-C195-6042-ACB1-D39C4D62E21A}"/>
                  </a:ext>
                </a:extLst>
              </p:cNvPr>
              <p:cNvCxnSpPr>
                <a:cxnSpLocks/>
                <a:stCxn id="29" idx="7"/>
                <a:endCxn id="36" idx="3"/>
              </p:cNvCxnSpPr>
              <p:nvPr/>
            </p:nvCxnSpPr>
            <p:spPr>
              <a:xfrm flipV="1">
                <a:off x="7874412" y="3754920"/>
                <a:ext cx="284661" cy="21025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E20B0F0E-E7C1-02DA-DF7E-3FBEDABD2A30}"/>
                  </a:ext>
                </a:extLst>
              </p:cNvPr>
              <p:cNvCxnSpPr>
                <a:cxnSpLocks/>
                <a:stCxn id="35" idx="0"/>
                <a:endCxn id="38" idx="3"/>
              </p:cNvCxnSpPr>
              <p:nvPr/>
            </p:nvCxnSpPr>
            <p:spPr>
              <a:xfrm flipV="1">
                <a:off x="7806409" y="3076038"/>
                <a:ext cx="125812" cy="20258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837B5EBE-0376-8B63-BEA6-D0635D7BF7C7}"/>
                  </a:ext>
                </a:extLst>
              </p:cNvPr>
              <p:cNvCxnSpPr>
                <a:cxnSpLocks/>
                <a:stCxn id="36" idx="0"/>
                <a:endCxn id="38" idx="5"/>
              </p:cNvCxnSpPr>
              <p:nvPr/>
            </p:nvCxnSpPr>
            <p:spPr>
              <a:xfrm flipH="1" flipV="1">
                <a:off x="8211345" y="3076038"/>
                <a:ext cx="90253" cy="33479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8849DBE8-3DEE-F44E-1E8C-DDE3BF23ED78}"/>
                  </a:ext>
                </a:extLst>
              </p:cNvPr>
              <p:cNvCxnSpPr>
                <a:cxnSpLocks/>
                <a:stCxn id="37" idx="0"/>
                <a:endCxn id="39" idx="5"/>
              </p:cNvCxnSpPr>
              <p:nvPr/>
            </p:nvCxnSpPr>
            <p:spPr>
              <a:xfrm flipH="1" flipV="1">
                <a:off x="8606087" y="2633668"/>
                <a:ext cx="238105" cy="67153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CE089C97-1992-6C83-9225-3F0371544A6B}"/>
                  </a:ext>
                </a:extLst>
              </p:cNvPr>
              <p:cNvCxnSpPr>
                <a:cxnSpLocks/>
                <a:stCxn id="38" idx="7"/>
                <a:endCxn id="39" idx="3"/>
              </p:cNvCxnSpPr>
              <p:nvPr/>
            </p:nvCxnSpPr>
            <p:spPr>
              <a:xfrm flipV="1">
                <a:off x="8211345" y="2633668"/>
                <a:ext cx="115618" cy="16324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1A4FFC49-492C-1855-A80D-871B9159BF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05278" y="5823676"/>
                <a:ext cx="5785122" cy="8733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5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Step 2: Prove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r>
                  <a:rPr lang="en-US" dirty="0"/>
                  <a:t> ✔️</a:t>
                </a:r>
              </a:p>
            </p:txBody>
          </p:sp>
        </mc:Choice>
        <mc:Fallback xmlns="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1A4FFC49-492C-1855-A80D-871B9159B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278" y="5823676"/>
                <a:ext cx="5785122" cy="873393"/>
              </a:xfrm>
              <a:prstGeom prst="rect">
                <a:avLst/>
              </a:prstGeom>
              <a:blipFill>
                <a:blip r:embed="rId16"/>
                <a:stretch>
                  <a:fillRect l="-1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726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DFB1D-6279-C66A-1391-96925B7D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722"/>
            <a:ext cx="10515600" cy="1325563"/>
          </a:xfrm>
        </p:spPr>
        <p:txBody>
          <a:bodyPr/>
          <a:lstStyle/>
          <a:p>
            <a:r>
              <a:rPr lang="en-US" dirty="0"/>
              <a:t>Turing machines vs. 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F8E9A41-6C83-1DD9-FE72-6A0104A47B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37072"/>
                <a:ext cx="10629900" cy="4970206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 a Turing machine that decides a language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’s time complexity; 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’s space complexity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F8E9A41-6C83-1DD9-FE72-6A0104A47B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37072"/>
                <a:ext cx="10629900" cy="4970206"/>
              </a:xfrm>
              <a:blipFill>
                <a:blip r:embed="rId2"/>
                <a:stretch>
                  <a:fillRect l="-1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39039-3C7E-79D6-3E15-D2353D41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EAF0FFA-B098-B564-326D-950374C94110}"/>
                  </a:ext>
                </a:extLst>
              </p:cNvPr>
              <p:cNvSpPr/>
              <p:nvPr/>
            </p:nvSpPr>
            <p:spPr>
              <a:xfrm>
                <a:off x="1752987" y="3911217"/>
                <a:ext cx="8800325" cy="80048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Theorem: </a:t>
                </a:r>
                <a:r>
                  <a:rPr lang="en-US" sz="2800" dirty="0">
                    <a:solidFill>
                      <a:schemeClr val="tx1"/>
                    </a:solidFill>
                  </a:rPr>
                  <a:t>The circuit complexity of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EAF0FFA-B098-B564-326D-950374C941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987" y="3911217"/>
                <a:ext cx="8800325" cy="800484"/>
              </a:xfrm>
              <a:prstGeom prst="rect">
                <a:avLst/>
              </a:prstGeom>
              <a:blipFill>
                <a:blip r:embed="rId3"/>
                <a:stretch>
                  <a:fillRect b="-3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738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7A04B1C-F3E2-A162-C9C0-2E3913659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9AAA28-1866-D1D3-B6F0-57AA606BDD3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8255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TM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Circuit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9AAA28-1866-D1D3-B6F0-57AA606BDD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8255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AE059F-A58C-4D8E-E7FB-0F55734710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7667"/>
                <a:ext cx="10949354" cy="4949296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ℓ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⋯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There is a circuit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dirty="0"/>
                  <a:t> that computes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/>
                  <a:t> given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AE059F-A58C-4D8E-E7FB-0F55734710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7667"/>
                <a:ext cx="10949354" cy="4949296"/>
              </a:xfrm>
              <a:blipFill>
                <a:blip r:embed="rId3"/>
                <a:stretch>
                  <a:fillRect l="-10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3B42B-4BEB-4D23-C4AF-58F40CDBA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D95CBB-4687-714F-1B8D-532E2DEEACE1}"/>
              </a:ext>
            </a:extLst>
          </p:cNvPr>
          <p:cNvCxnSpPr>
            <a:cxnSpLocks/>
          </p:cNvCxnSpPr>
          <p:nvPr/>
        </p:nvCxnSpPr>
        <p:spPr>
          <a:xfrm>
            <a:off x="5048971" y="3873862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4C26D2-FFCB-98FF-B121-5D2BA5A44816}"/>
              </a:ext>
            </a:extLst>
          </p:cNvPr>
          <p:cNvCxnSpPr>
            <a:cxnSpLocks/>
          </p:cNvCxnSpPr>
          <p:nvPr/>
        </p:nvCxnSpPr>
        <p:spPr>
          <a:xfrm>
            <a:off x="5392277" y="3872168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646DCE8-BB17-2B92-8DD4-832F0CDB15AE}"/>
              </a:ext>
            </a:extLst>
          </p:cNvPr>
          <p:cNvCxnSpPr>
            <a:cxnSpLocks/>
          </p:cNvCxnSpPr>
          <p:nvPr/>
        </p:nvCxnSpPr>
        <p:spPr>
          <a:xfrm>
            <a:off x="5732221" y="3872168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2D9EDC7-FE97-0DE7-7165-B78954EFF132}"/>
              </a:ext>
            </a:extLst>
          </p:cNvPr>
          <p:cNvCxnSpPr>
            <a:cxnSpLocks/>
          </p:cNvCxnSpPr>
          <p:nvPr/>
        </p:nvCxnSpPr>
        <p:spPr>
          <a:xfrm flipV="1">
            <a:off x="3639253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CA6A981-D640-716B-C15F-9692290FCD27}"/>
              </a:ext>
            </a:extLst>
          </p:cNvPr>
          <p:cNvCxnSpPr>
            <a:cxnSpLocks/>
          </p:cNvCxnSpPr>
          <p:nvPr/>
        </p:nvCxnSpPr>
        <p:spPr>
          <a:xfrm flipV="1">
            <a:off x="3982559" y="5636307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7C58221-08D4-3D85-C634-95A350AC9824}"/>
              </a:ext>
            </a:extLst>
          </p:cNvPr>
          <p:cNvCxnSpPr>
            <a:cxnSpLocks/>
          </p:cNvCxnSpPr>
          <p:nvPr/>
        </p:nvCxnSpPr>
        <p:spPr>
          <a:xfrm flipV="1">
            <a:off x="4322503" y="5636307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52105EB-B2AD-65EC-A71B-581F624943FD}"/>
              </a:ext>
            </a:extLst>
          </p:cNvPr>
          <p:cNvCxnSpPr>
            <a:cxnSpLocks/>
          </p:cNvCxnSpPr>
          <p:nvPr/>
        </p:nvCxnSpPr>
        <p:spPr>
          <a:xfrm flipV="1">
            <a:off x="5048971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4AC27F3-491A-FC7E-3951-F6DECC7A4830}"/>
              </a:ext>
            </a:extLst>
          </p:cNvPr>
          <p:cNvCxnSpPr>
            <a:cxnSpLocks/>
          </p:cNvCxnSpPr>
          <p:nvPr/>
        </p:nvCxnSpPr>
        <p:spPr>
          <a:xfrm flipV="1">
            <a:off x="5392277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41EB5BE-041E-3D5A-9685-3ADFD21DDE81}"/>
              </a:ext>
            </a:extLst>
          </p:cNvPr>
          <p:cNvCxnSpPr>
            <a:cxnSpLocks/>
          </p:cNvCxnSpPr>
          <p:nvPr/>
        </p:nvCxnSpPr>
        <p:spPr>
          <a:xfrm flipV="1">
            <a:off x="5732221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DECC932-8CB0-2B4C-A7A8-6D081B240B42}"/>
              </a:ext>
            </a:extLst>
          </p:cNvPr>
          <p:cNvCxnSpPr>
            <a:cxnSpLocks/>
          </p:cNvCxnSpPr>
          <p:nvPr/>
        </p:nvCxnSpPr>
        <p:spPr>
          <a:xfrm flipV="1">
            <a:off x="6458688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B1B9B2E2-F019-AD85-A052-52995E57DBAD}"/>
              </a:ext>
            </a:extLst>
          </p:cNvPr>
          <p:cNvCxnSpPr>
            <a:cxnSpLocks/>
          </p:cNvCxnSpPr>
          <p:nvPr/>
        </p:nvCxnSpPr>
        <p:spPr>
          <a:xfrm flipV="1">
            <a:off x="6801994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E3360F4-E302-4CDD-CCDB-0A08AFA9E6F3}"/>
              </a:ext>
            </a:extLst>
          </p:cNvPr>
          <p:cNvCxnSpPr>
            <a:cxnSpLocks/>
          </p:cNvCxnSpPr>
          <p:nvPr/>
        </p:nvCxnSpPr>
        <p:spPr>
          <a:xfrm flipV="1">
            <a:off x="7141938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C517AC8-CD0D-42E6-F4FC-58565F40461E}"/>
              </a:ext>
            </a:extLst>
          </p:cNvPr>
          <p:cNvCxnSpPr>
            <a:cxnSpLocks/>
          </p:cNvCxnSpPr>
          <p:nvPr/>
        </p:nvCxnSpPr>
        <p:spPr>
          <a:xfrm flipV="1">
            <a:off x="7868405" y="5631225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9BE950B-FD7E-1564-4324-ABA442E6FE84}"/>
              </a:ext>
            </a:extLst>
          </p:cNvPr>
          <p:cNvCxnSpPr>
            <a:cxnSpLocks/>
          </p:cNvCxnSpPr>
          <p:nvPr/>
        </p:nvCxnSpPr>
        <p:spPr>
          <a:xfrm flipV="1">
            <a:off x="8211711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524CFC6-A162-640D-BB4E-E9D04025E042}"/>
              </a:ext>
            </a:extLst>
          </p:cNvPr>
          <p:cNvCxnSpPr>
            <a:cxnSpLocks/>
          </p:cNvCxnSpPr>
          <p:nvPr/>
        </p:nvCxnSpPr>
        <p:spPr>
          <a:xfrm flipV="1">
            <a:off x="8551655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8DD16DBB-3D9D-A1A1-5C70-5F27ED79A155}"/>
                  </a:ext>
                </a:extLst>
              </p:cNvPr>
              <p:cNvSpPr txBox="1"/>
              <p:nvPr/>
            </p:nvSpPr>
            <p:spPr>
              <a:xfrm>
                <a:off x="3287555" y="580939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⟨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8DD16DBB-3D9D-A1A1-5C70-5F27ED79A1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555" y="5809393"/>
                <a:ext cx="1455598" cy="5232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569D931E-37E4-C6C8-46A6-2F2A8B441B82}"/>
                  </a:ext>
                </a:extLst>
              </p:cNvPr>
              <p:cNvSpPr txBox="1"/>
              <p:nvPr/>
            </p:nvSpPr>
            <p:spPr>
              <a:xfrm>
                <a:off x="4690328" y="581068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⟨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569D931E-37E4-C6C8-46A6-2F2A8B441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328" y="5810683"/>
                <a:ext cx="1455598" cy="5232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B928B654-3DF7-5BE8-F237-06E51D76B393}"/>
                  </a:ext>
                </a:extLst>
              </p:cNvPr>
              <p:cNvSpPr txBox="1"/>
              <p:nvPr/>
            </p:nvSpPr>
            <p:spPr>
              <a:xfrm>
                <a:off x="6104269" y="579325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⟨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B928B654-3DF7-5BE8-F237-06E51D76B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4269" y="5793253"/>
                <a:ext cx="1455598" cy="5232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A0242D50-1799-2273-3A63-9406D5E28A8A}"/>
                  </a:ext>
                </a:extLst>
              </p:cNvPr>
              <p:cNvSpPr txBox="1"/>
              <p:nvPr/>
            </p:nvSpPr>
            <p:spPr>
              <a:xfrm>
                <a:off x="7483913" y="581068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A0242D50-1799-2273-3A63-9406D5E28A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913" y="5810683"/>
                <a:ext cx="1455598" cy="5232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98D3795B-64E0-E3C5-AE67-274EBA225A76}"/>
                  </a:ext>
                </a:extLst>
              </p:cNvPr>
              <p:cNvSpPr txBox="1"/>
              <p:nvPr/>
            </p:nvSpPr>
            <p:spPr>
              <a:xfrm>
                <a:off x="4664478" y="3214798"/>
                <a:ext cx="1455598" cy="523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⟨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98D3795B-64E0-E3C5-AE67-274EBA225A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478" y="3214798"/>
                <a:ext cx="1455598" cy="5234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F81B7DDF-B52B-2E04-089C-0B0457A1D969}"/>
                  </a:ext>
                </a:extLst>
              </p:cNvPr>
              <p:cNvSpPr/>
              <p:nvPr/>
            </p:nvSpPr>
            <p:spPr>
              <a:xfrm>
                <a:off x="3701951" y="5269744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∧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F81B7DDF-B52B-2E04-089C-0B0457A1D9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951" y="5269744"/>
                <a:ext cx="241207" cy="241207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34DCEC4-C4B0-9C79-09C4-8E98EC60CDEF}"/>
              </a:ext>
            </a:extLst>
          </p:cNvPr>
          <p:cNvCxnSpPr>
            <a:cxnSpLocks/>
            <a:endCxn id="6" idx="3"/>
          </p:cNvCxnSpPr>
          <p:nvPr/>
        </p:nvCxnSpPr>
        <p:spPr>
          <a:xfrm flipV="1">
            <a:off x="3639253" y="5475627"/>
            <a:ext cx="98022" cy="146237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EFB50F2-BF71-56A7-DE47-0BC9DBA9AE7A}"/>
              </a:ext>
            </a:extLst>
          </p:cNvPr>
          <p:cNvCxnSpPr>
            <a:cxnSpLocks/>
            <a:endCxn id="6" idx="5"/>
          </p:cNvCxnSpPr>
          <p:nvPr/>
        </p:nvCxnSpPr>
        <p:spPr>
          <a:xfrm flipH="1" flipV="1">
            <a:off x="3907834" y="5475627"/>
            <a:ext cx="71363" cy="157292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A7DF1BB-1859-24EA-1A40-07D8C20B06FA}"/>
                  </a:ext>
                </a:extLst>
              </p:cNvPr>
              <p:cNvSpPr/>
              <p:nvPr/>
            </p:nvSpPr>
            <p:spPr>
              <a:xfrm>
                <a:off x="4006570" y="4928156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∨</m:t>
                      </m:r>
                    </m:oMath>
                  </m:oMathPara>
                </a14:m>
                <a:endParaRPr lang="en-US" sz="12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A7DF1BB-1859-24EA-1A40-07D8C20B06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570" y="4928156"/>
                <a:ext cx="241207" cy="241207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D986781-78D3-4027-0359-9BB884DEFC40}"/>
              </a:ext>
            </a:extLst>
          </p:cNvPr>
          <p:cNvCxnSpPr>
            <a:cxnSpLocks/>
            <a:endCxn id="16" idx="5"/>
          </p:cNvCxnSpPr>
          <p:nvPr/>
        </p:nvCxnSpPr>
        <p:spPr>
          <a:xfrm flipH="1" flipV="1">
            <a:off x="4212453" y="5134039"/>
            <a:ext cx="106687" cy="4962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1B5E960-ABE5-4971-2464-043E3BE11709}"/>
              </a:ext>
            </a:extLst>
          </p:cNvPr>
          <p:cNvCxnSpPr>
            <a:cxnSpLocks/>
            <a:stCxn id="6" idx="0"/>
            <a:endCxn id="16" idx="3"/>
          </p:cNvCxnSpPr>
          <p:nvPr/>
        </p:nvCxnSpPr>
        <p:spPr>
          <a:xfrm flipV="1">
            <a:off x="3822555" y="5134039"/>
            <a:ext cx="219339" cy="13570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E01DA8A-BC44-2D40-2742-34DB3076E0AF}"/>
                  </a:ext>
                </a:extLst>
              </p:cNvPr>
              <p:cNvSpPr/>
              <p:nvPr/>
            </p:nvSpPr>
            <p:spPr>
              <a:xfrm>
                <a:off x="5454716" y="5270300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∨</m:t>
                      </m:r>
                    </m:oMath>
                  </m:oMathPara>
                </a14:m>
                <a:endParaRPr lang="en-US" sz="12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E01DA8A-BC44-2D40-2742-34DB3076E0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4716" y="5270300"/>
                <a:ext cx="241207" cy="241207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BA175436-3CA7-5F44-ABC3-255657F793D0}"/>
                  </a:ext>
                </a:extLst>
              </p:cNvPr>
              <p:cNvSpPr/>
              <p:nvPr/>
            </p:nvSpPr>
            <p:spPr>
              <a:xfrm>
                <a:off x="5196860" y="4909304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⊕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BA175436-3CA7-5F44-ABC3-255657F79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860" y="4909304"/>
                <a:ext cx="241207" cy="241207"/>
              </a:xfrm>
              <a:prstGeom prst="ellipse">
                <a:avLst/>
              </a:prstGeom>
              <a:blipFill>
                <a:blip r:embed="rId12"/>
                <a:stretch>
                  <a:fillRect l="-7317" r="-7317" b="-2381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0DC0700-19B6-C145-7431-88E924A45F76}"/>
                  </a:ext>
                </a:extLst>
              </p:cNvPr>
              <p:cNvSpPr/>
              <p:nvPr/>
            </p:nvSpPr>
            <p:spPr>
              <a:xfrm>
                <a:off x="6632968" y="5138848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⊕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0DC0700-19B6-C145-7431-88E924A45F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968" y="5138848"/>
                <a:ext cx="241207" cy="241207"/>
              </a:xfrm>
              <a:prstGeom prst="ellipse">
                <a:avLst/>
              </a:prstGeom>
              <a:blipFill>
                <a:blip r:embed="rId13"/>
                <a:stretch>
                  <a:fillRect l="-4762" r="-7143" b="-2381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FCA379E4-18B5-8891-C2DF-DFC0A35DEF22}"/>
                  </a:ext>
                </a:extLst>
              </p:cNvPr>
              <p:cNvSpPr/>
              <p:nvPr/>
            </p:nvSpPr>
            <p:spPr>
              <a:xfrm>
                <a:off x="7089660" y="5147406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∨</m:t>
                      </m:r>
                    </m:oMath>
                  </m:oMathPara>
                </a14:m>
                <a:endParaRPr lang="en-US" sz="12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FCA379E4-18B5-8891-C2DF-DFC0A35D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660" y="5147406"/>
                <a:ext cx="241207" cy="241207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018B5B8C-0A95-6A89-A523-C9136A0C7132}"/>
                  </a:ext>
                </a:extLst>
              </p:cNvPr>
              <p:cNvSpPr/>
              <p:nvPr/>
            </p:nvSpPr>
            <p:spPr>
              <a:xfrm>
                <a:off x="7912457" y="5138848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==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018B5B8C-0A95-6A89-A523-C9136A0C71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2457" y="5138848"/>
                <a:ext cx="241207" cy="241207"/>
              </a:xfrm>
              <a:prstGeom prst="ellipse">
                <a:avLst/>
              </a:prstGeom>
              <a:blipFill>
                <a:blip r:embed="rId14"/>
                <a:stretch>
                  <a:fillRect l="-2381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B347F670-43FD-05D5-E331-3D0B190C0FC1}"/>
                  </a:ext>
                </a:extLst>
              </p:cNvPr>
              <p:cNvSpPr/>
              <p:nvPr/>
            </p:nvSpPr>
            <p:spPr>
              <a:xfrm>
                <a:off x="6838851" y="4824024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∨</m:t>
                      </m:r>
                    </m:oMath>
                  </m:oMathPara>
                </a14:m>
                <a:endParaRPr lang="en-US" sz="12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B347F670-43FD-05D5-E331-3D0B190C0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851" y="4824024"/>
                <a:ext cx="241207" cy="241207"/>
              </a:xfrm>
              <a:prstGeom prst="ellipse">
                <a:avLst/>
              </a:prstGeom>
              <a:blipFill>
                <a:blip r:embed="rId15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8554BB06-778C-D1A1-AA2C-27641BF413DD}"/>
                  </a:ext>
                </a:extLst>
              </p:cNvPr>
              <p:cNvSpPr/>
              <p:nvPr/>
            </p:nvSpPr>
            <p:spPr>
              <a:xfrm>
                <a:off x="5611617" y="4036101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∧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8554BB06-778C-D1A1-AA2C-27641BF413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617" y="4036101"/>
                <a:ext cx="241207" cy="241207"/>
              </a:xfrm>
              <a:prstGeom prst="ellipse">
                <a:avLst/>
              </a:prstGeom>
              <a:blipFill>
                <a:blip r:embed="rId16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A8E75806-0EB6-D034-A245-983C2CE91A64}"/>
                  </a:ext>
                </a:extLst>
              </p:cNvPr>
              <p:cNvSpPr/>
              <p:nvPr/>
            </p:nvSpPr>
            <p:spPr>
              <a:xfrm>
                <a:off x="5265973" y="4036298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∨</m:t>
                      </m:r>
                    </m:oMath>
                  </m:oMathPara>
                </a14:m>
                <a:endParaRPr lang="en-US" sz="12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A8E75806-0EB6-D034-A245-983C2CE91A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973" y="4036298"/>
                <a:ext cx="241207" cy="241207"/>
              </a:xfrm>
              <a:prstGeom prst="ellipse">
                <a:avLst/>
              </a:prstGeom>
              <a:blipFill>
                <a:blip r:embed="rId15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55590623-3B23-1202-0846-B062E8CA41BC}"/>
                  </a:ext>
                </a:extLst>
              </p:cNvPr>
              <p:cNvSpPr/>
              <p:nvPr/>
            </p:nvSpPr>
            <p:spPr>
              <a:xfrm>
                <a:off x="4927217" y="4034199"/>
                <a:ext cx="241207" cy="24120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∨</m:t>
                      </m:r>
                    </m:oMath>
                  </m:oMathPara>
                </a14:m>
                <a:endParaRPr lang="en-US" sz="12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55590623-3B23-1202-0846-B062E8CA41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217" y="4034199"/>
                <a:ext cx="241207" cy="241207"/>
              </a:xfrm>
              <a:prstGeom prst="ellipse">
                <a:avLst/>
              </a:prstGeom>
              <a:blipFill>
                <a:blip r:embed="rId17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761F8D5-ED7D-84A3-FF2F-E742BB7A9F59}"/>
              </a:ext>
            </a:extLst>
          </p:cNvPr>
          <p:cNvCxnSpPr>
            <a:cxnSpLocks/>
            <a:stCxn id="16" idx="7"/>
            <a:endCxn id="44" idx="3"/>
          </p:cNvCxnSpPr>
          <p:nvPr/>
        </p:nvCxnSpPr>
        <p:spPr>
          <a:xfrm flipV="1">
            <a:off x="4212453" y="4240082"/>
            <a:ext cx="750088" cy="72339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95337F0-4053-69F1-4D12-0575FBF2989F}"/>
              </a:ext>
            </a:extLst>
          </p:cNvPr>
          <p:cNvCxnSpPr>
            <a:cxnSpLocks/>
            <a:stCxn id="35" idx="1"/>
            <a:endCxn id="44" idx="5"/>
          </p:cNvCxnSpPr>
          <p:nvPr/>
        </p:nvCxnSpPr>
        <p:spPr>
          <a:xfrm flipH="1" flipV="1">
            <a:off x="5133100" y="4240082"/>
            <a:ext cx="99084" cy="704546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4CA0F77-0AE2-D313-5F5D-FF66EE05C411}"/>
              </a:ext>
            </a:extLst>
          </p:cNvPr>
          <p:cNvCxnSpPr>
            <a:cxnSpLocks/>
            <a:stCxn id="35" idx="0"/>
            <a:endCxn id="43" idx="4"/>
          </p:cNvCxnSpPr>
          <p:nvPr/>
        </p:nvCxnSpPr>
        <p:spPr>
          <a:xfrm flipV="1">
            <a:off x="5317464" y="4277505"/>
            <a:ext cx="69113" cy="63179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9A5E98E-1613-0A65-EF19-69248AB44CEB}"/>
              </a:ext>
            </a:extLst>
          </p:cNvPr>
          <p:cNvCxnSpPr>
            <a:cxnSpLocks/>
            <a:stCxn id="38" idx="1"/>
            <a:endCxn id="42" idx="5"/>
          </p:cNvCxnSpPr>
          <p:nvPr/>
        </p:nvCxnSpPr>
        <p:spPr>
          <a:xfrm flipH="1" flipV="1">
            <a:off x="5817500" y="4241984"/>
            <a:ext cx="2130281" cy="9321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6B028E6-E8C4-AAF9-D1CD-4EAF8CD38813}"/>
              </a:ext>
            </a:extLst>
          </p:cNvPr>
          <p:cNvCxnSpPr>
            <a:cxnSpLocks/>
            <a:stCxn id="35" idx="7"/>
            <a:endCxn id="42" idx="3"/>
          </p:cNvCxnSpPr>
          <p:nvPr/>
        </p:nvCxnSpPr>
        <p:spPr>
          <a:xfrm flipV="1">
            <a:off x="5402743" y="4241984"/>
            <a:ext cx="244198" cy="70264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6845C7E-20F3-F169-7206-34B0CB7613C7}"/>
              </a:ext>
            </a:extLst>
          </p:cNvPr>
          <p:cNvCxnSpPr>
            <a:cxnSpLocks/>
            <a:stCxn id="40" idx="1"/>
            <a:endCxn id="43" idx="5"/>
          </p:cNvCxnSpPr>
          <p:nvPr/>
        </p:nvCxnSpPr>
        <p:spPr>
          <a:xfrm flipH="1" flipV="1">
            <a:off x="5471856" y="4242181"/>
            <a:ext cx="1402319" cy="617167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F75FF0C-7486-A9C5-CC6B-2D856E520C1D}"/>
              </a:ext>
            </a:extLst>
          </p:cNvPr>
          <p:cNvCxnSpPr>
            <a:cxnSpLocks/>
            <a:stCxn id="33" idx="0"/>
            <a:endCxn id="35" idx="5"/>
          </p:cNvCxnSpPr>
          <p:nvPr/>
        </p:nvCxnSpPr>
        <p:spPr>
          <a:xfrm flipH="1" flipV="1">
            <a:off x="5402743" y="5115187"/>
            <a:ext cx="172577" cy="155113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5D93869-C509-40A3-FE2C-F829B42AE9E7}"/>
              </a:ext>
            </a:extLst>
          </p:cNvPr>
          <p:cNvCxnSpPr>
            <a:cxnSpLocks/>
            <a:endCxn id="35" idx="3"/>
          </p:cNvCxnSpPr>
          <p:nvPr/>
        </p:nvCxnSpPr>
        <p:spPr>
          <a:xfrm flipV="1">
            <a:off x="5056867" y="5115187"/>
            <a:ext cx="175317" cy="39576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7A8E96C-237C-4FE7-B618-DDCCE8A9A9BB}"/>
              </a:ext>
            </a:extLst>
          </p:cNvPr>
          <p:cNvCxnSpPr>
            <a:cxnSpLocks/>
            <a:stCxn id="36" idx="0"/>
            <a:endCxn id="40" idx="3"/>
          </p:cNvCxnSpPr>
          <p:nvPr/>
        </p:nvCxnSpPr>
        <p:spPr>
          <a:xfrm flipV="1">
            <a:off x="6753572" y="5029907"/>
            <a:ext cx="120603" cy="10894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191B842-9B05-B143-0EFB-6931B22881EF}"/>
              </a:ext>
            </a:extLst>
          </p:cNvPr>
          <p:cNvCxnSpPr>
            <a:cxnSpLocks/>
            <a:stCxn id="37" idx="0"/>
            <a:endCxn id="40" idx="5"/>
          </p:cNvCxnSpPr>
          <p:nvPr/>
        </p:nvCxnSpPr>
        <p:spPr>
          <a:xfrm flipH="1" flipV="1">
            <a:off x="7044734" y="5029907"/>
            <a:ext cx="165530" cy="11749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23C16B71-6C0B-093C-D2F3-F0F34B5974E1}"/>
              </a:ext>
            </a:extLst>
          </p:cNvPr>
          <p:cNvCxnSpPr>
            <a:cxnSpLocks/>
          </p:cNvCxnSpPr>
          <p:nvPr/>
        </p:nvCxnSpPr>
        <p:spPr>
          <a:xfrm flipV="1">
            <a:off x="5048971" y="5510951"/>
            <a:ext cx="7896" cy="119382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077A11F8-CFF4-7056-72AB-B4C7F03223D0}"/>
              </a:ext>
            </a:extLst>
          </p:cNvPr>
          <p:cNvCxnSpPr>
            <a:cxnSpLocks/>
            <a:endCxn id="33" idx="3"/>
          </p:cNvCxnSpPr>
          <p:nvPr/>
        </p:nvCxnSpPr>
        <p:spPr>
          <a:xfrm flipV="1">
            <a:off x="5392276" y="5476183"/>
            <a:ext cx="97764" cy="15415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0106AB7E-9A5F-0C84-DD4B-98A6E2452383}"/>
              </a:ext>
            </a:extLst>
          </p:cNvPr>
          <p:cNvCxnSpPr>
            <a:cxnSpLocks/>
            <a:endCxn id="33" idx="5"/>
          </p:cNvCxnSpPr>
          <p:nvPr/>
        </p:nvCxnSpPr>
        <p:spPr>
          <a:xfrm flipH="1" flipV="1">
            <a:off x="5660599" y="5476183"/>
            <a:ext cx="68257" cy="14439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FBA78629-00A3-35FE-AB8C-C31A933CAF61}"/>
              </a:ext>
            </a:extLst>
          </p:cNvPr>
          <p:cNvCxnSpPr>
            <a:cxnSpLocks/>
            <a:endCxn id="36" idx="3"/>
          </p:cNvCxnSpPr>
          <p:nvPr/>
        </p:nvCxnSpPr>
        <p:spPr>
          <a:xfrm flipV="1">
            <a:off x="6459505" y="5344731"/>
            <a:ext cx="208787" cy="28440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525C4B28-ECC8-5B11-907C-64E4D3436395}"/>
              </a:ext>
            </a:extLst>
          </p:cNvPr>
          <p:cNvCxnSpPr>
            <a:cxnSpLocks/>
            <a:stCxn id="36" idx="5"/>
          </p:cNvCxnSpPr>
          <p:nvPr/>
        </p:nvCxnSpPr>
        <p:spPr>
          <a:xfrm>
            <a:off x="6838851" y="5344731"/>
            <a:ext cx="1028778" cy="28440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A19BF32A-5765-0689-4A05-B90C5D680CE8}"/>
              </a:ext>
            </a:extLst>
          </p:cNvPr>
          <p:cNvCxnSpPr>
            <a:cxnSpLocks/>
            <a:stCxn id="37" idx="3"/>
          </p:cNvCxnSpPr>
          <p:nvPr/>
        </p:nvCxnSpPr>
        <p:spPr>
          <a:xfrm flipH="1">
            <a:off x="6809889" y="5353289"/>
            <a:ext cx="315095" cy="275843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0888DC80-20C8-F228-25E1-BA08E0630EB3}"/>
              </a:ext>
            </a:extLst>
          </p:cNvPr>
          <p:cNvCxnSpPr>
            <a:cxnSpLocks/>
            <a:endCxn id="37" idx="5"/>
          </p:cNvCxnSpPr>
          <p:nvPr/>
        </p:nvCxnSpPr>
        <p:spPr>
          <a:xfrm flipH="1" flipV="1">
            <a:off x="7295543" y="5353289"/>
            <a:ext cx="920360" cy="26728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7D385FBE-E2DD-1643-0440-109BA572EE90}"/>
              </a:ext>
            </a:extLst>
          </p:cNvPr>
          <p:cNvCxnSpPr>
            <a:cxnSpLocks/>
            <a:stCxn id="38" idx="3"/>
          </p:cNvCxnSpPr>
          <p:nvPr/>
        </p:nvCxnSpPr>
        <p:spPr>
          <a:xfrm flipH="1">
            <a:off x="7138233" y="5344731"/>
            <a:ext cx="809548" cy="2864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DE0FA279-9F88-8E44-4EC1-B45985FD1A8E}"/>
              </a:ext>
            </a:extLst>
          </p:cNvPr>
          <p:cNvCxnSpPr>
            <a:cxnSpLocks/>
            <a:endCxn id="38" idx="5"/>
          </p:cNvCxnSpPr>
          <p:nvPr/>
        </p:nvCxnSpPr>
        <p:spPr>
          <a:xfrm flipH="1" flipV="1">
            <a:off x="8118340" y="5344731"/>
            <a:ext cx="432707" cy="296253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1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7DBFCFC-3928-619C-4ECD-3DE2B8890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69A84F-8494-FE5E-9C79-ED27C3B7BC7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8255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TM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Circuit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69A84F-8494-FE5E-9C79-ED27C3B7BC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8255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!!words">
                <a:extLst>
                  <a:ext uri="{FF2B5EF4-FFF2-40B4-BE49-F238E27FC236}">
                    <a16:creationId xmlns:a16="http://schemas.microsoft.com/office/drawing/2014/main" id="{D34F7653-125D-C1AA-9B99-D3B7769007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7667"/>
                <a:ext cx="10949354" cy="4949296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ℓ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⋯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There is a circuit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dirty="0"/>
                  <a:t> that computes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/>
                  <a:t> given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!!words">
                <a:extLst>
                  <a:ext uri="{FF2B5EF4-FFF2-40B4-BE49-F238E27FC236}">
                    <a16:creationId xmlns:a16="http://schemas.microsoft.com/office/drawing/2014/main" id="{D34F7653-125D-C1AA-9B99-D3B7769007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7667"/>
                <a:ext cx="10949354" cy="4949296"/>
              </a:xfrm>
              <a:blipFill>
                <a:blip r:embed="rId3"/>
                <a:stretch>
                  <a:fillRect l="-10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9D2DC-2CB2-2B94-27C7-20BF5D5D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89191C-DF4F-87D7-FEB8-80BAC0CC8711}"/>
              </a:ext>
            </a:extLst>
          </p:cNvPr>
          <p:cNvCxnSpPr>
            <a:cxnSpLocks/>
          </p:cNvCxnSpPr>
          <p:nvPr/>
        </p:nvCxnSpPr>
        <p:spPr>
          <a:xfrm>
            <a:off x="5048971" y="3873862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E2CD00-FE46-7481-D442-50B24ABAAC74}"/>
              </a:ext>
            </a:extLst>
          </p:cNvPr>
          <p:cNvCxnSpPr>
            <a:cxnSpLocks/>
          </p:cNvCxnSpPr>
          <p:nvPr/>
        </p:nvCxnSpPr>
        <p:spPr>
          <a:xfrm>
            <a:off x="5392277" y="3872168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45151E9-BCE8-6909-0CD2-2AB22EEB2314}"/>
              </a:ext>
            </a:extLst>
          </p:cNvPr>
          <p:cNvCxnSpPr>
            <a:cxnSpLocks/>
          </p:cNvCxnSpPr>
          <p:nvPr/>
        </p:nvCxnSpPr>
        <p:spPr>
          <a:xfrm>
            <a:off x="5732221" y="3872168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EDF7F06-4D6D-3A58-2A75-6AE8A2AAB5B1}"/>
              </a:ext>
            </a:extLst>
          </p:cNvPr>
          <p:cNvCxnSpPr>
            <a:cxnSpLocks/>
          </p:cNvCxnSpPr>
          <p:nvPr/>
        </p:nvCxnSpPr>
        <p:spPr>
          <a:xfrm flipV="1">
            <a:off x="3639253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D9E4DEA-9B97-AA53-82D8-0A8B66352614}"/>
              </a:ext>
            </a:extLst>
          </p:cNvPr>
          <p:cNvCxnSpPr>
            <a:cxnSpLocks/>
          </p:cNvCxnSpPr>
          <p:nvPr/>
        </p:nvCxnSpPr>
        <p:spPr>
          <a:xfrm flipV="1">
            <a:off x="3982559" y="5636307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E470576-432B-2225-7C51-D26E567E0840}"/>
              </a:ext>
            </a:extLst>
          </p:cNvPr>
          <p:cNvCxnSpPr>
            <a:cxnSpLocks/>
          </p:cNvCxnSpPr>
          <p:nvPr/>
        </p:nvCxnSpPr>
        <p:spPr>
          <a:xfrm flipV="1">
            <a:off x="4322503" y="5636307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1FB9E54-4D8C-4529-771D-1274121C066E}"/>
              </a:ext>
            </a:extLst>
          </p:cNvPr>
          <p:cNvCxnSpPr>
            <a:cxnSpLocks/>
          </p:cNvCxnSpPr>
          <p:nvPr/>
        </p:nvCxnSpPr>
        <p:spPr>
          <a:xfrm flipV="1">
            <a:off x="5048971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6A0DF90-47AD-A594-3CB1-B76174D9B380}"/>
              </a:ext>
            </a:extLst>
          </p:cNvPr>
          <p:cNvCxnSpPr>
            <a:cxnSpLocks/>
          </p:cNvCxnSpPr>
          <p:nvPr/>
        </p:nvCxnSpPr>
        <p:spPr>
          <a:xfrm flipV="1">
            <a:off x="5392277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6F4DF9D-B114-3790-E953-8C251EAD50BE}"/>
              </a:ext>
            </a:extLst>
          </p:cNvPr>
          <p:cNvCxnSpPr>
            <a:cxnSpLocks/>
          </p:cNvCxnSpPr>
          <p:nvPr/>
        </p:nvCxnSpPr>
        <p:spPr>
          <a:xfrm flipV="1">
            <a:off x="5732221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7DD0A333-C781-F987-49F9-799FE7DF94CB}"/>
              </a:ext>
            </a:extLst>
          </p:cNvPr>
          <p:cNvCxnSpPr>
            <a:cxnSpLocks/>
          </p:cNvCxnSpPr>
          <p:nvPr/>
        </p:nvCxnSpPr>
        <p:spPr>
          <a:xfrm flipV="1">
            <a:off x="6458688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71AF5E8-C800-C9A3-D29C-B28F63F0A861}"/>
              </a:ext>
            </a:extLst>
          </p:cNvPr>
          <p:cNvCxnSpPr>
            <a:cxnSpLocks/>
          </p:cNvCxnSpPr>
          <p:nvPr/>
        </p:nvCxnSpPr>
        <p:spPr>
          <a:xfrm flipV="1">
            <a:off x="6801994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DA729F2-CD88-4EB9-09A5-F60EA5C10AAC}"/>
              </a:ext>
            </a:extLst>
          </p:cNvPr>
          <p:cNvCxnSpPr>
            <a:cxnSpLocks/>
          </p:cNvCxnSpPr>
          <p:nvPr/>
        </p:nvCxnSpPr>
        <p:spPr>
          <a:xfrm flipV="1">
            <a:off x="7141938" y="5634613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A3DDDBBC-639F-3EAF-5C68-5431BEC45F11}"/>
              </a:ext>
            </a:extLst>
          </p:cNvPr>
          <p:cNvCxnSpPr>
            <a:cxnSpLocks/>
          </p:cNvCxnSpPr>
          <p:nvPr/>
        </p:nvCxnSpPr>
        <p:spPr>
          <a:xfrm flipV="1">
            <a:off x="7868405" y="5631225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C7FA02F-4EDE-3617-872F-C4BF17E9ABB5}"/>
              </a:ext>
            </a:extLst>
          </p:cNvPr>
          <p:cNvCxnSpPr>
            <a:cxnSpLocks/>
          </p:cNvCxnSpPr>
          <p:nvPr/>
        </p:nvCxnSpPr>
        <p:spPr>
          <a:xfrm flipV="1">
            <a:off x="8211711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92688FB-55A3-D5FA-6CE2-A302477BD38A}"/>
              </a:ext>
            </a:extLst>
          </p:cNvPr>
          <p:cNvCxnSpPr>
            <a:cxnSpLocks/>
          </p:cNvCxnSpPr>
          <p:nvPr/>
        </p:nvCxnSpPr>
        <p:spPr>
          <a:xfrm flipV="1">
            <a:off x="8551655" y="5632919"/>
            <a:ext cx="0" cy="162031"/>
          </a:xfrm>
          <a:prstGeom prst="line">
            <a:avLst/>
          </a:prstGeom>
          <a:solidFill>
            <a:srgbClr val="008000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0EC1E61A-0EC8-828A-A7BD-07C0226FD73D}"/>
                  </a:ext>
                </a:extLst>
              </p:cNvPr>
              <p:cNvSpPr txBox="1"/>
              <p:nvPr/>
            </p:nvSpPr>
            <p:spPr>
              <a:xfrm>
                <a:off x="3287555" y="580939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⟨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0EC1E61A-0EC8-828A-A7BD-07C0226FD7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555" y="5809393"/>
                <a:ext cx="1455598" cy="5232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4B830350-8EB3-C3C1-E4AC-CF92DE1852AD}"/>
                  </a:ext>
                </a:extLst>
              </p:cNvPr>
              <p:cNvSpPr txBox="1"/>
              <p:nvPr/>
            </p:nvSpPr>
            <p:spPr>
              <a:xfrm>
                <a:off x="4690328" y="581068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⟨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4B830350-8EB3-C3C1-E4AC-CF92DE1852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328" y="5810683"/>
                <a:ext cx="1455598" cy="5232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6693AF90-1D6F-065F-9B67-A8AEE0BEB6FA}"/>
                  </a:ext>
                </a:extLst>
              </p:cNvPr>
              <p:cNvSpPr txBox="1"/>
              <p:nvPr/>
            </p:nvSpPr>
            <p:spPr>
              <a:xfrm>
                <a:off x="6104269" y="579325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⟨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6693AF90-1D6F-065F-9B67-A8AEE0BEB6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4269" y="5793253"/>
                <a:ext cx="1455598" cy="5232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FD33F03C-9658-966A-4FF4-C6B09E6D851B}"/>
                  </a:ext>
                </a:extLst>
              </p:cNvPr>
              <p:cNvSpPr txBox="1"/>
              <p:nvPr/>
            </p:nvSpPr>
            <p:spPr>
              <a:xfrm>
                <a:off x="7483913" y="5810683"/>
                <a:ext cx="1455598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FD33F03C-9658-966A-4FF4-C6B09E6D8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913" y="5810683"/>
                <a:ext cx="1455598" cy="5232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DF1B84D3-2CF2-204C-342E-323E043925CD}"/>
                  </a:ext>
                </a:extLst>
              </p:cNvPr>
              <p:cNvSpPr txBox="1"/>
              <p:nvPr/>
            </p:nvSpPr>
            <p:spPr>
              <a:xfrm>
                <a:off x="4664478" y="3214798"/>
                <a:ext cx="1455598" cy="523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⟨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DF1B84D3-2CF2-204C-342E-323E043925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478" y="3214798"/>
                <a:ext cx="1455598" cy="5234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28D09743-051E-AAC7-44B8-91E232DD9870}"/>
                  </a:ext>
                </a:extLst>
              </p:cNvPr>
              <p:cNvSpPr/>
              <p:nvPr/>
            </p:nvSpPr>
            <p:spPr>
              <a:xfrm>
                <a:off x="3287555" y="4029187"/>
                <a:ext cx="5558570" cy="1590983"/>
              </a:xfrm>
              <a:custGeom>
                <a:avLst/>
                <a:gdLst>
                  <a:gd name="connsiteX0" fmla="*/ 0 w 2148840"/>
                  <a:gd name="connsiteY0" fmla="*/ 617220 h 617220"/>
                  <a:gd name="connsiteX1" fmla="*/ 556260 w 2148840"/>
                  <a:gd name="connsiteY1" fmla="*/ 15240 h 617220"/>
                  <a:gd name="connsiteX2" fmla="*/ 1089660 w 2148840"/>
                  <a:gd name="connsiteY2" fmla="*/ 0 h 617220"/>
                  <a:gd name="connsiteX3" fmla="*/ 2148840 w 2148840"/>
                  <a:gd name="connsiteY3" fmla="*/ 609600 h 617220"/>
                  <a:gd name="connsiteX4" fmla="*/ 0 w 2148840"/>
                  <a:gd name="connsiteY4" fmla="*/ 617220 h 617220"/>
                  <a:gd name="connsiteX0" fmla="*/ 0 w 2148840"/>
                  <a:gd name="connsiteY0" fmla="*/ 609600 h 609600"/>
                  <a:gd name="connsiteX1" fmla="*/ 556260 w 2148840"/>
                  <a:gd name="connsiteY1" fmla="*/ 7620 h 609600"/>
                  <a:gd name="connsiteX2" fmla="*/ 1082040 w 2148840"/>
                  <a:gd name="connsiteY2" fmla="*/ 0 h 609600"/>
                  <a:gd name="connsiteX3" fmla="*/ 2148840 w 2148840"/>
                  <a:gd name="connsiteY3" fmla="*/ 601980 h 609600"/>
                  <a:gd name="connsiteX4" fmla="*/ 0 w 2148840"/>
                  <a:gd name="connsiteY4" fmla="*/ 609600 h 609600"/>
                  <a:gd name="connsiteX0" fmla="*/ 0 w 2148840"/>
                  <a:gd name="connsiteY0" fmla="*/ 617220 h 617220"/>
                  <a:gd name="connsiteX1" fmla="*/ 556260 w 2148840"/>
                  <a:gd name="connsiteY1" fmla="*/ 0 h 617220"/>
                  <a:gd name="connsiteX2" fmla="*/ 1082040 w 2148840"/>
                  <a:gd name="connsiteY2" fmla="*/ 7620 h 617220"/>
                  <a:gd name="connsiteX3" fmla="*/ 2148840 w 2148840"/>
                  <a:gd name="connsiteY3" fmla="*/ 609600 h 617220"/>
                  <a:gd name="connsiteX4" fmla="*/ 0 w 2148840"/>
                  <a:gd name="connsiteY4" fmla="*/ 617220 h 617220"/>
                  <a:gd name="connsiteX0" fmla="*/ 0 w 2148840"/>
                  <a:gd name="connsiteY0" fmla="*/ 611124 h 611124"/>
                  <a:gd name="connsiteX1" fmla="*/ 568452 w 2148840"/>
                  <a:gd name="connsiteY1" fmla="*/ 0 h 611124"/>
                  <a:gd name="connsiteX2" fmla="*/ 1082040 w 2148840"/>
                  <a:gd name="connsiteY2" fmla="*/ 1524 h 611124"/>
                  <a:gd name="connsiteX3" fmla="*/ 2148840 w 2148840"/>
                  <a:gd name="connsiteY3" fmla="*/ 603504 h 611124"/>
                  <a:gd name="connsiteX4" fmla="*/ 0 w 2148840"/>
                  <a:gd name="connsiteY4" fmla="*/ 611124 h 611124"/>
                  <a:gd name="connsiteX0" fmla="*/ 0 w 2148840"/>
                  <a:gd name="connsiteY0" fmla="*/ 611124 h 611124"/>
                  <a:gd name="connsiteX1" fmla="*/ 568452 w 2148840"/>
                  <a:gd name="connsiteY1" fmla="*/ 0 h 611124"/>
                  <a:gd name="connsiteX2" fmla="*/ 1082040 w 2148840"/>
                  <a:gd name="connsiteY2" fmla="*/ 1524 h 611124"/>
                  <a:gd name="connsiteX3" fmla="*/ 2148840 w 2148840"/>
                  <a:gd name="connsiteY3" fmla="*/ 603504 h 611124"/>
                  <a:gd name="connsiteX4" fmla="*/ 0 w 2148840"/>
                  <a:gd name="connsiteY4" fmla="*/ 611124 h 611124"/>
                  <a:gd name="connsiteX0" fmla="*/ 0 w 2157984"/>
                  <a:gd name="connsiteY0" fmla="*/ 611124 h 612648"/>
                  <a:gd name="connsiteX1" fmla="*/ 568452 w 2157984"/>
                  <a:gd name="connsiteY1" fmla="*/ 0 h 612648"/>
                  <a:gd name="connsiteX2" fmla="*/ 1082040 w 2157984"/>
                  <a:gd name="connsiteY2" fmla="*/ 1524 h 612648"/>
                  <a:gd name="connsiteX3" fmla="*/ 2157984 w 2157984"/>
                  <a:gd name="connsiteY3" fmla="*/ 612648 h 612648"/>
                  <a:gd name="connsiteX4" fmla="*/ 0 w 2157984"/>
                  <a:gd name="connsiteY4" fmla="*/ 611124 h 612648"/>
                  <a:gd name="connsiteX0" fmla="*/ 0 w 2145792"/>
                  <a:gd name="connsiteY0" fmla="*/ 614172 h 614172"/>
                  <a:gd name="connsiteX1" fmla="*/ 556260 w 2145792"/>
                  <a:gd name="connsiteY1" fmla="*/ 0 h 614172"/>
                  <a:gd name="connsiteX2" fmla="*/ 1069848 w 2145792"/>
                  <a:gd name="connsiteY2" fmla="*/ 1524 h 614172"/>
                  <a:gd name="connsiteX3" fmla="*/ 2145792 w 2145792"/>
                  <a:gd name="connsiteY3" fmla="*/ 612648 h 614172"/>
                  <a:gd name="connsiteX4" fmla="*/ 0 w 2145792"/>
                  <a:gd name="connsiteY4" fmla="*/ 614172 h 614172"/>
                  <a:gd name="connsiteX0" fmla="*/ 0 w 2145792"/>
                  <a:gd name="connsiteY0" fmla="*/ 614172 h 614172"/>
                  <a:gd name="connsiteX1" fmla="*/ 544068 w 2145792"/>
                  <a:gd name="connsiteY1" fmla="*/ 0 h 614172"/>
                  <a:gd name="connsiteX2" fmla="*/ 1069848 w 2145792"/>
                  <a:gd name="connsiteY2" fmla="*/ 1524 h 614172"/>
                  <a:gd name="connsiteX3" fmla="*/ 2145792 w 2145792"/>
                  <a:gd name="connsiteY3" fmla="*/ 612648 h 614172"/>
                  <a:gd name="connsiteX4" fmla="*/ 0 w 2145792"/>
                  <a:gd name="connsiteY4" fmla="*/ 614172 h 614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45792" h="614172">
                    <a:moveTo>
                      <a:pt x="0" y="614172"/>
                    </a:moveTo>
                    <a:lnTo>
                      <a:pt x="544068" y="0"/>
                    </a:lnTo>
                    <a:lnTo>
                      <a:pt x="1069848" y="1524"/>
                    </a:lnTo>
                    <a:lnTo>
                      <a:pt x="2145792" y="612648"/>
                    </a:lnTo>
                    <a:lnTo>
                      <a:pt x="0" y="614172"/>
                    </a:lnTo>
                    <a:close/>
                  </a:path>
                </a:pathLst>
              </a:custGeom>
              <a:solidFill>
                <a:srgbClr val="008000">
                  <a:alpha val="50196"/>
                </a:srgbClr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28D09743-051E-AAC7-44B8-91E232DD98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555" y="4029187"/>
                <a:ext cx="5558570" cy="1590983"/>
              </a:xfrm>
              <a:custGeom>
                <a:avLst/>
                <a:gdLst>
                  <a:gd name="connsiteX0" fmla="*/ 0 w 2148840"/>
                  <a:gd name="connsiteY0" fmla="*/ 617220 h 617220"/>
                  <a:gd name="connsiteX1" fmla="*/ 556260 w 2148840"/>
                  <a:gd name="connsiteY1" fmla="*/ 15240 h 617220"/>
                  <a:gd name="connsiteX2" fmla="*/ 1089660 w 2148840"/>
                  <a:gd name="connsiteY2" fmla="*/ 0 h 617220"/>
                  <a:gd name="connsiteX3" fmla="*/ 2148840 w 2148840"/>
                  <a:gd name="connsiteY3" fmla="*/ 609600 h 617220"/>
                  <a:gd name="connsiteX4" fmla="*/ 0 w 2148840"/>
                  <a:gd name="connsiteY4" fmla="*/ 617220 h 617220"/>
                  <a:gd name="connsiteX0" fmla="*/ 0 w 2148840"/>
                  <a:gd name="connsiteY0" fmla="*/ 609600 h 609600"/>
                  <a:gd name="connsiteX1" fmla="*/ 556260 w 2148840"/>
                  <a:gd name="connsiteY1" fmla="*/ 7620 h 609600"/>
                  <a:gd name="connsiteX2" fmla="*/ 1082040 w 2148840"/>
                  <a:gd name="connsiteY2" fmla="*/ 0 h 609600"/>
                  <a:gd name="connsiteX3" fmla="*/ 2148840 w 2148840"/>
                  <a:gd name="connsiteY3" fmla="*/ 601980 h 609600"/>
                  <a:gd name="connsiteX4" fmla="*/ 0 w 2148840"/>
                  <a:gd name="connsiteY4" fmla="*/ 609600 h 609600"/>
                  <a:gd name="connsiteX0" fmla="*/ 0 w 2148840"/>
                  <a:gd name="connsiteY0" fmla="*/ 617220 h 617220"/>
                  <a:gd name="connsiteX1" fmla="*/ 556260 w 2148840"/>
                  <a:gd name="connsiteY1" fmla="*/ 0 h 617220"/>
                  <a:gd name="connsiteX2" fmla="*/ 1082040 w 2148840"/>
                  <a:gd name="connsiteY2" fmla="*/ 7620 h 617220"/>
                  <a:gd name="connsiteX3" fmla="*/ 2148840 w 2148840"/>
                  <a:gd name="connsiteY3" fmla="*/ 609600 h 617220"/>
                  <a:gd name="connsiteX4" fmla="*/ 0 w 2148840"/>
                  <a:gd name="connsiteY4" fmla="*/ 617220 h 617220"/>
                  <a:gd name="connsiteX0" fmla="*/ 0 w 2148840"/>
                  <a:gd name="connsiteY0" fmla="*/ 611124 h 611124"/>
                  <a:gd name="connsiteX1" fmla="*/ 568452 w 2148840"/>
                  <a:gd name="connsiteY1" fmla="*/ 0 h 611124"/>
                  <a:gd name="connsiteX2" fmla="*/ 1082040 w 2148840"/>
                  <a:gd name="connsiteY2" fmla="*/ 1524 h 611124"/>
                  <a:gd name="connsiteX3" fmla="*/ 2148840 w 2148840"/>
                  <a:gd name="connsiteY3" fmla="*/ 603504 h 611124"/>
                  <a:gd name="connsiteX4" fmla="*/ 0 w 2148840"/>
                  <a:gd name="connsiteY4" fmla="*/ 611124 h 611124"/>
                  <a:gd name="connsiteX0" fmla="*/ 0 w 2148840"/>
                  <a:gd name="connsiteY0" fmla="*/ 611124 h 611124"/>
                  <a:gd name="connsiteX1" fmla="*/ 568452 w 2148840"/>
                  <a:gd name="connsiteY1" fmla="*/ 0 h 611124"/>
                  <a:gd name="connsiteX2" fmla="*/ 1082040 w 2148840"/>
                  <a:gd name="connsiteY2" fmla="*/ 1524 h 611124"/>
                  <a:gd name="connsiteX3" fmla="*/ 2148840 w 2148840"/>
                  <a:gd name="connsiteY3" fmla="*/ 603504 h 611124"/>
                  <a:gd name="connsiteX4" fmla="*/ 0 w 2148840"/>
                  <a:gd name="connsiteY4" fmla="*/ 611124 h 611124"/>
                  <a:gd name="connsiteX0" fmla="*/ 0 w 2157984"/>
                  <a:gd name="connsiteY0" fmla="*/ 611124 h 612648"/>
                  <a:gd name="connsiteX1" fmla="*/ 568452 w 2157984"/>
                  <a:gd name="connsiteY1" fmla="*/ 0 h 612648"/>
                  <a:gd name="connsiteX2" fmla="*/ 1082040 w 2157984"/>
                  <a:gd name="connsiteY2" fmla="*/ 1524 h 612648"/>
                  <a:gd name="connsiteX3" fmla="*/ 2157984 w 2157984"/>
                  <a:gd name="connsiteY3" fmla="*/ 612648 h 612648"/>
                  <a:gd name="connsiteX4" fmla="*/ 0 w 2157984"/>
                  <a:gd name="connsiteY4" fmla="*/ 611124 h 612648"/>
                  <a:gd name="connsiteX0" fmla="*/ 0 w 2145792"/>
                  <a:gd name="connsiteY0" fmla="*/ 614172 h 614172"/>
                  <a:gd name="connsiteX1" fmla="*/ 556260 w 2145792"/>
                  <a:gd name="connsiteY1" fmla="*/ 0 h 614172"/>
                  <a:gd name="connsiteX2" fmla="*/ 1069848 w 2145792"/>
                  <a:gd name="connsiteY2" fmla="*/ 1524 h 614172"/>
                  <a:gd name="connsiteX3" fmla="*/ 2145792 w 2145792"/>
                  <a:gd name="connsiteY3" fmla="*/ 612648 h 614172"/>
                  <a:gd name="connsiteX4" fmla="*/ 0 w 2145792"/>
                  <a:gd name="connsiteY4" fmla="*/ 614172 h 614172"/>
                  <a:gd name="connsiteX0" fmla="*/ 0 w 2145792"/>
                  <a:gd name="connsiteY0" fmla="*/ 614172 h 614172"/>
                  <a:gd name="connsiteX1" fmla="*/ 544068 w 2145792"/>
                  <a:gd name="connsiteY1" fmla="*/ 0 h 614172"/>
                  <a:gd name="connsiteX2" fmla="*/ 1069848 w 2145792"/>
                  <a:gd name="connsiteY2" fmla="*/ 1524 h 614172"/>
                  <a:gd name="connsiteX3" fmla="*/ 2145792 w 2145792"/>
                  <a:gd name="connsiteY3" fmla="*/ 612648 h 614172"/>
                  <a:gd name="connsiteX4" fmla="*/ 0 w 2145792"/>
                  <a:gd name="connsiteY4" fmla="*/ 614172 h 614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45792" h="614172">
                    <a:moveTo>
                      <a:pt x="0" y="614172"/>
                    </a:moveTo>
                    <a:lnTo>
                      <a:pt x="544068" y="0"/>
                    </a:lnTo>
                    <a:lnTo>
                      <a:pt x="1069848" y="1524"/>
                    </a:lnTo>
                    <a:lnTo>
                      <a:pt x="2145792" y="612648"/>
                    </a:lnTo>
                    <a:lnTo>
                      <a:pt x="0" y="614172"/>
                    </a:lnTo>
                    <a:close/>
                  </a:path>
                </a:pathLst>
              </a:custGeom>
              <a:blipFill>
                <a:blip r:embed="rId9"/>
                <a:stretch>
                  <a:fillRect/>
                </a:stretch>
              </a:blipFill>
              <a:ln w="127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575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2C910B2-C5B2-C396-5D4C-C4658B6E5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B5B40A4-D007-42DF-22EB-730C878DD11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8255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TM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Circuit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B5B40A4-D007-42DF-22EB-730C878DD1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8255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69792A-BE43-50B3-946C-2CBDD327AB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5058" y="1227667"/>
                <a:ext cx="4201886" cy="561207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Size: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Assume WLOG: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halts in starting cell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is a halting configuration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69792A-BE43-50B3-946C-2CBDD327AB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5058" y="1227667"/>
                <a:ext cx="4201886" cy="5612078"/>
              </a:xfrm>
              <a:blipFill>
                <a:blip r:embed="rId3"/>
                <a:stretch>
                  <a:fillRect l="-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7FC61-4551-386F-86DE-38233E8DC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52BE8DA-2E3E-CC55-083A-F525FE44919E}"/>
              </a:ext>
            </a:extLst>
          </p:cNvPr>
          <p:cNvGrpSpPr/>
          <p:nvPr/>
        </p:nvGrpSpPr>
        <p:grpSpPr>
          <a:xfrm>
            <a:off x="4776124" y="4789342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/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4B78BCF0-BB20-FAD4-1C5B-8475BF827021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14251239-E1D7-B5E0-DEBD-19B430555C8A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D87A499C-B766-6CA1-55F6-142649C4FCBC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BA6E66DC-5695-B53C-8F8B-F4BE376380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F64963C-BAB9-D215-B5B4-D163D38EA1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DBB0794-F6DC-0FF5-3920-53D9B8611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822E9E90-9FBD-E762-D07C-B159527C16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C39515C9-065A-3F0E-C90E-24B92C8731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9B0573D9-C236-A3CB-147E-3F7CFE7B57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D9BE1D4-1FF2-A5B9-6057-652A5FAD6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2DE70DB3-7529-A25F-B49B-986A8C7DB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BF28EA5-286D-199D-E335-FDC21AE2CD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BF2D7000-8B8F-97C9-4F84-E7F41AB297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16584EC7-51E0-37F0-2F08-E305DA63D9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3AD68DB3-A7FB-0974-2998-6C9EA14B7E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FEB0D06-6846-F0B1-DCAA-C614A72EA8A0}"/>
              </a:ext>
            </a:extLst>
          </p:cNvPr>
          <p:cNvGrpSpPr/>
          <p:nvPr/>
        </p:nvGrpSpPr>
        <p:grpSpPr>
          <a:xfrm>
            <a:off x="5312838" y="4787407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F01164E0-7119-F3DD-D741-ADD4BCB149F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1BCF914D-B80A-E65A-B426-EE4F3480C348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4B50472-8C5E-D5AD-684D-56696167F3FB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60CE944E-5A35-26DD-0E56-6C5D06C1E0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5A3D03C0-A3B1-1B64-9078-025A6A5366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881401C-7861-7F41-AAFD-E027A2348F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714352C1-BB5B-362F-9DA3-8C5A0E4FAD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BA39626D-8B30-9A83-BCC1-18D6A979DE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4D0271E9-2C22-459A-6E10-4800BCCE3C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8E11A9B6-58ED-B781-67A8-B86FD2770D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9A36DABA-5538-D422-1443-E6E67B2613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D98187-3515-E523-B646-78CC5B084D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E6F48EFB-133E-5CBF-8906-B1183E79F1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1AEAF52-F205-D6C4-CB06-1E105FA875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FBA4BF25-330A-BF89-7258-329EDE35D1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DC4D73C5-BA87-DA18-B820-DD5652EC1A51}"/>
              </a:ext>
            </a:extLst>
          </p:cNvPr>
          <p:cNvGrpSpPr/>
          <p:nvPr/>
        </p:nvGrpSpPr>
        <p:grpSpPr>
          <a:xfrm>
            <a:off x="5849552" y="4787085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DBBD1D2-50F1-2B9A-9356-46A44C9A2CEE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48C70C57-68C5-DFEB-A2A4-84985E74329D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5E838B2D-451C-2267-466D-C888470A42C9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E917169-3C8B-8EEC-C5B6-ECD91B8087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CC48853A-B247-7363-1930-205213F71C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B78BABAD-B111-51B0-AF8C-29B8DC68C1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60A6771-A62E-03E1-93D6-FF8C4E4179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9FF093D7-5DF2-C52C-8817-D1EF9C93C1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9FE31B0-5B65-E536-A3FD-FCFBFFD1B9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214021C7-93F3-62B9-C125-6D1D5850A8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A2B097FC-8417-D2B0-2C06-9FF92E1254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B274B5BD-6A7F-9853-A7FD-51C3E5D56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6F25AFC9-132B-79F8-31A7-1BE846F54D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AC9DA0AA-F451-5230-AE65-B172371C31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6890439-0603-FE6B-8029-3425BB6004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F03AE376-F337-FF9D-C1AE-E1B78C7691ED}"/>
              </a:ext>
            </a:extLst>
          </p:cNvPr>
          <p:cNvGrpSpPr/>
          <p:nvPr/>
        </p:nvGrpSpPr>
        <p:grpSpPr>
          <a:xfrm>
            <a:off x="6386262" y="4789835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1C9310DF-F3B3-F06F-D93F-F9F232E3DD2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1FFB5CC2-CCBE-A5CE-754B-FDE45D13BD66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D85F7E3-A413-6B3E-D424-B51F18462F83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EB834246-DB9A-36B7-3277-4F80D6100A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FE3AD4B6-3600-6D53-277D-0727FCE5DC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6031AAF3-7560-D9EC-F3F3-90F23AED3C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CC17297F-D05E-8F3A-A178-395ED684C2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E10D0381-20B3-8BC9-1085-60677CB2EB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C7471D4-BD0B-59C4-4BB6-7C897125EB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381BC4D1-4625-F4B2-B12A-49B31A9CC2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501AC962-4B21-E32E-4120-FB8FA9193D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C8EFE406-3A17-F150-0A86-36A54CFB1C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1627F345-CFD4-17F2-E674-26D34EF9B1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3EF580EF-19E7-32BF-F731-434563A780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DF74532D-57E2-ACEE-26D1-A96E4F7D42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F5CB459E-62F0-20B3-71E3-C166A350943A}"/>
              </a:ext>
            </a:extLst>
          </p:cNvPr>
          <p:cNvGrpSpPr/>
          <p:nvPr/>
        </p:nvGrpSpPr>
        <p:grpSpPr>
          <a:xfrm>
            <a:off x="6922978" y="478838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F0351F96-03FA-78F6-C4F8-FC386DEFFDE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15DDC135-46F6-86F4-8BFA-7B53F2C04F37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B0830A6A-E169-DCA2-B9FA-82E9C210961D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5FC7AFF2-1266-2A25-9707-9FC8541000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82F9AE9D-F4DA-611E-3908-C4A2BC2CD9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056D41BC-28A1-C7D8-D6C2-B8439FC763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303F51C9-EB5F-63AE-929C-E46E98E925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0D92F67C-A711-B395-B97A-D683597122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4C2ABB80-88E0-48D4-9B5A-AF825FAC3C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21C9B553-9353-7996-AF65-991BA6B6FE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F0EAE28D-FF91-C3B4-D2C7-D5DBA9AADE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24F90F2C-256A-4AFF-8C21-15A21725FF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32CFECEC-708D-1E3A-D0FF-FD201732AD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2C56930A-D407-FFC3-3C13-2FDBBA4B60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93D000D6-07B3-029A-453B-905DBFFE99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ED813BA0-A7DE-4DB6-A18A-53255D23C849}"/>
              </a:ext>
            </a:extLst>
          </p:cNvPr>
          <p:cNvGrpSpPr/>
          <p:nvPr/>
        </p:nvGrpSpPr>
        <p:grpSpPr>
          <a:xfrm>
            <a:off x="7459689" y="478838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F808B725-392F-38F7-986C-A1FEC2134C3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BBBF99D0-6A2B-AD1A-2014-4B663AE9DE65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3EE3BC69-FE5C-1DD6-7236-56A571C27933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33ED64D5-9392-A51B-4E13-6055ECBFF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D66E0088-0097-6E38-2145-0C9C5B764F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AB764A-A504-DD82-D37A-A5BD28E685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52731D0E-BE5C-4C88-B810-6646C86499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496F82E2-2D14-D2A4-A86F-FB723C30D6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D419642B-A09C-D52E-BA10-EB34F3C1A4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EBFE9C87-30F0-A169-48CF-1E038BE260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ADA667F6-B0D8-4101-A60B-514F03DA55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ED162BB4-E454-A454-270F-7DC6ED1E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3FB148C-1658-CFA8-861B-810DD9EC52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7E960AE-3CD2-6268-6475-13E18D0DFF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184A1C15-77F1-BA60-8907-674C4F8D12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5466FD7A-0EF1-0E5D-9F5D-CE2C918B1189}"/>
              </a:ext>
            </a:extLst>
          </p:cNvPr>
          <p:cNvGrpSpPr/>
          <p:nvPr/>
        </p:nvGrpSpPr>
        <p:grpSpPr>
          <a:xfrm>
            <a:off x="7996399" y="4788142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AC547A8-E3AA-7FCB-230D-A595144E1DE8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240E4159-EF17-081E-3357-5F9BE8328E5D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D43E46E-F8D7-993A-C7EA-DAD2CBD3E393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695CBFAE-BDDE-D9E6-61E8-37A349C85D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04A7839F-EC01-CB88-53D7-0CE6DF5A4B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1A9C29F1-C635-4D59-92E9-3D404561E5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21060FD5-5F55-E465-E933-19C86B9FBE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0628E21A-0B0E-03E0-D4D9-9FD7F3D380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43178F26-6597-EBCB-6760-29D9B456A1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43921159-DE6C-8E4C-81FB-2A50A0378C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CE881717-0110-D60C-7E92-B94EF5180E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C7D55CB6-45B4-89AA-057E-2837E9248D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EE25DAA8-B0E9-3B57-CEEA-448064344D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DCE6C2BF-81EC-5C00-4F48-070E440855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44E80A1C-9E4C-03BD-43EF-9BA9F6E21B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32EFD6CA-83DC-CC31-58CA-17916A4F31A3}"/>
                  </a:ext>
                </a:extLst>
              </p:cNvPr>
              <p:cNvSpPr txBox="1"/>
              <p:nvPr/>
            </p:nvSpPr>
            <p:spPr>
              <a:xfrm>
                <a:off x="5303610" y="5556909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32EFD6CA-83DC-CC31-58CA-17916A4F3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3610" y="5556909"/>
                <a:ext cx="554182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DC9209BA-86C2-591E-6C2F-8276FD401FB2}"/>
                  </a:ext>
                </a:extLst>
              </p:cNvPr>
              <p:cNvSpPr txBox="1"/>
              <p:nvPr/>
            </p:nvSpPr>
            <p:spPr>
              <a:xfrm>
                <a:off x="9604030" y="5557393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DC9209BA-86C2-591E-6C2F-8276FD401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030" y="5557393"/>
                <a:ext cx="554182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2D3AADDC-A6B9-D836-D333-F67ECB9EA750}"/>
                  </a:ext>
                </a:extLst>
              </p:cNvPr>
              <p:cNvSpPr txBox="1"/>
              <p:nvPr/>
            </p:nvSpPr>
            <p:spPr>
              <a:xfrm>
                <a:off x="10130863" y="5556909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2D3AADDC-A6B9-D836-D333-F67ECB9EA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863" y="5556909"/>
                <a:ext cx="554182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872FE54C-6C26-58C3-D9C7-BE5A7B26EBBB}"/>
                  </a:ext>
                </a:extLst>
              </p:cNvPr>
              <p:cNvSpPr txBox="1"/>
              <p:nvPr/>
            </p:nvSpPr>
            <p:spPr>
              <a:xfrm>
                <a:off x="5848096" y="5550392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872FE54C-6C26-58C3-D9C7-BE5A7B26EB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096" y="5550392"/>
                <a:ext cx="554182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1285B760-3606-DE2C-75AF-445E05010E49}"/>
                  </a:ext>
                </a:extLst>
              </p:cNvPr>
              <p:cNvSpPr txBox="1"/>
              <p:nvPr/>
            </p:nvSpPr>
            <p:spPr>
              <a:xfrm>
                <a:off x="6929957" y="5550392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1285B760-3606-DE2C-75AF-445E05010E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9957" y="5550392"/>
                <a:ext cx="554182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7065F68A-406F-2629-91FE-CB58656214B8}"/>
                  </a:ext>
                </a:extLst>
              </p:cNvPr>
              <p:cNvSpPr txBox="1"/>
              <p:nvPr/>
            </p:nvSpPr>
            <p:spPr>
              <a:xfrm>
                <a:off x="6398136" y="5550392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7065F68A-406F-2629-91FE-CB5865621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136" y="5550392"/>
                <a:ext cx="554182" cy="338554"/>
              </a:xfrm>
              <a:prstGeom prst="rect">
                <a:avLst/>
              </a:prstGeom>
              <a:blipFill>
                <a:blip r:embed="rId11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64" name="Group 1063">
            <a:extLst>
              <a:ext uri="{FF2B5EF4-FFF2-40B4-BE49-F238E27FC236}">
                <a16:creationId xmlns:a16="http://schemas.microsoft.com/office/drawing/2014/main" id="{E6A280BC-3FC1-1212-F60F-C214713A9CEC}"/>
              </a:ext>
            </a:extLst>
          </p:cNvPr>
          <p:cNvGrpSpPr/>
          <p:nvPr/>
        </p:nvGrpSpPr>
        <p:grpSpPr>
          <a:xfrm>
            <a:off x="7474361" y="5571406"/>
            <a:ext cx="1601786" cy="340542"/>
            <a:chOff x="7474361" y="5571406"/>
            <a:chExt cx="1601786" cy="3405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TextBox 241">
                  <a:extLst>
                    <a:ext uri="{FF2B5EF4-FFF2-40B4-BE49-F238E27FC236}">
                      <a16:creationId xmlns:a16="http://schemas.microsoft.com/office/drawing/2014/main" id="{83F3B934-62EC-5860-F693-D31B7E34D888}"/>
                    </a:ext>
                  </a:extLst>
                </p:cNvPr>
                <p:cNvSpPr txBox="1"/>
                <p:nvPr/>
              </p:nvSpPr>
              <p:spPr>
                <a:xfrm>
                  <a:off x="7474361" y="5573099"/>
                  <a:ext cx="55418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42" name="TextBox 241">
                  <a:extLst>
                    <a:ext uri="{FF2B5EF4-FFF2-40B4-BE49-F238E27FC236}">
                      <a16:creationId xmlns:a16="http://schemas.microsoft.com/office/drawing/2014/main" id="{83F3B934-62EC-5860-F693-D31B7E34D8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74361" y="5573099"/>
                  <a:ext cx="554182" cy="33855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C78521BC-D09F-D077-BF5B-66CD69517FC2}"/>
                    </a:ext>
                  </a:extLst>
                </p:cNvPr>
                <p:cNvSpPr txBox="1"/>
                <p:nvPr/>
              </p:nvSpPr>
              <p:spPr>
                <a:xfrm>
                  <a:off x="7995796" y="5571406"/>
                  <a:ext cx="55418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C78521BC-D09F-D077-BF5B-66CD69517F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95796" y="5571406"/>
                  <a:ext cx="554182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952B0F9B-447D-1863-51D4-90886680ADF0}"/>
                    </a:ext>
                  </a:extLst>
                </p:cNvPr>
                <p:cNvSpPr txBox="1"/>
                <p:nvPr/>
              </p:nvSpPr>
              <p:spPr>
                <a:xfrm>
                  <a:off x="8521965" y="5573394"/>
                  <a:ext cx="55418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952B0F9B-447D-1863-51D4-90886680AD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21965" y="5573394"/>
                  <a:ext cx="554182" cy="3385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DDA174E9-3F44-546E-9B7B-C3F99007D3A5}"/>
                  </a:ext>
                </a:extLst>
              </p:cNvPr>
              <p:cNvSpPr txBox="1"/>
              <p:nvPr/>
            </p:nvSpPr>
            <p:spPr>
              <a:xfrm>
                <a:off x="9069042" y="5571406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DDA174E9-3F44-546E-9B7B-C3F99007D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042" y="5571406"/>
                <a:ext cx="554182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B45D0A45-F29A-64DF-AF41-B88B7C711776}"/>
              </a:ext>
            </a:extLst>
          </p:cNvPr>
          <p:cNvGrpSpPr/>
          <p:nvPr/>
        </p:nvGrpSpPr>
        <p:grpSpPr>
          <a:xfrm>
            <a:off x="8533810" y="4788142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17688E0-B06D-B846-B027-620C46E3CC6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AA8B314-313A-49B6-95F3-BA88450EA8B3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51EBB92-E109-188D-7048-0874D2CB2AA0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295C3E1-408A-1108-7A47-62BB30DB0F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F410B2D-CDF3-4823-9D3C-DC38CAB15D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726614C-D83F-844F-4B5B-5B6354669D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25836DA-A01C-EFC4-553C-0427E33546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73484A-A734-AF89-5AC6-843D0ABFF8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9915968-07FF-87D2-7D91-805BBB498A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B87F0B7-F4C4-D255-8F6B-E63C5F6619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4BECB87-3279-63C8-9CD0-F10F798A0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FB6EDE8-DB2A-AB63-B079-762A380A0C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D38933C-BFB5-94AB-CAB3-9223DEE7EC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DAEF8F4-785E-B442-C202-8B56C68914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95EE0E7-5F28-0548-7022-5DEB1D10A5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BD4AD93-C11C-7093-E3FF-3F1750823818}"/>
              </a:ext>
            </a:extLst>
          </p:cNvPr>
          <p:cNvGrpSpPr/>
          <p:nvPr/>
        </p:nvGrpSpPr>
        <p:grpSpPr>
          <a:xfrm>
            <a:off x="9071038" y="4788142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2BDD3ABB-87D1-5F0B-A8FA-FB7300ED5E40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E986F0B-7DCD-62C1-5D8E-C68B7AD6D609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BE01291-4BBB-3B42-C0F8-A706AC87B80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113CA4A-243E-4675-4CFE-99EDB5BCB1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04BD322-C25D-A046-C8D2-3EB21E678A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DFBAC54-F8F7-814E-3DD9-95F8ACA47C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ACD7D6E-0E4E-1C47-4DB9-BDDC328433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DD5FB85F-D9AA-70B8-16C2-807AC1DC37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C6F18F53-40C7-221B-4ADE-A1F2ECFC8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8BA206D-0D49-62E2-3103-F87828E436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DFF67F0-FDBE-1360-D16E-405D16BD0C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1BE2796-A535-091C-29FC-8452F5497D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1EA824C-9ACB-D3C2-35D9-9441F793A6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440AE1F-AF29-BAAF-A2F0-8969E44194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213F659-D1E8-0FE9-0141-E099D71795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CDAB1D40-F9CB-CFAE-BB6B-1ED4F79B7476}"/>
                  </a:ext>
                </a:extLst>
              </p:cNvPr>
              <p:cNvSpPr txBox="1"/>
              <p:nvPr/>
            </p:nvSpPr>
            <p:spPr>
              <a:xfrm>
                <a:off x="4790119" y="5556909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CDAB1D40-F9CB-CFAE-BB6B-1ED4F79B74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119" y="5556909"/>
                <a:ext cx="554182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E8B7FA14-59F5-1A4F-3A5C-F3DC1799A8FB}"/>
                  </a:ext>
                </a:extLst>
              </p:cNvPr>
              <p:cNvSpPr txBox="1"/>
              <p:nvPr/>
            </p:nvSpPr>
            <p:spPr>
              <a:xfrm>
                <a:off x="10681955" y="5550392"/>
                <a:ext cx="5541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E8B7FA14-59F5-1A4F-3A5C-F3DC1799A8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1955" y="5550392"/>
                <a:ext cx="554182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Group 88">
            <a:extLst>
              <a:ext uri="{FF2B5EF4-FFF2-40B4-BE49-F238E27FC236}">
                <a16:creationId xmlns:a16="http://schemas.microsoft.com/office/drawing/2014/main" id="{0E3B90B7-C8D3-F019-E46A-05A6A69F87B0}"/>
              </a:ext>
            </a:extLst>
          </p:cNvPr>
          <p:cNvGrpSpPr/>
          <p:nvPr/>
        </p:nvGrpSpPr>
        <p:grpSpPr>
          <a:xfrm>
            <a:off x="4775200" y="409608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076BE341-1B9C-F65B-339E-F654373CB90B}"/>
                    </a:ext>
                  </a:extLst>
                </p:cNvPr>
                <p:cNvSpPr/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432C206F-FB62-6876-509F-1F29B30241DC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5EC9B670-C983-B0CA-2D92-44B4A22F0EE8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CCE11AC2-599B-85C3-2CEA-3F74F77F4C6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F8EBFD95-6595-FDEB-0E66-FCBDA79E6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CB8484DD-E4DE-3C4A-44F6-82F6EEB208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DC076115-67EA-9F1D-4497-B59CA9FA8D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62FB299-DF4C-209C-3D54-333B8F870F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A7EDD2CD-8D01-A267-CAE7-0F94EF2AB0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6C006879-16FA-E3E5-DFDA-748724A8B6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BCB1DF7F-B536-6EDD-2B11-B24AFE518F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885E298F-3F55-42F5-9FAB-0BC02C210C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557A3031-3E99-1E35-23F3-A2D164F050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904C0143-A5A5-98FA-E1E6-4AC3699CF5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D0428DB5-3596-8A91-E277-A5B477F888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30FEFE19-6BD3-AF85-ECE6-0F85534AB3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B2EEFCCC-23EB-CA88-089F-D84E771DF60E}"/>
              </a:ext>
            </a:extLst>
          </p:cNvPr>
          <p:cNvGrpSpPr/>
          <p:nvPr/>
        </p:nvGrpSpPr>
        <p:grpSpPr>
          <a:xfrm>
            <a:off x="5311914" y="409415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9" name="Freeform: Shape 178">
                  <a:extLst>
                    <a:ext uri="{FF2B5EF4-FFF2-40B4-BE49-F238E27FC236}">
                      <a16:creationId xmlns:a16="http://schemas.microsoft.com/office/drawing/2014/main" id="{AA1237A6-4753-7342-6FA1-E4921825925F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76DD5287-AEFF-7EA7-94EE-0489B0411641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>
              <a:extLst>
                <a:ext uri="{FF2B5EF4-FFF2-40B4-BE49-F238E27FC236}">
                  <a16:creationId xmlns:a16="http://schemas.microsoft.com/office/drawing/2014/main" id="{B7011598-CC7B-B44D-5715-1D5CF9A3D774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53F1B084-2CB3-E5BE-5717-87C7F9657402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C18D0315-6E3E-E635-192B-0432D9A69D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28C22B3C-0B57-7864-A0F5-DCA8C75E3D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F295D97-48C4-FF4E-942B-394ECAB2F8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CB3EBD23-83D3-B23B-C2FD-C794EB867A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3541BD76-0148-B7C1-DE5A-85FD1F3B69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5592C4FC-29F7-8762-D86C-E3538AD7C3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AC7B2919-9B39-BF7C-C94B-0117B23920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1E93CB61-0C25-180E-D3B9-7158EC6660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95D1279F-CB0D-6B21-740C-5A5186CBF0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2C282B15-BD35-C39F-E8EB-7ED675E1D7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73AF8465-6793-2EC6-F383-896DA605F1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>
              <a:extLst>
                <a:ext uri="{FF2B5EF4-FFF2-40B4-BE49-F238E27FC236}">
                  <a16:creationId xmlns:a16="http://schemas.microsoft.com/office/drawing/2014/main" id="{CC3E877F-DD23-F978-3947-DD2F46FB62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20B52C06-1706-4900-C414-ABC6999A646E}"/>
              </a:ext>
            </a:extLst>
          </p:cNvPr>
          <p:cNvGrpSpPr/>
          <p:nvPr/>
        </p:nvGrpSpPr>
        <p:grpSpPr>
          <a:xfrm>
            <a:off x="5848628" y="4093831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3" name="Freeform: Shape 262">
                  <a:extLst>
                    <a:ext uri="{FF2B5EF4-FFF2-40B4-BE49-F238E27FC236}">
                      <a16:creationId xmlns:a16="http://schemas.microsoft.com/office/drawing/2014/main" id="{2652699B-CF4E-5E37-544F-C78FB6AF0089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E2F21A64-2E20-62D0-70E9-88B9D2ABD55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D9F5ECDF-D3E6-01B6-A817-C4B87F65C305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F85A59E2-2C2D-AF78-8963-6C6780F761BF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C102F95C-EE8D-1136-2E39-FBF36A2D54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>
              <a:extLst>
                <a:ext uri="{FF2B5EF4-FFF2-40B4-BE49-F238E27FC236}">
                  <a16:creationId xmlns:a16="http://schemas.microsoft.com/office/drawing/2014/main" id="{E9C3D184-D5F4-A399-13AC-ACE284ABA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442502B1-C317-B5A7-4488-F25E8217BD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71107B97-6A1B-1790-ABC9-CF54774106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D57EEAB1-8483-5844-3595-51FB0304A6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Connector 271">
              <a:extLst>
                <a:ext uri="{FF2B5EF4-FFF2-40B4-BE49-F238E27FC236}">
                  <a16:creationId xmlns:a16="http://schemas.microsoft.com/office/drawing/2014/main" id="{CDBA5C55-BAF8-6871-B371-5EBC3D1FD4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>
              <a:extLst>
                <a:ext uri="{FF2B5EF4-FFF2-40B4-BE49-F238E27FC236}">
                  <a16:creationId xmlns:a16="http://schemas.microsoft.com/office/drawing/2014/main" id="{65CA1F8D-3293-7D84-AE5C-8BC53CAE26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E936C867-C84C-0078-4CA2-476CF7F453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2016F81A-36AC-DAF8-91C9-9A41BA00C5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>
              <a:extLst>
                <a:ext uri="{FF2B5EF4-FFF2-40B4-BE49-F238E27FC236}">
                  <a16:creationId xmlns:a16="http://schemas.microsoft.com/office/drawing/2014/main" id="{FC1EF116-8DC1-34D5-DE90-9A8D922943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14C7E170-0766-71E7-461B-D15963C5F3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B49F8F3F-E344-DE29-8B23-A9627ACCBF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9" name="Group 278">
            <a:extLst>
              <a:ext uri="{FF2B5EF4-FFF2-40B4-BE49-F238E27FC236}">
                <a16:creationId xmlns:a16="http://schemas.microsoft.com/office/drawing/2014/main" id="{00583A8A-2D2D-E1C6-A30A-CD50DF9D8643}"/>
              </a:ext>
            </a:extLst>
          </p:cNvPr>
          <p:cNvGrpSpPr/>
          <p:nvPr/>
        </p:nvGrpSpPr>
        <p:grpSpPr>
          <a:xfrm>
            <a:off x="6385338" y="4096581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0" name="Freeform: Shape 279">
                  <a:extLst>
                    <a:ext uri="{FF2B5EF4-FFF2-40B4-BE49-F238E27FC236}">
                      <a16:creationId xmlns:a16="http://schemas.microsoft.com/office/drawing/2014/main" id="{9FA45427-AE59-1D1D-DE0F-503C322FCFE0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A92C6E09-EF90-50BF-D594-899C68BE138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01744065-5030-5A68-4812-8979D63790E9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33842222-A446-BBA5-42BD-9B7CD61677C6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>
              <a:extLst>
                <a:ext uri="{FF2B5EF4-FFF2-40B4-BE49-F238E27FC236}">
                  <a16:creationId xmlns:a16="http://schemas.microsoft.com/office/drawing/2014/main" id="{766B8D88-6EDB-BA56-770A-2A8E871E33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>
              <a:extLst>
                <a:ext uri="{FF2B5EF4-FFF2-40B4-BE49-F238E27FC236}">
                  <a16:creationId xmlns:a16="http://schemas.microsoft.com/office/drawing/2014/main" id="{FEA80187-1129-D979-7535-6EFCBF8053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>
              <a:extLst>
                <a:ext uri="{FF2B5EF4-FFF2-40B4-BE49-F238E27FC236}">
                  <a16:creationId xmlns:a16="http://schemas.microsoft.com/office/drawing/2014/main" id="{66BB6A84-BAF1-8609-6351-81D5B484FD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69EE4112-574C-29D1-B7CA-0E884A79FB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864EC51E-0A9F-2A46-4479-BEB8A13C49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>
              <a:extLst>
                <a:ext uri="{FF2B5EF4-FFF2-40B4-BE49-F238E27FC236}">
                  <a16:creationId xmlns:a16="http://schemas.microsoft.com/office/drawing/2014/main" id="{641A8191-F6F0-781C-9685-A185151B42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09CCE392-339A-F97C-9AD7-E9F50F5D76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>
              <a:extLst>
                <a:ext uri="{FF2B5EF4-FFF2-40B4-BE49-F238E27FC236}">
                  <a16:creationId xmlns:a16="http://schemas.microsoft.com/office/drawing/2014/main" id="{8FF99A9D-F316-41C1-903E-0FB3A450D4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>
              <a:extLst>
                <a:ext uri="{FF2B5EF4-FFF2-40B4-BE49-F238E27FC236}">
                  <a16:creationId xmlns:a16="http://schemas.microsoft.com/office/drawing/2014/main" id="{4DAE6CBE-7612-812A-B3F7-AD29902F7B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>
              <a:extLst>
                <a:ext uri="{FF2B5EF4-FFF2-40B4-BE49-F238E27FC236}">
                  <a16:creationId xmlns:a16="http://schemas.microsoft.com/office/drawing/2014/main" id="{CF528E74-FF9E-E189-B5C5-A9C62379CF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>
              <a:extLst>
                <a:ext uri="{FF2B5EF4-FFF2-40B4-BE49-F238E27FC236}">
                  <a16:creationId xmlns:a16="http://schemas.microsoft.com/office/drawing/2014/main" id="{E3DF88A0-A694-979C-D4AA-DD10E8C750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FA0D520E-6D2A-C8B5-5A0E-9365E3AFC0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AA9238A5-B0C6-D480-DBB8-9C3DBBEC6B85}"/>
              </a:ext>
            </a:extLst>
          </p:cNvPr>
          <p:cNvGrpSpPr/>
          <p:nvPr/>
        </p:nvGrpSpPr>
        <p:grpSpPr>
          <a:xfrm>
            <a:off x="6922054" y="409512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7" name="Freeform: Shape 296">
                  <a:extLst>
                    <a:ext uri="{FF2B5EF4-FFF2-40B4-BE49-F238E27FC236}">
                      <a16:creationId xmlns:a16="http://schemas.microsoft.com/office/drawing/2014/main" id="{B53EFF69-F258-34DB-0C57-EB49F3EFE035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6035DDBF-4075-38B3-A69C-24266CEA40E5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09C0F3D2-B1DD-1F81-EB97-FF0B3D65403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27D61FC9-E09D-47AD-7E58-549DB928B18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>
              <a:extLst>
                <a:ext uri="{FF2B5EF4-FFF2-40B4-BE49-F238E27FC236}">
                  <a16:creationId xmlns:a16="http://schemas.microsoft.com/office/drawing/2014/main" id="{1073760A-D11B-91CD-8CAD-3D3EDF1EB3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3F687C76-9B71-6D24-851D-F4C54200B1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13FB2AB0-243F-D65A-D845-DEFA69E65B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9E02F729-2735-8A7A-41B5-8E6D2FA947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>
              <a:extLst>
                <a:ext uri="{FF2B5EF4-FFF2-40B4-BE49-F238E27FC236}">
                  <a16:creationId xmlns:a16="http://schemas.microsoft.com/office/drawing/2014/main" id="{B4258375-952D-A37F-239B-317E83B0A4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>
              <a:extLst>
                <a:ext uri="{FF2B5EF4-FFF2-40B4-BE49-F238E27FC236}">
                  <a16:creationId xmlns:a16="http://schemas.microsoft.com/office/drawing/2014/main" id="{0B7BAE92-8583-90EB-049F-8F8B9956DF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2F820B4A-2C25-98A2-82DA-741839259D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B8A09827-CEB6-2C17-A5FF-88B217EC38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F35D78E6-2331-E7A1-CFF1-596478BC89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267A6510-A52A-78A0-66C4-D8398DD336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B3B1E75A-F04C-E7B7-5D39-3BE87D74F8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57F82860-A46D-8798-61F8-FADB3F62F4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B7E4175C-7A52-38F2-62F2-2D7DC5AD7EC9}"/>
              </a:ext>
            </a:extLst>
          </p:cNvPr>
          <p:cNvGrpSpPr/>
          <p:nvPr/>
        </p:nvGrpSpPr>
        <p:grpSpPr>
          <a:xfrm>
            <a:off x="7458765" y="409512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4" name="Freeform: Shape 313">
                  <a:extLst>
                    <a:ext uri="{FF2B5EF4-FFF2-40B4-BE49-F238E27FC236}">
                      <a16:creationId xmlns:a16="http://schemas.microsoft.com/office/drawing/2014/main" id="{B446F530-E148-C833-485F-8BFA27299F74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5" name="Straight Connector 314">
              <a:extLst>
                <a:ext uri="{FF2B5EF4-FFF2-40B4-BE49-F238E27FC236}">
                  <a16:creationId xmlns:a16="http://schemas.microsoft.com/office/drawing/2014/main" id="{9D911334-B40F-49C4-18BA-65ECD84C737C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BEC4B65A-F9B2-53E0-3ED1-E92F0249CCCD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>
              <a:extLst>
                <a:ext uri="{FF2B5EF4-FFF2-40B4-BE49-F238E27FC236}">
                  <a16:creationId xmlns:a16="http://schemas.microsoft.com/office/drawing/2014/main" id="{8EB36AF9-F99C-F1CE-5DA2-CD812144AA5A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>
              <a:extLst>
                <a:ext uri="{FF2B5EF4-FFF2-40B4-BE49-F238E27FC236}">
                  <a16:creationId xmlns:a16="http://schemas.microsoft.com/office/drawing/2014/main" id="{FACB3B04-BAC8-8EFA-A129-764DA7599B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>
              <a:extLst>
                <a:ext uri="{FF2B5EF4-FFF2-40B4-BE49-F238E27FC236}">
                  <a16:creationId xmlns:a16="http://schemas.microsoft.com/office/drawing/2014/main" id="{5FA11F15-ACA7-77D3-FA9D-31FD64D348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3D1E5DB5-2EF4-BFA3-44B5-57378CAA99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>
              <a:extLst>
                <a:ext uri="{FF2B5EF4-FFF2-40B4-BE49-F238E27FC236}">
                  <a16:creationId xmlns:a16="http://schemas.microsoft.com/office/drawing/2014/main" id="{6CB65359-9379-4A13-8894-9850960617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CE0C208C-1469-67CB-B911-EE9CBE2833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>
              <a:extLst>
                <a:ext uri="{FF2B5EF4-FFF2-40B4-BE49-F238E27FC236}">
                  <a16:creationId xmlns:a16="http://schemas.microsoft.com/office/drawing/2014/main" id="{C48D4AD1-67C5-B455-2B3E-FAFE05BD57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>
              <a:extLst>
                <a:ext uri="{FF2B5EF4-FFF2-40B4-BE49-F238E27FC236}">
                  <a16:creationId xmlns:a16="http://schemas.microsoft.com/office/drawing/2014/main" id="{E69766CE-FD15-FFFC-E983-F90E991A4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1FD502B3-ECDB-9168-7805-260137A432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D270AEE7-DD23-95DD-91D9-0B6C6996F8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>
              <a:extLst>
                <a:ext uri="{FF2B5EF4-FFF2-40B4-BE49-F238E27FC236}">
                  <a16:creationId xmlns:a16="http://schemas.microsoft.com/office/drawing/2014/main" id="{A5BA90F3-23CB-B4F7-A7F7-BDEBD2916B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>
              <a:extLst>
                <a:ext uri="{FF2B5EF4-FFF2-40B4-BE49-F238E27FC236}">
                  <a16:creationId xmlns:a16="http://schemas.microsoft.com/office/drawing/2014/main" id="{CD89ECCE-BF05-FBF2-D6C8-87B8F93BD1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22390916-CEF0-FF83-B907-C0B42404F9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0" name="Group 329">
            <a:extLst>
              <a:ext uri="{FF2B5EF4-FFF2-40B4-BE49-F238E27FC236}">
                <a16:creationId xmlns:a16="http://schemas.microsoft.com/office/drawing/2014/main" id="{A20DC5F4-5684-F98A-012C-230BB361BA4C}"/>
              </a:ext>
            </a:extLst>
          </p:cNvPr>
          <p:cNvGrpSpPr/>
          <p:nvPr/>
        </p:nvGrpSpPr>
        <p:grpSpPr>
          <a:xfrm>
            <a:off x="7995475" y="409488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1" name="Freeform: Shape 330">
                  <a:extLst>
                    <a:ext uri="{FF2B5EF4-FFF2-40B4-BE49-F238E27FC236}">
                      <a16:creationId xmlns:a16="http://schemas.microsoft.com/office/drawing/2014/main" id="{4E30DF15-8372-8541-7F18-C8C43AA60D2E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2" name="Straight Connector 331">
              <a:extLst>
                <a:ext uri="{FF2B5EF4-FFF2-40B4-BE49-F238E27FC236}">
                  <a16:creationId xmlns:a16="http://schemas.microsoft.com/office/drawing/2014/main" id="{331AD84A-BC74-329B-B167-E3DB1DD9FD28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EB10D35F-C465-F4C6-515A-914D40ECF41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Connector 333">
              <a:extLst>
                <a:ext uri="{FF2B5EF4-FFF2-40B4-BE49-F238E27FC236}">
                  <a16:creationId xmlns:a16="http://schemas.microsoft.com/office/drawing/2014/main" id="{1CD81994-C620-9FD4-0FA9-BAE3DA4EA980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Straight Connector 334">
              <a:extLst>
                <a:ext uri="{FF2B5EF4-FFF2-40B4-BE49-F238E27FC236}">
                  <a16:creationId xmlns:a16="http://schemas.microsoft.com/office/drawing/2014/main" id="{22663F3E-FA6F-5992-AB56-9DE5DC004F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>
              <a:extLst>
                <a:ext uri="{FF2B5EF4-FFF2-40B4-BE49-F238E27FC236}">
                  <a16:creationId xmlns:a16="http://schemas.microsoft.com/office/drawing/2014/main" id="{324117DB-5E10-385F-B410-EA6A9CB535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>
              <a:extLst>
                <a:ext uri="{FF2B5EF4-FFF2-40B4-BE49-F238E27FC236}">
                  <a16:creationId xmlns:a16="http://schemas.microsoft.com/office/drawing/2014/main" id="{E308C31A-3BA8-5015-7448-5F2F50368D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>
              <a:extLst>
                <a:ext uri="{FF2B5EF4-FFF2-40B4-BE49-F238E27FC236}">
                  <a16:creationId xmlns:a16="http://schemas.microsoft.com/office/drawing/2014/main" id="{C984891E-FB26-80A5-D47B-7BD90F65AC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>
              <a:extLst>
                <a:ext uri="{FF2B5EF4-FFF2-40B4-BE49-F238E27FC236}">
                  <a16:creationId xmlns:a16="http://schemas.microsoft.com/office/drawing/2014/main" id="{5E2C9DAE-AE33-B76B-B746-57F8D6FA9A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FEF80FDC-3B13-4DE7-7BE8-6D69BDBFDE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D55B545A-4513-20F1-3C5D-FCD57774DE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6B213081-D7A0-EBB9-F43C-46D8D61366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>
              <a:extLst>
                <a:ext uri="{FF2B5EF4-FFF2-40B4-BE49-F238E27FC236}">
                  <a16:creationId xmlns:a16="http://schemas.microsoft.com/office/drawing/2014/main" id="{A7C04FA9-9BC4-0CAB-AE4E-53EE7D9EA2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>
              <a:extLst>
                <a:ext uri="{FF2B5EF4-FFF2-40B4-BE49-F238E27FC236}">
                  <a16:creationId xmlns:a16="http://schemas.microsoft.com/office/drawing/2014/main" id="{F8444C4E-166A-31C2-B9E2-3C74977E58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>
              <a:extLst>
                <a:ext uri="{FF2B5EF4-FFF2-40B4-BE49-F238E27FC236}">
                  <a16:creationId xmlns:a16="http://schemas.microsoft.com/office/drawing/2014/main" id="{DCF877A4-2E53-24C7-4634-657A9A4985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Straight Connector 345">
              <a:extLst>
                <a:ext uri="{FF2B5EF4-FFF2-40B4-BE49-F238E27FC236}">
                  <a16:creationId xmlns:a16="http://schemas.microsoft.com/office/drawing/2014/main" id="{A20477BD-280A-B309-96DA-7D8021080A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7" name="Group 346">
            <a:extLst>
              <a:ext uri="{FF2B5EF4-FFF2-40B4-BE49-F238E27FC236}">
                <a16:creationId xmlns:a16="http://schemas.microsoft.com/office/drawing/2014/main" id="{8D7AEE6B-4BF0-643E-B567-DDDD63261676}"/>
              </a:ext>
            </a:extLst>
          </p:cNvPr>
          <p:cNvGrpSpPr/>
          <p:nvPr/>
        </p:nvGrpSpPr>
        <p:grpSpPr>
          <a:xfrm>
            <a:off x="8532886" y="409488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8" name="Freeform: Shape 347">
                  <a:extLst>
                    <a:ext uri="{FF2B5EF4-FFF2-40B4-BE49-F238E27FC236}">
                      <a16:creationId xmlns:a16="http://schemas.microsoft.com/office/drawing/2014/main" id="{52374200-1814-A48F-DFD3-896DC9ECF7D4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9" name="Straight Connector 348">
              <a:extLst>
                <a:ext uri="{FF2B5EF4-FFF2-40B4-BE49-F238E27FC236}">
                  <a16:creationId xmlns:a16="http://schemas.microsoft.com/office/drawing/2014/main" id="{7275374C-7A05-CFE8-DCEF-8F7859DD6CE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Connector 349">
              <a:extLst>
                <a:ext uri="{FF2B5EF4-FFF2-40B4-BE49-F238E27FC236}">
                  <a16:creationId xmlns:a16="http://schemas.microsoft.com/office/drawing/2014/main" id="{1907A4DC-7A80-688E-20CE-F4579E33DA8C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>
              <a:extLst>
                <a:ext uri="{FF2B5EF4-FFF2-40B4-BE49-F238E27FC236}">
                  <a16:creationId xmlns:a16="http://schemas.microsoft.com/office/drawing/2014/main" id="{A76BD69F-DE10-90D4-F00C-BF86B58B2B2E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223C2FB0-3327-C561-AA03-D319D579E5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6256705D-000A-A525-F29C-5BA30FB231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3D23A4BB-90BA-D0AF-13FD-635536FAF3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>
              <a:extLst>
                <a:ext uri="{FF2B5EF4-FFF2-40B4-BE49-F238E27FC236}">
                  <a16:creationId xmlns:a16="http://schemas.microsoft.com/office/drawing/2014/main" id="{CA26B9B0-6636-7738-AA4E-13A66A18CF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Straight Connector 355">
              <a:extLst>
                <a:ext uri="{FF2B5EF4-FFF2-40B4-BE49-F238E27FC236}">
                  <a16:creationId xmlns:a16="http://schemas.microsoft.com/office/drawing/2014/main" id="{B2C1E07A-454D-6100-C120-2A8A4F788B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:a16="http://schemas.microsoft.com/office/drawing/2014/main" id="{F5922B1C-A730-4E37-FC1B-1A5988C36E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>
              <a:extLst>
                <a:ext uri="{FF2B5EF4-FFF2-40B4-BE49-F238E27FC236}">
                  <a16:creationId xmlns:a16="http://schemas.microsoft.com/office/drawing/2014/main" id="{E50FA60E-ABB4-7E7E-6533-F45C4073E9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>
              <a:extLst>
                <a:ext uri="{FF2B5EF4-FFF2-40B4-BE49-F238E27FC236}">
                  <a16:creationId xmlns:a16="http://schemas.microsoft.com/office/drawing/2014/main" id="{4B7A152F-AEA4-F9A6-5674-05F48DC91F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EF79C3CB-E5D3-D511-2C76-CC01D7EA07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>
              <a:extLst>
                <a:ext uri="{FF2B5EF4-FFF2-40B4-BE49-F238E27FC236}">
                  <a16:creationId xmlns:a16="http://schemas.microsoft.com/office/drawing/2014/main" id="{55E40BE3-A523-409E-06F3-7A2535A248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>
              <a:extLst>
                <a:ext uri="{FF2B5EF4-FFF2-40B4-BE49-F238E27FC236}">
                  <a16:creationId xmlns:a16="http://schemas.microsoft.com/office/drawing/2014/main" id="{631CA023-8544-3DA9-21D7-3D72B439D7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>
              <a:extLst>
                <a:ext uri="{FF2B5EF4-FFF2-40B4-BE49-F238E27FC236}">
                  <a16:creationId xmlns:a16="http://schemas.microsoft.com/office/drawing/2014/main" id="{DFC404EE-3032-93BD-A724-62E7758293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4" name="Group 363">
            <a:extLst>
              <a:ext uri="{FF2B5EF4-FFF2-40B4-BE49-F238E27FC236}">
                <a16:creationId xmlns:a16="http://schemas.microsoft.com/office/drawing/2014/main" id="{C95792D0-6666-50C3-3A42-2061C9CBC41F}"/>
              </a:ext>
            </a:extLst>
          </p:cNvPr>
          <p:cNvGrpSpPr/>
          <p:nvPr/>
        </p:nvGrpSpPr>
        <p:grpSpPr>
          <a:xfrm>
            <a:off x="9070114" y="409488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5" name="Freeform: Shape 364">
                  <a:extLst>
                    <a:ext uri="{FF2B5EF4-FFF2-40B4-BE49-F238E27FC236}">
                      <a16:creationId xmlns:a16="http://schemas.microsoft.com/office/drawing/2014/main" id="{6EBF7600-B921-1AC0-5B11-4B7D49216652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6" name="Straight Connector 365">
              <a:extLst>
                <a:ext uri="{FF2B5EF4-FFF2-40B4-BE49-F238E27FC236}">
                  <a16:creationId xmlns:a16="http://schemas.microsoft.com/office/drawing/2014/main" id="{2AB55AC8-5DB9-8114-F397-1EDEE2B3BFC2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49B941B7-D716-53A6-4F1A-345DF186A4B4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>
              <a:extLst>
                <a:ext uri="{FF2B5EF4-FFF2-40B4-BE49-F238E27FC236}">
                  <a16:creationId xmlns:a16="http://schemas.microsoft.com/office/drawing/2014/main" id="{0065B74D-77AA-A9CC-4FF2-6B5AD71606F6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BA3B5A05-0564-8241-6751-5C590C01F4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5BF376E7-5E8B-5E2D-0E92-F793956454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8FF1FBD5-E4A3-24D0-03F7-9F26797F23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951FD905-D9AC-ADA7-63FD-8A96702E2B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E0A87311-FFE2-96FD-9B71-2C361E96BD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64BCC082-21AA-8C1A-5888-84C4085A26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C81201F7-8532-0797-5590-1DD2849D1D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36AC0449-EBE5-97A7-DB89-CA0762691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8CEA7A95-98F2-7015-AF85-810E7DDAA5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9C079FA7-29B9-80D9-D645-A6B80A4917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53369CB2-8538-B198-27DD-832801DF87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CDC661EA-2FE8-159D-1514-8A4EF625B5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E5FA6B5C-66E1-0848-FC0B-59192DFBD164}"/>
              </a:ext>
            </a:extLst>
          </p:cNvPr>
          <p:cNvGrpSpPr/>
          <p:nvPr/>
        </p:nvGrpSpPr>
        <p:grpSpPr>
          <a:xfrm>
            <a:off x="4913078" y="4829092"/>
            <a:ext cx="308263" cy="246222"/>
            <a:chOff x="5518333" y="4840657"/>
            <a:chExt cx="308263" cy="2462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86F4809D-B600-D9C8-AB86-FDEBC4A69774}"/>
                    </a:ext>
                  </a:extLst>
                </p:cNvPr>
                <p:cNvSpPr txBox="1"/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 w="190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86F4809D-B600-D9C8-AB86-FDEBC4A697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4" name="TextBox 383">
                  <a:extLst>
                    <a:ext uri="{FF2B5EF4-FFF2-40B4-BE49-F238E27FC236}">
                      <a16:creationId xmlns:a16="http://schemas.microsoft.com/office/drawing/2014/main" id="{64C11E6A-31F3-D5AD-8C34-77E1F00AB867}"/>
                    </a:ext>
                  </a:extLst>
                </p:cNvPr>
                <p:cNvSpPr txBox="1"/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>
                      <a:noFill/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84" name="TextBox 383">
                  <a:extLst>
                    <a:ext uri="{FF2B5EF4-FFF2-40B4-BE49-F238E27FC236}">
                      <a16:creationId xmlns:a16="http://schemas.microsoft.com/office/drawing/2014/main" id="{64C11E6A-31F3-D5AD-8C34-77E1F00AB8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CB324B2D-C479-889F-F3AD-1EE9D9180DF3}"/>
              </a:ext>
            </a:extLst>
          </p:cNvPr>
          <p:cNvGrpSpPr/>
          <p:nvPr/>
        </p:nvGrpSpPr>
        <p:grpSpPr>
          <a:xfrm>
            <a:off x="10262318" y="4851952"/>
            <a:ext cx="849283" cy="253842"/>
            <a:chOff x="10931073" y="4863517"/>
            <a:chExt cx="849283" cy="253842"/>
          </a:xfrm>
        </p:grpSpPr>
        <p:grpSp>
          <p:nvGrpSpPr>
            <p:cNvPr id="386" name="Group 385">
              <a:extLst>
                <a:ext uri="{FF2B5EF4-FFF2-40B4-BE49-F238E27FC236}">
                  <a16:creationId xmlns:a16="http://schemas.microsoft.com/office/drawing/2014/main" id="{D0A9870D-9D0F-0618-1A6E-FC7C09694679}"/>
                </a:ext>
              </a:extLst>
            </p:cNvPr>
            <p:cNvGrpSpPr/>
            <p:nvPr/>
          </p:nvGrpSpPr>
          <p:grpSpPr>
            <a:xfrm>
              <a:off x="10931073" y="4871137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7" name="TextBox 386">
                    <a:extLst>
                      <a:ext uri="{FF2B5EF4-FFF2-40B4-BE49-F238E27FC236}">
                        <a16:creationId xmlns:a16="http://schemas.microsoft.com/office/drawing/2014/main" id="{70079ED1-6BF8-51B1-80BD-A9B89964D8E1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7" name="TextBox 386">
                    <a:extLst>
                      <a:ext uri="{FF2B5EF4-FFF2-40B4-BE49-F238E27FC236}">
                        <a16:creationId xmlns:a16="http://schemas.microsoft.com/office/drawing/2014/main" id="{70079ED1-6BF8-51B1-80BD-A9B89964D8E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8" name="TextBox 387">
                    <a:extLst>
                      <a:ext uri="{FF2B5EF4-FFF2-40B4-BE49-F238E27FC236}">
                        <a16:creationId xmlns:a16="http://schemas.microsoft.com/office/drawing/2014/main" id="{6FFC99FB-CA6D-FA57-65ED-498EE1049005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8" name="TextBox 387">
                    <a:extLst>
                      <a:ext uri="{FF2B5EF4-FFF2-40B4-BE49-F238E27FC236}">
                        <a16:creationId xmlns:a16="http://schemas.microsoft.com/office/drawing/2014/main" id="{6FFC99FB-CA6D-FA57-65ED-498EE10490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BBFDDB2A-7265-6E88-9D3A-452E141D3EE5}"/>
                </a:ext>
              </a:extLst>
            </p:cNvPr>
            <p:cNvGrpSpPr/>
            <p:nvPr/>
          </p:nvGrpSpPr>
          <p:grpSpPr>
            <a:xfrm>
              <a:off x="11472093" y="4863517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0" name="TextBox 389">
                    <a:extLst>
                      <a:ext uri="{FF2B5EF4-FFF2-40B4-BE49-F238E27FC236}">
                        <a16:creationId xmlns:a16="http://schemas.microsoft.com/office/drawing/2014/main" id="{59FFEF34-5697-6321-7E6F-4A897CBCAF86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90" name="TextBox 389">
                    <a:extLst>
                      <a:ext uri="{FF2B5EF4-FFF2-40B4-BE49-F238E27FC236}">
                        <a16:creationId xmlns:a16="http://schemas.microsoft.com/office/drawing/2014/main" id="{59FFEF34-5697-6321-7E6F-4A897CBCAF8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1" name="TextBox 390">
                    <a:extLst>
                      <a:ext uri="{FF2B5EF4-FFF2-40B4-BE49-F238E27FC236}">
                        <a16:creationId xmlns:a16="http://schemas.microsoft.com/office/drawing/2014/main" id="{EA8E6AD9-4C07-4DF9-063F-FE379E5B1E3D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91" name="TextBox 390">
                    <a:extLst>
                      <a:ext uri="{FF2B5EF4-FFF2-40B4-BE49-F238E27FC236}">
                        <a16:creationId xmlns:a16="http://schemas.microsoft.com/office/drawing/2014/main" id="{EA8E6AD9-4C07-4DF9-063F-FE379E5B1E3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02627271-A00A-CB86-069E-570D17A43B65}"/>
              </a:ext>
            </a:extLst>
          </p:cNvPr>
          <p:cNvGrpSpPr/>
          <p:nvPr/>
        </p:nvGrpSpPr>
        <p:grpSpPr>
          <a:xfrm>
            <a:off x="4775200" y="340182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3" name="Freeform: Shape 392">
                  <a:extLst>
                    <a:ext uri="{FF2B5EF4-FFF2-40B4-BE49-F238E27FC236}">
                      <a16:creationId xmlns:a16="http://schemas.microsoft.com/office/drawing/2014/main" id="{2C24AB26-3FF3-8923-4B6E-69E1935D605D}"/>
                    </a:ext>
                  </a:extLst>
                </p:cNvPr>
                <p:cNvSpPr/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4" name="Straight Connector 393">
              <a:extLst>
                <a:ext uri="{FF2B5EF4-FFF2-40B4-BE49-F238E27FC236}">
                  <a16:creationId xmlns:a16="http://schemas.microsoft.com/office/drawing/2014/main" id="{56911F8F-721A-55B9-8FDD-B0EE419F6D67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>
              <a:extLst>
                <a:ext uri="{FF2B5EF4-FFF2-40B4-BE49-F238E27FC236}">
                  <a16:creationId xmlns:a16="http://schemas.microsoft.com/office/drawing/2014/main" id="{A31A4CB8-7325-6A43-165C-2B7E330E62DE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37017140-966E-93A1-A2EF-CA8A53E194E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24C15F0E-F483-6121-9DAF-D9CA32B09E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4E1BBD62-2548-3D2C-8984-87AE068CA6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1FE18808-3518-B1B5-CA4A-9B5FDCF50F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50BD3DF0-7DFC-5166-CCD1-77A46441B0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>
              <a:extLst>
                <a:ext uri="{FF2B5EF4-FFF2-40B4-BE49-F238E27FC236}">
                  <a16:creationId xmlns:a16="http://schemas.microsoft.com/office/drawing/2014/main" id="{8D860762-4C48-84C5-59EB-2A5EA9AF72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>
              <a:extLst>
                <a:ext uri="{FF2B5EF4-FFF2-40B4-BE49-F238E27FC236}">
                  <a16:creationId xmlns:a16="http://schemas.microsoft.com/office/drawing/2014/main" id="{6BB6D295-3E67-CBB2-8FFB-1CE47A52E8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>
              <a:extLst>
                <a:ext uri="{FF2B5EF4-FFF2-40B4-BE49-F238E27FC236}">
                  <a16:creationId xmlns:a16="http://schemas.microsoft.com/office/drawing/2014/main" id="{F64C87C9-D010-1E07-6A6A-BC242A428D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Connector 403">
              <a:extLst>
                <a:ext uri="{FF2B5EF4-FFF2-40B4-BE49-F238E27FC236}">
                  <a16:creationId xmlns:a16="http://schemas.microsoft.com/office/drawing/2014/main" id="{5A68E226-8713-C46D-1A5E-1406D7CA1E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Straight Connector 404">
              <a:extLst>
                <a:ext uri="{FF2B5EF4-FFF2-40B4-BE49-F238E27FC236}">
                  <a16:creationId xmlns:a16="http://schemas.microsoft.com/office/drawing/2014/main" id="{697B1485-C43A-4257-26BE-172D44024E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405">
              <a:extLst>
                <a:ext uri="{FF2B5EF4-FFF2-40B4-BE49-F238E27FC236}">
                  <a16:creationId xmlns:a16="http://schemas.microsoft.com/office/drawing/2014/main" id="{CD08A66B-9FFF-5AF2-6B9E-F3818D2234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Connector 406">
              <a:extLst>
                <a:ext uri="{FF2B5EF4-FFF2-40B4-BE49-F238E27FC236}">
                  <a16:creationId xmlns:a16="http://schemas.microsoft.com/office/drawing/2014/main" id="{567D93F8-B39B-277C-8101-C7410CABEE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Straight Connector 407">
              <a:extLst>
                <a:ext uri="{FF2B5EF4-FFF2-40B4-BE49-F238E27FC236}">
                  <a16:creationId xmlns:a16="http://schemas.microsoft.com/office/drawing/2014/main" id="{242EDDE8-72E8-F93A-2DB5-2CB53A2E8E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" name="Group 408">
            <a:extLst>
              <a:ext uri="{FF2B5EF4-FFF2-40B4-BE49-F238E27FC236}">
                <a16:creationId xmlns:a16="http://schemas.microsoft.com/office/drawing/2014/main" id="{06048EBC-F006-97E5-1982-9C4FBA52D883}"/>
              </a:ext>
            </a:extLst>
          </p:cNvPr>
          <p:cNvGrpSpPr/>
          <p:nvPr/>
        </p:nvGrpSpPr>
        <p:grpSpPr>
          <a:xfrm>
            <a:off x="5311914" y="339988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0" name="Freeform: Shape 409">
                  <a:extLst>
                    <a:ext uri="{FF2B5EF4-FFF2-40B4-BE49-F238E27FC236}">
                      <a16:creationId xmlns:a16="http://schemas.microsoft.com/office/drawing/2014/main" id="{9ACDC6A1-5DE1-685E-FB7A-1A3A3C316779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1D431944-FDCA-3315-7BDB-D4C129F0BB5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>
              <a:extLst>
                <a:ext uri="{FF2B5EF4-FFF2-40B4-BE49-F238E27FC236}">
                  <a16:creationId xmlns:a16="http://schemas.microsoft.com/office/drawing/2014/main" id="{EE90C260-2148-026B-3C3F-F50670B07287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>
              <a:extLst>
                <a:ext uri="{FF2B5EF4-FFF2-40B4-BE49-F238E27FC236}">
                  <a16:creationId xmlns:a16="http://schemas.microsoft.com/office/drawing/2014/main" id="{5426086F-7BF4-3EBF-C1DE-D94C7290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>
              <a:extLst>
                <a:ext uri="{FF2B5EF4-FFF2-40B4-BE49-F238E27FC236}">
                  <a16:creationId xmlns:a16="http://schemas.microsoft.com/office/drawing/2014/main" id="{D8C0E625-F50C-634D-9769-39DC380AF2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29068521-82FD-2012-5F93-4297FAEDA9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>
              <a:extLst>
                <a:ext uri="{FF2B5EF4-FFF2-40B4-BE49-F238E27FC236}">
                  <a16:creationId xmlns:a16="http://schemas.microsoft.com/office/drawing/2014/main" id="{D5131AA4-7B54-1BDD-C7F9-DB753CA3DD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>
              <a:extLst>
                <a:ext uri="{FF2B5EF4-FFF2-40B4-BE49-F238E27FC236}">
                  <a16:creationId xmlns:a16="http://schemas.microsoft.com/office/drawing/2014/main" id="{06C86A5A-D12B-49A2-ED2C-5236AD449A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>
              <a:extLst>
                <a:ext uri="{FF2B5EF4-FFF2-40B4-BE49-F238E27FC236}">
                  <a16:creationId xmlns:a16="http://schemas.microsoft.com/office/drawing/2014/main" id="{7B6F9A34-8086-3F85-32E3-52A22C2FA0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>
              <a:extLst>
                <a:ext uri="{FF2B5EF4-FFF2-40B4-BE49-F238E27FC236}">
                  <a16:creationId xmlns:a16="http://schemas.microsoft.com/office/drawing/2014/main" id="{94C583FF-556F-1655-538D-D7C7BD043B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Straight Connector 419">
              <a:extLst>
                <a:ext uri="{FF2B5EF4-FFF2-40B4-BE49-F238E27FC236}">
                  <a16:creationId xmlns:a16="http://schemas.microsoft.com/office/drawing/2014/main" id="{26AB55BC-90BD-3CAE-F447-3264687B00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Connector 420">
              <a:extLst>
                <a:ext uri="{FF2B5EF4-FFF2-40B4-BE49-F238E27FC236}">
                  <a16:creationId xmlns:a16="http://schemas.microsoft.com/office/drawing/2014/main" id="{A7CC6C44-19B2-F4A3-984A-9361E1266A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Straight Connector 421">
              <a:extLst>
                <a:ext uri="{FF2B5EF4-FFF2-40B4-BE49-F238E27FC236}">
                  <a16:creationId xmlns:a16="http://schemas.microsoft.com/office/drawing/2014/main" id="{26A2C251-4E01-45B4-E64D-C867F3BE7B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Straight Connector 422">
              <a:extLst>
                <a:ext uri="{FF2B5EF4-FFF2-40B4-BE49-F238E27FC236}">
                  <a16:creationId xmlns:a16="http://schemas.microsoft.com/office/drawing/2014/main" id="{6688F829-75AC-AE52-EE07-423A5D4B08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Straight Connector 423">
              <a:extLst>
                <a:ext uri="{FF2B5EF4-FFF2-40B4-BE49-F238E27FC236}">
                  <a16:creationId xmlns:a16="http://schemas.microsoft.com/office/drawing/2014/main" id="{F0896E18-3ADF-2BC2-8937-5EDBF25F4F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Straight Connector 424">
              <a:extLst>
                <a:ext uri="{FF2B5EF4-FFF2-40B4-BE49-F238E27FC236}">
                  <a16:creationId xmlns:a16="http://schemas.microsoft.com/office/drawing/2014/main" id="{CC470E4A-A019-F2F8-E08C-12F4157B66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6" name="Group 425">
            <a:extLst>
              <a:ext uri="{FF2B5EF4-FFF2-40B4-BE49-F238E27FC236}">
                <a16:creationId xmlns:a16="http://schemas.microsoft.com/office/drawing/2014/main" id="{5935FD8C-74A1-9E7E-934E-ED2DE173B1F4}"/>
              </a:ext>
            </a:extLst>
          </p:cNvPr>
          <p:cNvGrpSpPr/>
          <p:nvPr/>
        </p:nvGrpSpPr>
        <p:grpSpPr>
          <a:xfrm>
            <a:off x="5848628" y="3399566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7" name="Freeform: Shape 426">
                  <a:extLst>
                    <a:ext uri="{FF2B5EF4-FFF2-40B4-BE49-F238E27FC236}">
                      <a16:creationId xmlns:a16="http://schemas.microsoft.com/office/drawing/2014/main" id="{8D76CA3E-0EE6-5D9E-D341-2CCC7B8175A0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8" name="Straight Connector 427">
              <a:extLst>
                <a:ext uri="{FF2B5EF4-FFF2-40B4-BE49-F238E27FC236}">
                  <a16:creationId xmlns:a16="http://schemas.microsoft.com/office/drawing/2014/main" id="{390A5843-86C5-E634-78FC-87D354AD76AA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3AA0E18A-C4F6-5BE1-FDCC-D9ECE6A7679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>
              <a:extLst>
                <a:ext uri="{FF2B5EF4-FFF2-40B4-BE49-F238E27FC236}">
                  <a16:creationId xmlns:a16="http://schemas.microsoft.com/office/drawing/2014/main" id="{33B516E7-88F3-1A6A-2BB8-72F973FC886C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Straight Connector 430">
              <a:extLst>
                <a:ext uri="{FF2B5EF4-FFF2-40B4-BE49-F238E27FC236}">
                  <a16:creationId xmlns:a16="http://schemas.microsoft.com/office/drawing/2014/main" id="{3A640191-7B1A-C7C2-280F-0F73BD52F5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Straight Connector 431">
              <a:extLst>
                <a:ext uri="{FF2B5EF4-FFF2-40B4-BE49-F238E27FC236}">
                  <a16:creationId xmlns:a16="http://schemas.microsoft.com/office/drawing/2014/main" id="{748248F0-CCAF-8F03-1ED4-157391ACE9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CA602B1A-76D1-923B-A94B-D71F9D6749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6C2E3F03-16EC-9A94-AFB3-12A2CD1F22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3F7C3F5F-3FBC-D7DA-11DF-CEE76698C2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7D3E8EC6-A6C5-EDF1-40FB-EF62FF65FD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9708F162-7E19-2A93-73AE-51DAEFE10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D233E983-9717-679B-BF05-3FE5A81B8A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Straight Connector 438">
              <a:extLst>
                <a:ext uri="{FF2B5EF4-FFF2-40B4-BE49-F238E27FC236}">
                  <a16:creationId xmlns:a16="http://schemas.microsoft.com/office/drawing/2014/main" id="{2CECD1AF-6A65-C4E5-90E0-3C7E421142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EDA44B00-D6AA-8DE8-D666-4A58685F33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1550E2C0-4383-945F-1840-BD7080EF08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4258FD78-46A0-813E-C092-D06773057D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3" name="Group 442">
            <a:extLst>
              <a:ext uri="{FF2B5EF4-FFF2-40B4-BE49-F238E27FC236}">
                <a16:creationId xmlns:a16="http://schemas.microsoft.com/office/drawing/2014/main" id="{42866DCA-95E2-3B3D-8EC1-26278301F60A}"/>
              </a:ext>
            </a:extLst>
          </p:cNvPr>
          <p:cNvGrpSpPr/>
          <p:nvPr/>
        </p:nvGrpSpPr>
        <p:grpSpPr>
          <a:xfrm>
            <a:off x="6385338" y="3402316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4" name="Freeform: Shape 443">
                  <a:extLst>
                    <a:ext uri="{FF2B5EF4-FFF2-40B4-BE49-F238E27FC236}">
                      <a16:creationId xmlns:a16="http://schemas.microsoft.com/office/drawing/2014/main" id="{253DF17A-F870-D36D-BE2F-DF4B8D49B212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5056E456-D649-690B-72CC-3FCC64A6B602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31C5E114-F50C-2226-54D9-A631D46E2153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4A52305C-494B-AF39-5CF0-193EEB28B8F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BE97BD28-4928-67EC-7591-BE59A3649B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4DFB8ADB-8692-DDA7-EF98-EF6A8F393A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A04F9BAD-4331-D8C3-4B87-0FF82F1DC5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A92BB219-3B18-66B9-2C74-8738A0D9CF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Connector 451">
              <a:extLst>
                <a:ext uri="{FF2B5EF4-FFF2-40B4-BE49-F238E27FC236}">
                  <a16:creationId xmlns:a16="http://schemas.microsoft.com/office/drawing/2014/main" id="{650182CD-4306-7D36-ACEC-B88DABD4A0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Straight Connector 452">
              <a:extLst>
                <a:ext uri="{FF2B5EF4-FFF2-40B4-BE49-F238E27FC236}">
                  <a16:creationId xmlns:a16="http://schemas.microsoft.com/office/drawing/2014/main" id="{BC5DA3B3-B6FB-CB4A-2DDD-D8061A9F84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Straight Connector 453">
              <a:extLst>
                <a:ext uri="{FF2B5EF4-FFF2-40B4-BE49-F238E27FC236}">
                  <a16:creationId xmlns:a16="http://schemas.microsoft.com/office/drawing/2014/main" id="{807D425F-463D-E39C-BC04-4FD5D467CA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Straight Connector 454">
              <a:extLst>
                <a:ext uri="{FF2B5EF4-FFF2-40B4-BE49-F238E27FC236}">
                  <a16:creationId xmlns:a16="http://schemas.microsoft.com/office/drawing/2014/main" id="{447963C0-980C-91AA-3C69-4F2C48F613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Straight Connector 455">
              <a:extLst>
                <a:ext uri="{FF2B5EF4-FFF2-40B4-BE49-F238E27FC236}">
                  <a16:creationId xmlns:a16="http://schemas.microsoft.com/office/drawing/2014/main" id="{0203BBE8-850B-3552-903B-E6BCEEA9B8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Straight Connector 456">
              <a:extLst>
                <a:ext uri="{FF2B5EF4-FFF2-40B4-BE49-F238E27FC236}">
                  <a16:creationId xmlns:a16="http://schemas.microsoft.com/office/drawing/2014/main" id="{047270B5-0018-58C9-79DB-0AE3728B87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Straight Connector 457">
              <a:extLst>
                <a:ext uri="{FF2B5EF4-FFF2-40B4-BE49-F238E27FC236}">
                  <a16:creationId xmlns:a16="http://schemas.microsoft.com/office/drawing/2014/main" id="{872369BA-94D1-91FC-AE49-17CAE8167B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Straight Connector 458">
              <a:extLst>
                <a:ext uri="{FF2B5EF4-FFF2-40B4-BE49-F238E27FC236}">
                  <a16:creationId xmlns:a16="http://schemas.microsoft.com/office/drawing/2014/main" id="{F2D30D60-D141-097F-8B41-46462660A2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A19F0D4B-8250-8B74-A1F1-FE9B942049C4}"/>
              </a:ext>
            </a:extLst>
          </p:cNvPr>
          <p:cNvGrpSpPr/>
          <p:nvPr/>
        </p:nvGrpSpPr>
        <p:grpSpPr>
          <a:xfrm>
            <a:off x="6922054" y="3400864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1" name="Freeform: Shape 460">
                  <a:extLst>
                    <a:ext uri="{FF2B5EF4-FFF2-40B4-BE49-F238E27FC236}">
                      <a16:creationId xmlns:a16="http://schemas.microsoft.com/office/drawing/2014/main" id="{5CA2467C-DBB3-1585-60A4-0786C0C15A08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2" name="Straight Connector 461">
              <a:extLst>
                <a:ext uri="{FF2B5EF4-FFF2-40B4-BE49-F238E27FC236}">
                  <a16:creationId xmlns:a16="http://schemas.microsoft.com/office/drawing/2014/main" id="{7A15B8EB-5934-BCE8-33B1-95B203D6F819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Connector 462">
              <a:extLst>
                <a:ext uri="{FF2B5EF4-FFF2-40B4-BE49-F238E27FC236}">
                  <a16:creationId xmlns:a16="http://schemas.microsoft.com/office/drawing/2014/main" id="{662347BC-A7B6-DD41-BD3B-47D505E7C928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Straight Connector 463">
              <a:extLst>
                <a:ext uri="{FF2B5EF4-FFF2-40B4-BE49-F238E27FC236}">
                  <a16:creationId xmlns:a16="http://schemas.microsoft.com/office/drawing/2014/main" id="{0A1CF510-5375-7A8E-6A2D-4118A2A13D04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Straight Connector 464">
              <a:extLst>
                <a:ext uri="{FF2B5EF4-FFF2-40B4-BE49-F238E27FC236}">
                  <a16:creationId xmlns:a16="http://schemas.microsoft.com/office/drawing/2014/main" id="{9C3FED30-4AEF-EBFD-2E75-C02A2E684E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BC8819B2-851D-7439-EF3C-2AAAAF643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EBFA7EE6-F41F-10BA-1A47-A847135AE8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2C8460ED-4369-E9DB-9EAF-D8BABBCB8C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CAF6325D-6EA0-CB8E-EAF4-9FB70C6F44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71C79166-B3A6-C532-3D07-0C94BDE032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A2B78FDD-CCB9-3114-DC9A-633AD918CF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Straight Connector 471">
              <a:extLst>
                <a:ext uri="{FF2B5EF4-FFF2-40B4-BE49-F238E27FC236}">
                  <a16:creationId xmlns:a16="http://schemas.microsoft.com/office/drawing/2014/main" id="{36295510-369E-E5C0-E7B3-0DCB0D17A4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B457B3B8-1E8D-2BF7-48A3-60B0034A94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585C1AEA-25FC-EF62-D5E9-CF2654D339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Straight Connector 474">
              <a:extLst>
                <a:ext uri="{FF2B5EF4-FFF2-40B4-BE49-F238E27FC236}">
                  <a16:creationId xmlns:a16="http://schemas.microsoft.com/office/drawing/2014/main" id="{551412CB-63EF-C2C5-F5EB-636DC43D5A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Straight Connector 475">
              <a:extLst>
                <a:ext uri="{FF2B5EF4-FFF2-40B4-BE49-F238E27FC236}">
                  <a16:creationId xmlns:a16="http://schemas.microsoft.com/office/drawing/2014/main" id="{DF774764-DA22-D9CB-ADF0-9CE4F925BC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491B4FA4-61C1-90E5-11A8-A41FD49B0B2B}"/>
              </a:ext>
            </a:extLst>
          </p:cNvPr>
          <p:cNvGrpSpPr/>
          <p:nvPr/>
        </p:nvGrpSpPr>
        <p:grpSpPr>
          <a:xfrm>
            <a:off x="7458765" y="3400864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8" name="Freeform: Shape 477">
                  <a:extLst>
                    <a:ext uri="{FF2B5EF4-FFF2-40B4-BE49-F238E27FC236}">
                      <a16:creationId xmlns:a16="http://schemas.microsoft.com/office/drawing/2014/main" id="{7A2BF34D-5EFB-F8A5-DCE8-C186EE68247C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B86436B1-C3E7-D113-EFC3-75EBBB3E3DD3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C852F22C-C3BD-5A69-C825-26870CC536C1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260F7CE5-8A55-4BAA-E821-1CE181283F8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6E94F4DD-6BDD-E531-06E4-43E2ED0919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FA1F680A-0D55-7FB9-3B1C-9558D10215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>
              <a:extLst>
                <a:ext uri="{FF2B5EF4-FFF2-40B4-BE49-F238E27FC236}">
                  <a16:creationId xmlns:a16="http://schemas.microsoft.com/office/drawing/2014/main" id="{28C780FE-41A6-1DB9-609E-8AB04668CC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>
              <a:extLst>
                <a:ext uri="{FF2B5EF4-FFF2-40B4-BE49-F238E27FC236}">
                  <a16:creationId xmlns:a16="http://schemas.microsoft.com/office/drawing/2014/main" id="{E0D995A0-BE8F-7051-5D80-4787BF988E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91A37DA5-1265-36A4-7C0E-54C59FE054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0DEA2824-6E96-82DF-6DEC-4BD1D4DD29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>
              <a:extLst>
                <a:ext uri="{FF2B5EF4-FFF2-40B4-BE49-F238E27FC236}">
                  <a16:creationId xmlns:a16="http://schemas.microsoft.com/office/drawing/2014/main" id="{1658135D-95D4-ABE5-8EAE-C109F090FD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>
              <a:extLst>
                <a:ext uri="{FF2B5EF4-FFF2-40B4-BE49-F238E27FC236}">
                  <a16:creationId xmlns:a16="http://schemas.microsoft.com/office/drawing/2014/main" id="{ABB68CE3-4918-0188-4D92-42CC9D346A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Straight Connector 489">
              <a:extLst>
                <a:ext uri="{FF2B5EF4-FFF2-40B4-BE49-F238E27FC236}">
                  <a16:creationId xmlns:a16="http://schemas.microsoft.com/office/drawing/2014/main" id="{CD66EA42-EDD3-8A2F-943D-812CAD97E1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>
              <a:extLst>
                <a:ext uri="{FF2B5EF4-FFF2-40B4-BE49-F238E27FC236}">
                  <a16:creationId xmlns:a16="http://schemas.microsoft.com/office/drawing/2014/main" id="{9E8F6923-3EB6-BF58-1108-17F44B9AF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>
              <a:extLst>
                <a:ext uri="{FF2B5EF4-FFF2-40B4-BE49-F238E27FC236}">
                  <a16:creationId xmlns:a16="http://schemas.microsoft.com/office/drawing/2014/main" id="{BEA2B950-26B0-E2EC-554C-9E2D62314F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>
              <a:extLst>
                <a:ext uri="{FF2B5EF4-FFF2-40B4-BE49-F238E27FC236}">
                  <a16:creationId xmlns:a16="http://schemas.microsoft.com/office/drawing/2014/main" id="{C0E6240D-31AD-BF24-ACBF-5BF0FEE660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A0D40A45-F4D0-B41A-74B3-242411E812CD}"/>
              </a:ext>
            </a:extLst>
          </p:cNvPr>
          <p:cNvGrpSpPr/>
          <p:nvPr/>
        </p:nvGrpSpPr>
        <p:grpSpPr>
          <a:xfrm>
            <a:off x="7995475" y="340062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5" name="Freeform: Shape 494">
                  <a:extLst>
                    <a:ext uri="{FF2B5EF4-FFF2-40B4-BE49-F238E27FC236}">
                      <a16:creationId xmlns:a16="http://schemas.microsoft.com/office/drawing/2014/main" id="{9B5131D4-0C1A-9A54-2697-E274B249F65F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96" name="Straight Connector 495">
              <a:extLst>
                <a:ext uri="{FF2B5EF4-FFF2-40B4-BE49-F238E27FC236}">
                  <a16:creationId xmlns:a16="http://schemas.microsoft.com/office/drawing/2014/main" id="{C14F831B-5A72-CFE6-2A42-62DED12E9A1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8EC89CD6-226A-99FE-C121-AA564BB4A829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9903146A-19CD-E7C3-0003-BBC5C517C8A0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EC56994F-72DF-6E8E-9CEB-DC7B9D253A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34FFD80B-DCA7-0155-247A-5E24BAD561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94B26CDC-1B86-37FC-3BE8-A1636E1590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>
              <a:extLst>
                <a:ext uri="{FF2B5EF4-FFF2-40B4-BE49-F238E27FC236}">
                  <a16:creationId xmlns:a16="http://schemas.microsoft.com/office/drawing/2014/main" id="{8A712328-B9DD-693B-FE03-305B04AF90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>
              <a:extLst>
                <a:ext uri="{FF2B5EF4-FFF2-40B4-BE49-F238E27FC236}">
                  <a16:creationId xmlns:a16="http://schemas.microsoft.com/office/drawing/2014/main" id="{59B805FC-AA27-1ED2-2665-C60C97A23A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354C2A48-9435-337A-528C-196EEC0232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C23F1E31-85FC-F4C6-3C19-10F37CF0DD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Connector 505">
              <a:extLst>
                <a:ext uri="{FF2B5EF4-FFF2-40B4-BE49-F238E27FC236}">
                  <a16:creationId xmlns:a16="http://schemas.microsoft.com/office/drawing/2014/main" id="{3A0BF950-EF51-9AAB-F379-3AF67DCB45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9AF1C9CB-1D37-12E9-D1CC-D5A3E8C829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98B21AFD-E767-2FEF-0FF3-2BAF0B3225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9762A8F3-0C40-4751-9F29-659BCC136F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3B9566CD-6B21-F9B1-2602-DA3E3447A4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E80C5099-0358-36CA-4F9C-896733F79C83}"/>
              </a:ext>
            </a:extLst>
          </p:cNvPr>
          <p:cNvGrpSpPr/>
          <p:nvPr/>
        </p:nvGrpSpPr>
        <p:grpSpPr>
          <a:xfrm>
            <a:off x="8532886" y="340062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2" name="Freeform: Shape 511">
                  <a:extLst>
                    <a:ext uri="{FF2B5EF4-FFF2-40B4-BE49-F238E27FC236}">
                      <a16:creationId xmlns:a16="http://schemas.microsoft.com/office/drawing/2014/main" id="{F1A3DDBC-0A49-AF83-08CC-C56F67A2350A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C55CDF65-A0BA-BA55-A2B0-C4184CADE2B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E8930268-26D3-F695-F642-D30463B444F4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4E950E1C-9DA6-72D8-AEF3-ED5EC6C48749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Straight Connector 515">
              <a:extLst>
                <a:ext uri="{FF2B5EF4-FFF2-40B4-BE49-F238E27FC236}">
                  <a16:creationId xmlns:a16="http://schemas.microsoft.com/office/drawing/2014/main" id="{0786DBAE-0EC2-F94F-AE9C-B26FCA19DA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F31CA2F9-75C4-B010-38F4-3F38011ED8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0DDE236B-83A5-9B91-B42B-3E46B4C156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F064E615-8C46-2828-66A9-C094DB8C14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CFE8F36D-E00E-3AAB-8C80-EC5B278240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59D0DFCE-6D0F-55CC-9829-04B6E47F56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833B5229-23C2-04D5-82A8-F8956E661B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FFE1973D-6513-D68A-1484-80A572383F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659FAD8B-041D-1E44-C584-4EDE08C97F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>
              <a:extLst>
                <a:ext uri="{FF2B5EF4-FFF2-40B4-BE49-F238E27FC236}">
                  <a16:creationId xmlns:a16="http://schemas.microsoft.com/office/drawing/2014/main" id="{3450F39E-4293-4B92-0AD8-CD399B6182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>
              <a:extLst>
                <a:ext uri="{FF2B5EF4-FFF2-40B4-BE49-F238E27FC236}">
                  <a16:creationId xmlns:a16="http://schemas.microsoft.com/office/drawing/2014/main" id="{251882D0-E475-93F1-BB24-D6756DE479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>
              <a:extLst>
                <a:ext uri="{FF2B5EF4-FFF2-40B4-BE49-F238E27FC236}">
                  <a16:creationId xmlns:a16="http://schemas.microsoft.com/office/drawing/2014/main" id="{875E15AA-CEFF-E40E-B889-1F329C881E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8" name="Group 527">
            <a:extLst>
              <a:ext uri="{FF2B5EF4-FFF2-40B4-BE49-F238E27FC236}">
                <a16:creationId xmlns:a16="http://schemas.microsoft.com/office/drawing/2014/main" id="{772A11EA-BBC8-A411-DDF6-52FC15E8A757}"/>
              </a:ext>
            </a:extLst>
          </p:cNvPr>
          <p:cNvGrpSpPr/>
          <p:nvPr/>
        </p:nvGrpSpPr>
        <p:grpSpPr>
          <a:xfrm>
            <a:off x="9070114" y="340062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9" name="Freeform: Shape 528">
                  <a:extLst>
                    <a:ext uri="{FF2B5EF4-FFF2-40B4-BE49-F238E27FC236}">
                      <a16:creationId xmlns:a16="http://schemas.microsoft.com/office/drawing/2014/main" id="{A0901742-0476-4DE4-752D-8889A4C1F246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30" name="Straight Connector 529">
              <a:extLst>
                <a:ext uri="{FF2B5EF4-FFF2-40B4-BE49-F238E27FC236}">
                  <a16:creationId xmlns:a16="http://schemas.microsoft.com/office/drawing/2014/main" id="{0D5C71CA-BC74-50F2-B464-89ED29A8C900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7BEDAF25-D048-10EF-DA11-13042DBA4485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>
              <a:extLst>
                <a:ext uri="{FF2B5EF4-FFF2-40B4-BE49-F238E27FC236}">
                  <a16:creationId xmlns:a16="http://schemas.microsoft.com/office/drawing/2014/main" id="{07CECCBB-1FAC-E2DD-0AEC-249E1F04701E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>
              <a:extLst>
                <a:ext uri="{FF2B5EF4-FFF2-40B4-BE49-F238E27FC236}">
                  <a16:creationId xmlns:a16="http://schemas.microsoft.com/office/drawing/2014/main" id="{BE69A731-4550-1E56-F8E6-B7A7806FAE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>
              <a:extLst>
                <a:ext uri="{FF2B5EF4-FFF2-40B4-BE49-F238E27FC236}">
                  <a16:creationId xmlns:a16="http://schemas.microsoft.com/office/drawing/2014/main" id="{50E3D22A-B70A-EEBB-6869-BAE1D2F08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>
              <a:extLst>
                <a:ext uri="{FF2B5EF4-FFF2-40B4-BE49-F238E27FC236}">
                  <a16:creationId xmlns:a16="http://schemas.microsoft.com/office/drawing/2014/main" id="{25DCB8A7-05BF-7F49-5CA5-180D35C697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>
              <a:extLst>
                <a:ext uri="{FF2B5EF4-FFF2-40B4-BE49-F238E27FC236}">
                  <a16:creationId xmlns:a16="http://schemas.microsoft.com/office/drawing/2014/main" id="{FDB062EA-A167-2026-E0AB-6B9B35E88C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7" name="Straight Connector 536">
              <a:extLst>
                <a:ext uri="{FF2B5EF4-FFF2-40B4-BE49-F238E27FC236}">
                  <a16:creationId xmlns:a16="http://schemas.microsoft.com/office/drawing/2014/main" id="{F8281375-7C42-8085-0F52-443D26E48F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8" name="Straight Connector 537">
              <a:extLst>
                <a:ext uri="{FF2B5EF4-FFF2-40B4-BE49-F238E27FC236}">
                  <a16:creationId xmlns:a16="http://schemas.microsoft.com/office/drawing/2014/main" id="{00699E0C-287C-85B6-BF2E-4CD4992318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Straight Connector 538">
              <a:extLst>
                <a:ext uri="{FF2B5EF4-FFF2-40B4-BE49-F238E27FC236}">
                  <a16:creationId xmlns:a16="http://schemas.microsoft.com/office/drawing/2014/main" id="{ED69FE52-7B64-2C5D-A8BE-2C9ED3D9A0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Straight Connector 539">
              <a:extLst>
                <a:ext uri="{FF2B5EF4-FFF2-40B4-BE49-F238E27FC236}">
                  <a16:creationId xmlns:a16="http://schemas.microsoft.com/office/drawing/2014/main" id="{5144DAFA-66B3-AE9F-EFD3-ECD8D18552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7BF025C3-E9E6-7E96-C7A1-6B8C2A9718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Straight Connector 541">
              <a:extLst>
                <a:ext uri="{FF2B5EF4-FFF2-40B4-BE49-F238E27FC236}">
                  <a16:creationId xmlns:a16="http://schemas.microsoft.com/office/drawing/2014/main" id="{38B71676-5BCE-789C-9BC4-791DBD9469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FD39C8C9-FFDA-AB6E-96CA-3859A77023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>
              <a:extLst>
                <a:ext uri="{FF2B5EF4-FFF2-40B4-BE49-F238E27FC236}">
                  <a16:creationId xmlns:a16="http://schemas.microsoft.com/office/drawing/2014/main" id="{2F3BEE6E-D09D-429F-8C33-13D157F43A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5" name="Group 544">
            <a:extLst>
              <a:ext uri="{FF2B5EF4-FFF2-40B4-BE49-F238E27FC236}">
                <a16:creationId xmlns:a16="http://schemas.microsoft.com/office/drawing/2014/main" id="{82140BC3-6B7A-8F59-1B23-365F8071988A}"/>
              </a:ext>
            </a:extLst>
          </p:cNvPr>
          <p:cNvGrpSpPr/>
          <p:nvPr/>
        </p:nvGrpSpPr>
        <p:grpSpPr>
          <a:xfrm>
            <a:off x="4913078" y="4134827"/>
            <a:ext cx="308263" cy="246222"/>
            <a:chOff x="5518333" y="4840657"/>
            <a:chExt cx="308263" cy="2462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6" name="TextBox 545">
                  <a:extLst>
                    <a:ext uri="{FF2B5EF4-FFF2-40B4-BE49-F238E27FC236}">
                      <a16:creationId xmlns:a16="http://schemas.microsoft.com/office/drawing/2014/main" id="{EE2C6767-34C6-B49B-6498-A69B1A3A0DB8}"/>
                    </a:ext>
                  </a:extLst>
                </p:cNvPr>
                <p:cNvSpPr txBox="1"/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 w="190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46" name="TextBox 545">
                  <a:extLst>
                    <a:ext uri="{FF2B5EF4-FFF2-40B4-BE49-F238E27FC236}">
                      <a16:creationId xmlns:a16="http://schemas.microsoft.com/office/drawing/2014/main" id="{EE2C6767-34C6-B49B-6498-A69B1A3A0D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7" name="TextBox 546">
                  <a:extLst>
                    <a:ext uri="{FF2B5EF4-FFF2-40B4-BE49-F238E27FC236}">
                      <a16:creationId xmlns:a16="http://schemas.microsoft.com/office/drawing/2014/main" id="{72A213A5-9DC8-E8CE-A3AE-B4487CD9F1BA}"/>
                    </a:ext>
                  </a:extLst>
                </p:cNvPr>
                <p:cNvSpPr txBox="1"/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>
                      <a:noFill/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47" name="TextBox 546">
                  <a:extLst>
                    <a:ext uri="{FF2B5EF4-FFF2-40B4-BE49-F238E27FC236}">
                      <a16:creationId xmlns:a16="http://schemas.microsoft.com/office/drawing/2014/main" id="{72A213A5-9DC8-E8CE-A3AE-B4487CD9F1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6855C1A9-0302-A379-E4D2-757048E22E82}"/>
              </a:ext>
            </a:extLst>
          </p:cNvPr>
          <p:cNvGrpSpPr/>
          <p:nvPr/>
        </p:nvGrpSpPr>
        <p:grpSpPr>
          <a:xfrm>
            <a:off x="10262318" y="4157687"/>
            <a:ext cx="849283" cy="253842"/>
            <a:chOff x="10931073" y="4169252"/>
            <a:chExt cx="849283" cy="253842"/>
          </a:xfrm>
        </p:grpSpPr>
        <p:grpSp>
          <p:nvGrpSpPr>
            <p:cNvPr id="548" name="Group 547">
              <a:extLst>
                <a:ext uri="{FF2B5EF4-FFF2-40B4-BE49-F238E27FC236}">
                  <a16:creationId xmlns:a16="http://schemas.microsoft.com/office/drawing/2014/main" id="{B4A689C0-F615-9984-9910-6293114EC33A}"/>
                </a:ext>
              </a:extLst>
            </p:cNvPr>
            <p:cNvGrpSpPr/>
            <p:nvPr/>
          </p:nvGrpSpPr>
          <p:grpSpPr>
            <a:xfrm>
              <a:off x="10931073" y="4176872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9" name="TextBox 548">
                    <a:extLst>
                      <a:ext uri="{FF2B5EF4-FFF2-40B4-BE49-F238E27FC236}">
                        <a16:creationId xmlns:a16="http://schemas.microsoft.com/office/drawing/2014/main" id="{023A30A9-0EC7-939A-D9E1-FFA75C24BD16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49" name="TextBox 548">
                    <a:extLst>
                      <a:ext uri="{FF2B5EF4-FFF2-40B4-BE49-F238E27FC236}">
                        <a16:creationId xmlns:a16="http://schemas.microsoft.com/office/drawing/2014/main" id="{023A30A9-0EC7-939A-D9E1-FFA75C24BD1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0" name="TextBox 549">
                    <a:extLst>
                      <a:ext uri="{FF2B5EF4-FFF2-40B4-BE49-F238E27FC236}">
                        <a16:creationId xmlns:a16="http://schemas.microsoft.com/office/drawing/2014/main" id="{264CCA64-3BA5-E2B0-0BE3-524DE1B5BC0D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0" name="TextBox 549">
                    <a:extLst>
                      <a:ext uri="{FF2B5EF4-FFF2-40B4-BE49-F238E27FC236}">
                        <a16:creationId xmlns:a16="http://schemas.microsoft.com/office/drawing/2014/main" id="{264CCA64-3BA5-E2B0-0BE3-524DE1B5BC0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51" name="Group 550">
              <a:extLst>
                <a:ext uri="{FF2B5EF4-FFF2-40B4-BE49-F238E27FC236}">
                  <a16:creationId xmlns:a16="http://schemas.microsoft.com/office/drawing/2014/main" id="{F36F053F-2ADE-0CEC-737C-E6C3E3B8DC6D}"/>
                </a:ext>
              </a:extLst>
            </p:cNvPr>
            <p:cNvGrpSpPr/>
            <p:nvPr/>
          </p:nvGrpSpPr>
          <p:grpSpPr>
            <a:xfrm>
              <a:off x="11472093" y="4169252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2" name="TextBox 551">
                    <a:extLst>
                      <a:ext uri="{FF2B5EF4-FFF2-40B4-BE49-F238E27FC236}">
                        <a16:creationId xmlns:a16="http://schemas.microsoft.com/office/drawing/2014/main" id="{E5ECE604-F3F3-D843-50EF-769FBD678CCD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2" name="TextBox 551">
                    <a:extLst>
                      <a:ext uri="{FF2B5EF4-FFF2-40B4-BE49-F238E27FC236}">
                        <a16:creationId xmlns:a16="http://schemas.microsoft.com/office/drawing/2014/main" id="{E5ECE604-F3F3-D843-50EF-769FBD678CC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3" name="TextBox 552">
                    <a:extLst>
                      <a:ext uri="{FF2B5EF4-FFF2-40B4-BE49-F238E27FC236}">
                        <a16:creationId xmlns:a16="http://schemas.microsoft.com/office/drawing/2014/main" id="{86F84B10-542D-03F5-BE37-977E0E1F0ADF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3" name="TextBox 552">
                    <a:extLst>
                      <a:ext uri="{FF2B5EF4-FFF2-40B4-BE49-F238E27FC236}">
                        <a16:creationId xmlns:a16="http://schemas.microsoft.com/office/drawing/2014/main" id="{86F84B10-542D-03F5-BE37-977E0E1F0AD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 b="-25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554" name="Group 553">
            <a:extLst>
              <a:ext uri="{FF2B5EF4-FFF2-40B4-BE49-F238E27FC236}">
                <a16:creationId xmlns:a16="http://schemas.microsoft.com/office/drawing/2014/main" id="{B2928F4A-99B8-4F8C-9E35-C33DAB940B47}"/>
              </a:ext>
            </a:extLst>
          </p:cNvPr>
          <p:cNvGrpSpPr/>
          <p:nvPr/>
        </p:nvGrpSpPr>
        <p:grpSpPr>
          <a:xfrm>
            <a:off x="4775200" y="2709496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5" name="Freeform: Shape 554">
                  <a:extLst>
                    <a:ext uri="{FF2B5EF4-FFF2-40B4-BE49-F238E27FC236}">
                      <a16:creationId xmlns:a16="http://schemas.microsoft.com/office/drawing/2014/main" id="{6CC6BF2C-BF08-0680-A17C-670FAEA37686}"/>
                    </a:ext>
                  </a:extLst>
                </p:cNvPr>
                <p:cNvSpPr/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56" name="Straight Connector 555">
              <a:extLst>
                <a:ext uri="{FF2B5EF4-FFF2-40B4-BE49-F238E27FC236}">
                  <a16:creationId xmlns:a16="http://schemas.microsoft.com/office/drawing/2014/main" id="{D49E3989-DDEE-9C83-EA69-F8467C8BA8B3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4D74ACE5-53AA-BACF-1CCF-A98E16205B5D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8" name="Straight Connector 557">
              <a:extLst>
                <a:ext uri="{FF2B5EF4-FFF2-40B4-BE49-F238E27FC236}">
                  <a16:creationId xmlns:a16="http://schemas.microsoft.com/office/drawing/2014/main" id="{038EAE88-A572-DF82-78B7-7B7A437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>
              <a:extLst>
                <a:ext uri="{FF2B5EF4-FFF2-40B4-BE49-F238E27FC236}">
                  <a16:creationId xmlns:a16="http://schemas.microsoft.com/office/drawing/2014/main" id="{ECA0FE35-43C4-1FC9-6B8F-0ED9CD3D36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>
              <a:extLst>
                <a:ext uri="{FF2B5EF4-FFF2-40B4-BE49-F238E27FC236}">
                  <a16:creationId xmlns:a16="http://schemas.microsoft.com/office/drawing/2014/main" id="{99C0F22A-16F9-0412-AA9C-EA79056208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Straight Connector 560">
              <a:extLst>
                <a:ext uri="{FF2B5EF4-FFF2-40B4-BE49-F238E27FC236}">
                  <a16:creationId xmlns:a16="http://schemas.microsoft.com/office/drawing/2014/main" id="{24D2DF06-4651-8942-A39A-20FDEC7EBA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Straight Connector 561">
              <a:extLst>
                <a:ext uri="{FF2B5EF4-FFF2-40B4-BE49-F238E27FC236}">
                  <a16:creationId xmlns:a16="http://schemas.microsoft.com/office/drawing/2014/main" id="{19E72644-BA9B-DF0A-3C63-A0164044E9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Straight Connector 562">
              <a:extLst>
                <a:ext uri="{FF2B5EF4-FFF2-40B4-BE49-F238E27FC236}">
                  <a16:creationId xmlns:a16="http://schemas.microsoft.com/office/drawing/2014/main" id="{5CBEB995-17CC-00D3-F895-1D83DC3EEA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>
              <a:extLst>
                <a:ext uri="{FF2B5EF4-FFF2-40B4-BE49-F238E27FC236}">
                  <a16:creationId xmlns:a16="http://schemas.microsoft.com/office/drawing/2014/main" id="{57545672-5ADE-003A-977D-7470F8D477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>
              <a:extLst>
                <a:ext uri="{FF2B5EF4-FFF2-40B4-BE49-F238E27FC236}">
                  <a16:creationId xmlns:a16="http://schemas.microsoft.com/office/drawing/2014/main" id="{041A7568-42CB-88F9-CA9D-A8246A1D94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>
              <a:extLst>
                <a:ext uri="{FF2B5EF4-FFF2-40B4-BE49-F238E27FC236}">
                  <a16:creationId xmlns:a16="http://schemas.microsoft.com/office/drawing/2014/main" id="{9632019D-E6BD-47C2-76C9-1F3E2BE34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>
              <a:extLst>
                <a:ext uri="{FF2B5EF4-FFF2-40B4-BE49-F238E27FC236}">
                  <a16:creationId xmlns:a16="http://schemas.microsoft.com/office/drawing/2014/main" id="{DFC76A6E-A9F3-E83E-48A4-968BBDCD37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>
              <a:extLst>
                <a:ext uri="{FF2B5EF4-FFF2-40B4-BE49-F238E27FC236}">
                  <a16:creationId xmlns:a16="http://schemas.microsoft.com/office/drawing/2014/main" id="{12CBE26F-589F-7241-C743-3E837BD903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>
              <a:extLst>
                <a:ext uri="{FF2B5EF4-FFF2-40B4-BE49-F238E27FC236}">
                  <a16:creationId xmlns:a16="http://schemas.microsoft.com/office/drawing/2014/main" id="{84D7767F-AA3E-990C-CAF2-DACDF963B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>
              <a:extLst>
                <a:ext uri="{FF2B5EF4-FFF2-40B4-BE49-F238E27FC236}">
                  <a16:creationId xmlns:a16="http://schemas.microsoft.com/office/drawing/2014/main" id="{C9C3B05C-1F62-CE79-520F-0579B74416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1" name="Group 570">
            <a:extLst>
              <a:ext uri="{FF2B5EF4-FFF2-40B4-BE49-F238E27FC236}">
                <a16:creationId xmlns:a16="http://schemas.microsoft.com/office/drawing/2014/main" id="{59085D50-99A4-BB02-9DC8-8AF1B154836A}"/>
              </a:ext>
            </a:extLst>
          </p:cNvPr>
          <p:cNvGrpSpPr/>
          <p:nvPr/>
        </p:nvGrpSpPr>
        <p:grpSpPr>
          <a:xfrm>
            <a:off x="5311914" y="2707561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2" name="Freeform: Shape 571">
                  <a:extLst>
                    <a:ext uri="{FF2B5EF4-FFF2-40B4-BE49-F238E27FC236}">
                      <a16:creationId xmlns:a16="http://schemas.microsoft.com/office/drawing/2014/main" id="{A22608BE-27DD-EF1D-7AB8-DD29D8EE2D83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2ECF7143-3C4C-9672-1EDC-C96C468F71FA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094A78AF-BACD-611F-BEA6-76B8EC8F73F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>
              <a:extLst>
                <a:ext uri="{FF2B5EF4-FFF2-40B4-BE49-F238E27FC236}">
                  <a16:creationId xmlns:a16="http://schemas.microsoft.com/office/drawing/2014/main" id="{095E6CC5-1C43-BB48-BE45-C97B3E4F880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Straight Connector 575">
              <a:extLst>
                <a:ext uri="{FF2B5EF4-FFF2-40B4-BE49-F238E27FC236}">
                  <a16:creationId xmlns:a16="http://schemas.microsoft.com/office/drawing/2014/main" id="{5726B9AE-A321-B7D8-4116-D177792582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Connector 576">
              <a:extLst>
                <a:ext uri="{FF2B5EF4-FFF2-40B4-BE49-F238E27FC236}">
                  <a16:creationId xmlns:a16="http://schemas.microsoft.com/office/drawing/2014/main" id="{F7C431FA-CD1E-0D5F-0077-9585F732DD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>
              <a:extLst>
                <a:ext uri="{FF2B5EF4-FFF2-40B4-BE49-F238E27FC236}">
                  <a16:creationId xmlns:a16="http://schemas.microsoft.com/office/drawing/2014/main" id="{132B2ADB-3A2A-04C9-6256-4D81DD8649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B31F3827-8E49-3741-6322-BA3F679063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>
              <a:extLst>
                <a:ext uri="{FF2B5EF4-FFF2-40B4-BE49-F238E27FC236}">
                  <a16:creationId xmlns:a16="http://schemas.microsoft.com/office/drawing/2014/main" id="{2A436506-9936-1DCD-095C-BA038B82DB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1427BA12-6970-3336-B317-15D1515A65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Straight Connector 581">
              <a:extLst>
                <a:ext uri="{FF2B5EF4-FFF2-40B4-BE49-F238E27FC236}">
                  <a16:creationId xmlns:a16="http://schemas.microsoft.com/office/drawing/2014/main" id="{11D6FDEB-0FC1-BCE7-1FB3-479537C2B9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Connector 582">
              <a:extLst>
                <a:ext uri="{FF2B5EF4-FFF2-40B4-BE49-F238E27FC236}">
                  <a16:creationId xmlns:a16="http://schemas.microsoft.com/office/drawing/2014/main" id="{A8400316-A5A1-BBEC-E523-2C1E60E949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>
              <a:extLst>
                <a:ext uri="{FF2B5EF4-FFF2-40B4-BE49-F238E27FC236}">
                  <a16:creationId xmlns:a16="http://schemas.microsoft.com/office/drawing/2014/main" id="{D7910ED6-8A41-69B8-615F-E06AEAC39F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D3FC2D49-3985-781D-E14C-41358CEC1C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3051E5D4-85BE-9D87-0444-228C2078E9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B99E6E3D-6784-4484-BC75-73DB072D82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8" name="Group 587">
            <a:extLst>
              <a:ext uri="{FF2B5EF4-FFF2-40B4-BE49-F238E27FC236}">
                <a16:creationId xmlns:a16="http://schemas.microsoft.com/office/drawing/2014/main" id="{8A27A3DB-3881-DAE1-C086-13F4EC7428A4}"/>
              </a:ext>
            </a:extLst>
          </p:cNvPr>
          <p:cNvGrpSpPr/>
          <p:nvPr/>
        </p:nvGrpSpPr>
        <p:grpSpPr>
          <a:xfrm>
            <a:off x="5848628" y="270723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9" name="Freeform: Shape 588">
                  <a:extLst>
                    <a:ext uri="{FF2B5EF4-FFF2-40B4-BE49-F238E27FC236}">
                      <a16:creationId xmlns:a16="http://schemas.microsoft.com/office/drawing/2014/main" id="{16B0AEC5-44C5-E08F-EC9D-E654F7D4D1DD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7D52E5F7-EF67-2198-403B-F5A26D53467F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5B942B92-7A8F-E862-C3E6-50E6307160D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812D5EE2-6340-98A4-C104-08D90D097035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Straight Connector 592">
              <a:extLst>
                <a:ext uri="{FF2B5EF4-FFF2-40B4-BE49-F238E27FC236}">
                  <a16:creationId xmlns:a16="http://schemas.microsoft.com/office/drawing/2014/main" id="{FE0B7232-7476-33B5-1298-E28462B5DC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F81D2797-27C8-B501-F5CF-179E4A1847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2A33E147-52D2-60E9-4543-F4FF05D84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8EE771C8-D72B-C2AB-2240-249C14C31F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384A877E-9D93-6135-4411-02D21DC853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B23F1154-F3F1-7F17-9512-F307355250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9EF77DDA-9A6F-2AC6-A8D0-8B84D2DDB6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0" name="Straight Connector 599">
              <a:extLst>
                <a:ext uri="{FF2B5EF4-FFF2-40B4-BE49-F238E27FC236}">
                  <a16:creationId xmlns:a16="http://schemas.microsoft.com/office/drawing/2014/main" id="{45DB9E61-06C5-223B-3716-2C1DEE1C95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Straight Connector 600">
              <a:extLst>
                <a:ext uri="{FF2B5EF4-FFF2-40B4-BE49-F238E27FC236}">
                  <a16:creationId xmlns:a16="http://schemas.microsoft.com/office/drawing/2014/main" id="{23DD5104-B092-58D1-1CA3-86B0811869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>
              <a:extLst>
                <a:ext uri="{FF2B5EF4-FFF2-40B4-BE49-F238E27FC236}">
                  <a16:creationId xmlns:a16="http://schemas.microsoft.com/office/drawing/2014/main" id="{575EBE72-A393-8C6F-B261-97C63A6C0F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>
              <a:extLst>
                <a:ext uri="{FF2B5EF4-FFF2-40B4-BE49-F238E27FC236}">
                  <a16:creationId xmlns:a16="http://schemas.microsoft.com/office/drawing/2014/main" id="{F318067C-1B0A-8C89-876F-89B0E981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4" name="Straight Connector 603">
              <a:extLst>
                <a:ext uri="{FF2B5EF4-FFF2-40B4-BE49-F238E27FC236}">
                  <a16:creationId xmlns:a16="http://schemas.microsoft.com/office/drawing/2014/main" id="{59A380F0-73A8-FEFD-4FC1-C00927C01F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5" name="Group 604">
            <a:extLst>
              <a:ext uri="{FF2B5EF4-FFF2-40B4-BE49-F238E27FC236}">
                <a16:creationId xmlns:a16="http://schemas.microsoft.com/office/drawing/2014/main" id="{F9A7422E-93D6-F741-DB3B-4EFDBFD12268}"/>
              </a:ext>
            </a:extLst>
          </p:cNvPr>
          <p:cNvGrpSpPr/>
          <p:nvPr/>
        </p:nvGrpSpPr>
        <p:grpSpPr>
          <a:xfrm>
            <a:off x="6385338" y="270998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6" name="Freeform: Shape 605">
                  <a:extLst>
                    <a:ext uri="{FF2B5EF4-FFF2-40B4-BE49-F238E27FC236}">
                      <a16:creationId xmlns:a16="http://schemas.microsoft.com/office/drawing/2014/main" id="{3634B4F8-C9D0-5BF3-4609-6953AABC4B8F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BF6BD9F7-C377-7285-2D46-663FB9D5B0D5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F0CB1416-9E11-0B4F-6A1D-328C40AA9C40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Connector 608">
              <a:extLst>
                <a:ext uri="{FF2B5EF4-FFF2-40B4-BE49-F238E27FC236}">
                  <a16:creationId xmlns:a16="http://schemas.microsoft.com/office/drawing/2014/main" id="{418CB904-0B82-4F06-4C88-CA3031BB8838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C18418B5-A3E8-3A34-9A06-FA01C79897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Connector 610">
              <a:extLst>
                <a:ext uri="{FF2B5EF4-FFF2-40B4-BE49-F238E27FC236}">
                  <a16:creationId xmlns:a16="http://schemas.microsoft.com/office/drawing/2014/main" id="{B0BEC0DF-30A0-463D-D6DE-14DEA6EE6F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Straight Connector 611">
              <a:extLst>
                <a:ext uri="{FF2B5EF4-FFF2-40B4-BE49-F238E27FC236}">
                  <a16:creationId xmlns:a16="http://schemas.microsoft.com/office/drawing/2014/main" id="{104D0613-F300-139E-1F3F-EFC29C0827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Straight Connector 612">
              <a:extLst>
                <a:ext uri="{FF2B5EF4-FFF2-40B4-BE49-F238E27FC236}">
                  <a16:creationId xmlns:a16="http://schemas.microsoft.com/office/drawing/2014/main" id="{B5EE882A-5EE7-46F8-FE10-69F75A7A33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" name="Straight Connector 613">
              <a:extLst>
                <a:ext uri="{FF2B5EF4-FFF2-40B4-BE49-F238E27FC236}">
                  <a16:creationId xmlns:a16="http://schemas.microsoft.com/office/drawing/2014/main" id="{D912E394-5B50-84CD-51F5-9405B17825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>
              <a:extLst>
                <a:ext uri="{FF2B5EF4-FFF2-40B4-BE49-F238E27FC236}">
                  <a16:creationId xmlns:a16="http://schemas.microsoft.com/office/drawing/2014/main" id="{F3B18088-3B51-727B-FF82-CC83EB359A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>
              <a:extLst>
                <a:ext uri="{FF2B5EF4-FFF2-40B4-BE49-F238E27FC236}">
                  <a16:creationId xmlns:a16="http://schemas.microsoft.com/office/drawing/2014/main" id="{DCB3B5A2-51BC-8B86-BE7A-C1E40AC564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>
              <a:extLst>
                <a:ext uri="{FF2B5EF4-FFF2-40B4-BE49-F238E27FC236}">
                  <a16:creationId xmlns:a16="http://schemas.microsoft.com/office/drawing/2014/main" id="{859C9D55-69D1-4E58-3337-C53D2C9DBD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>
              <a:extLst>
                <a:ext uri="{FF2B5EF4-FFF2-40B4-BE49-F238E27FC236}">
                  <a16:creationId xmlns:a16="http://schemas.microsoft.com/office/drawing/2014/main" id="{200FF2EB-E08B-2164-3BEB-AAE9C9DC37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>
              <a:extLst>
                <a:ext uri="{FF2B5EF4-FFF2-40B4-BE49-F238E27FC236}">
                  <a16:creationId xmlns:a16="http://schemas.microsoft.com/office/drawing/2014/main" id="{586DFFE5-E999-FF28-CFB8-73866FE0C6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>
              <a:extLst>
                <a:ext uri="{FF2B5EF4-FFF2-40B4-BE49-F238E27FC236}">
                  <a16:creationId xmlns:a16="http://schemas.microsoft.com/office/drawing/2014/main" id="{8F8580A5-928F-2062-E527-F8AD5DB2C3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50044BDB-7CE4-8684-8413-9B102BEFE2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51CFF4AF-BEBD-D648-98C2-8B33D631A59F}"/>
              </a:ext>
            </a:extLst>
          </p:cNvPr>
          <p:cNvGrpSpPr/>
          <p:nvPr/>
        </p:nvGrpSpPr>
        <p:grpSpPr>
          <a:xfrm>
            <a:off x="6922054" y="2708537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3" name="Freeform: Shape 622">
                  <a:extLst>
                    <a:ext uri="{FF2B5EF4-FFF2-40B4-BE49-F238E27FC236}">
                      <a16:creationId xmlns:a16="http://schemas.microsoft.com/office/drawing/2014/main" id="{29924918-2E99-F966-D159-73DB24DFCAD9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24" name="Straight Connector 623">
              <a:extLst>
                <a:ext uri="{FF2B5EF4-FFF2-40B4-BE49-F238E27FC236}">
                  <a16:creationId xmlns:a16="http://schemas.microsoft.com/office/drawing/2014/main" id="{B278B4FE-D638-E39C-F22A-B8A0D6C7A8CC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5" name="Straight Connector 624">
              <a:extLst>
                <a:ext uri="{FF2B5EF4-FFF2-40B4-BE49-F238E27FC236}">
                  <a16:creationId xmlns:a16="http://schemas.microsoft.com/office/drawing/2014/main" id="{9E667423-0CF1-B3CE-960A-75D70CCCFB9E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>
              <a:extLst>
                <a:ext uri="{FF2B5EF4-FFF2-40B4-BE49-F238E27FC236}">
                  <a16:creationId xmlns:a16="http://schemas.microsoft.com/office/drawing/2014/main" id="{32E74EC5-B15E-18C0-32EB-625974A7797E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6E9FC2B5-EF68-2701-F6C5-6C1BC77516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>
              <a:extLst>
                <a:ext uri="{FF2B5EF4-FFF2-40B4-BE49-F238E27FC236}">
                  <a16:creationId xmlns:a16="http://schemas.microsoft.com/office/drawing/2014/main" id="{FE132BE8-DBDD-AD68-7AEF-9668BA36A5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>
              <a:extLst>
                <a:ext uri="{FF2B5EF4-FFF2-40B4-BE49-F238E27FC236}">
                  <a16:creationId xmlns:a16="http://schemas.microsoft.com/office/drawing/2014/main" id="{D63E1193-D037-7A17-6C64-F58FF28CA5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>
              <a:extLst>
                <a:ext uri="{FF2B5EF4-FFF2-40B4-BE49-F238E27FC236}">
                  <a16:creationId xmlns:a16="http://schemas.microsoft.com/office/drawing/2014/main" id="{7F0CEACA-2997-ED8F-013C-3446EDED14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Straight Connector 630">
              <a:extLst>
                <a:ext uri="{FF2B5EF4-FFF2-40B4-BE49-F238E27FC236}">
                  <a16:creationId xmlns:a16="http://schemas.microsoft.com/office/drawing/2014/main" id="{65664A55-C3C8-8ADD-6781-18E9A67AEF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Straight Connector 631">
              <a:extLst>
                <a:ext uri="{FF2B5EF4-FFF2-40B4-BE49-F238E27FC236}">
                  <a16:creationId xmlns:a16="http://schemas.microsoft.com/office/drawing/2014/main" id="{F5F532FA-DC3A-89CE-DE56-CD9DAC8AC8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Straight Connector 632">
              <a:extLst>
                <a:ext uri="{FF2B5EF4-FFF2-40B4-BE49-F238E27FC236}">
                  <a16:creationId xmlns:a16="http://schemas.microsoft.com/office/drawing/2014/main" id="{B331EA04-6AAE-CA54-407F-582F7713C3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Straight Connector 633">
              <a:extLst>
                <a:ext uri="{FF2B5EF4-FFF2-40B4-BE49-F238E27FC236}">
                  <a16:creationId xmlns:a16="http://schemas.microsoft.com/office/drawing/2014/main" id="{89C6694B-AAD2-10F5-2A9C-704D936B1E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Straight Connector 634">
              <a:extLst>
                <a:ext uri="{FF2B5EF4-FFF2-40B4-BE49-F238E27FC236}">
                  <a16:creationId xmlns:a16="http://schemas.microsoft.com/office/drawing/2014/main" id="{099B2D28-8521-21B1-0AB5-1B3D5E0F6C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6" name="Straight Connector 635">
              <a:extLst>
                <a:ext uri="{FF2B5EF4-FFF2-40B4-BE49-F238E27FC236}">
                  <a16:creationId xmlns:a16="http://schemas.microsoft.com/office/drawing/2014/main" id="{6A87902B-C7CA-5577-B77C-1D27F91C9A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>
              <a:extLst>
                <a:ext uri="{FF2B5EF4-FFF2-40B4-BE49-F238E27FC236}">
                  <a16:creationId xmlns:a16="http://schemas.microsoft.com/office/drawing/2014/main" id="{D73EBF5B-0029-EA12-3DC4-0C452BDE47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>
              <a:extLst>
                <a:ext uri="{FF2B5EF4-FFF2-40B4-BE49-F238E27FC236}">
                  <a16:creationId xmlns:a16="http://schemas.microsoft.com/office/drawing/2014/main" id="{1F272B6A-22A0-CA5C-811D-2EBCB8E476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9" name="Group 638">
            <a:extLst>
              <a:ext uri="{FF2B5EF4-FFF2-40B4-BE49-F238E27FC236}">
                <a16:creationId xmlns:a16="http://schemas.microsoft.com/office/drawing/2014/main" id="{343797FE-B688-CE2F-0255-75BDB64389BE}"/>
              </a:ext>
            </a:extLst>
          </p:cNvPr>
          <p:cNvGrpSpPr/>
          <p:nvPr/>
        </p:nvGrpSpPr>
        <p:grpSpPr>
          <a:xfrm>
            <a:off x="7458765" y="2708537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0" name="Freeform: Shape 639">
                  <a:extLst>
                    <a:ext uri="{FF2B5EF4-FFF2-40B4-BE49-F238E27FC236}">
                      <a16:creationId xmlns:a16="http://schemas.microsoft.com/office/drawing/2014/main" id="{27DB9881-40BA-95C4-36B7-6176C3474415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41" name="Straight Connector 640">
              <a:extLst>
                <a:ext uri="{FF2B5EF4-FFF2-40B4-BE49-F238E27FC236}">
                  <a16:creationId xmlns:a16="http://schemas.microsoft.com/office/drawing/2014/main" id="{F7868216-A447-3755-A6E8-438790CC124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>
              <a:extLst>
                <a:ext uri="{FF2B5EF4-FFF2-40B4-BE49-F238E27FC236}">
                  <a16:creationId xmlns:a16="http://schemas.microsoft.com/office/drawing/2014/main" id="{33C4D75D-F159-A79D-59B1-69911D2D59E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>
              <a:extLst>
                <a:ext uri="{FF2B5EF4-FFF2-40B4-BE49-F238E27FC236}">
                  <a16:creationId xmlns:a16="http://schemas.microsoft.com/office/drawing/2014/main" id="{8B49C470-3CD8-D5A9-691C-99A158A608C5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>
              <a:extLst>
                <a:ext uri="{FF2B5EF4-FFF2-40B4-BE49-F238E27FC236}">
                  <a16:creationId xmlns:a16="http://schemas.microsoft.com/office/drawing/2014/main" id="{55DD3D89-F3C8-214C-AA47-97733E1E57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>
              <a:extLst>
                <a:ext uri="{FF2B5EF4-FFF2-40B4-BE49-F238E27FC236}">
                  <a16:creationId xmlns:a16="http://schemas.microsoft.com/office/drawing/2014/main" id="{DA94AFEA-405E-AD41-08B0-9A92BE268F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>
              <a:extLst>
                <a:ext uri="{FF2B5EF4-FFF2-40B4-BE49-F238E27FC236}">
                  <a16:creationId xmlns:a16="http://schemas.microsoft.com/office/drawing/2014/main" id="{2539CA49-2F17-5584-159D-F6B3E5359D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Straight Connector 646">
              <a:extLst>
                <a:ext uri="{FF2B5EF4-FFF2-40B4-BE49-F238E27FC236}">
                  <a16:creationId xmlns:a16="http://schemas.microsoft.com/office/drawing/2014/main" id="{EA0E9A1F-82CB-DA04-F884-A1947383D9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Straight Connector 647">
              <a:extLst>
                <a:ext uri="{FF2B5EF4-FFF2-40B4-BE49-F238E27FC236}">
                  <a16:creationId xmlns:a16="http://schemas.microsoft.com/office/drawing/2014/main" id="{A3A2E6C2-55A4-76BD-9A02-0494647FBC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Straight Connector 648">
              <a:extLst>
                <a:ext uri="{FF2B5EF4-FFF2-40B4-BE49-F238E27FC236}">
                  <a16:creationId xmlns:a16="http://schemas.microsoft.com/office/drawing/2014/main" id="{73A4953F-B581-AAF0-4F81-B1DFDEA98A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0" name="Straight Connector 649">
              <a:extLst>
                <a:ext uri="{FF2B5EF4-FFF2-40B4-BE49-F238E27FC236}">
                  <a16:creationId xmlns:a16="http://schemas.microsoft.com/office/drawing/2014/main" id="{A8624813-586C-1FD7-D940-9BFEF36846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1" name="Straight Connector 650">
              <a:extLst>
                <a:ext uri="{FF2B5EF4-FFF2-40B4-BE49-F238E27FC236}">
                  <a16:creationId xmlns:a16="http://schemas.microsoft.com/office/drawing/2014/main" id="{52491517-66C6-235B-25A6-F4F978EE58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Straight Connector 651">
              <a:extLst>
                <a:ext uri="{FF2B5EF4-FFF2-40B4-BE49-F238E27FC236}">
                  <a16:creationId xmlns:a16="http://schemas.microsoft.com/office/drawing/2014/main" id="{112BB9DF-9944-1AEA-8610-77B57CB6C7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Straight Connector 652">
              <a:extLst>
                <a:ext uri="{FF2B5EF4-FFF2-40B4-BE49-F238E27FC236}">
                  <a16:creationId xmlns:a16="http://schemas.microsoft.com/office/drawing/2014/main" id="{6B766464-9E6D-C431-198F-53EF0EAD4B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Straight Connector 653">
              <a:extLst>
                <a:ext uri="{FF2B5EF4-FFF2-40B4-BE49-F238E27FC236}">
                  <a16:creationId xmlns:a16="http://schemas.microsoft.com/office/drawing/2014/main" id="{8FD6E871-186E-E8B8-FBDA-19AB8DCC94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Straight Connector 654">
              <a:extLst>
                <a:ext uri="{FF2B5EF4-FFF2-40B4-BE49-F238E27FC236}">
                  <a16:creationId xmlns:a16="http://schemas.microsoft.com/office/drawing/2014/main" id="{A6F30E2D-2256-CCC5-DF95-EB2E1C1EB1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6" name="Group 655">
            <a:extLst>
              <a:ext uri="{FF2B5EF4-FFF2-40B4-BE49-F238E27FC236}">
                <a16:creationId xmlns:a16="http://schemas.microsoft.com/office/drawing/2014/main" id="{AA22BB98-F137-0946-91C7-63A0B78E9AFA}"/>
              </a:ext>
            </a:extLst>
          </p:cNvPr>
          <p:cNvGrpSpPr/>
          <p:nvPr/>
        </p:nvGrpSpPr>
        <p:grpSpPr>
          <a:xfrm>
            <a:off x="7995475" y="2708296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7" name="Freeform: Shape 656">
                  <a:extLst>
                    <a:ext uri="{FF2B5EF4-FFF2-40B4-BE49-F238E27FC236}">
                      <a16:creationId xmlns:a16="http://schemas.microsoft.com/office/drawing/2014/main" id="{3A710221-78D7-4E84-E7B5-252B41D62F91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58" name="Straight Connector 657">
              <a:extLst>
                <a:ext uri="{FF2B5EF4-FFF2-40B4-BE49-F238E27FC236}">
                  <a16:creationId xmlns:a16="http://schemas.microsoft.com/office/drawing/2014/main" id="{71A6A836-171E-3FCC-D5B2-3B1954F42E46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Straight Connector 658">
              <a:extLst>
                <a:ext uri="{FF2B5EF4-FFF2-40B4-BE49-F238E27FC236}">
                  <a16:creationId xmlns:a16="http://schemas.microsoft.com/office/drawing/2014/main" id="{E9E15E39-E8B7-4C70-AAD4-8A23BB7F1738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Straight Connector 659">
              <a:extLst>
                <a:ext uri="{FF2B5EF4-FFF2-40B4-BE49-F238E27FC236}">
                  <a16:creationId xmlns:a16="http://schemas.microsoft.com/office/drawing/2014/main" id="{36C900C8-467B-FC86-3808-AE54FA61F900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Straight Connector 660">
              <a:extLst>
                <a:ext uri="{FF2B5EF4-FFF2-40B4-BE49-F238E27FC236}">
                  <a16:creationId xmlns:a16="http://schemas.microsoft.com/office/drawing/2014/main" id="{1E62EBFE-3AC6-3A95-62C7-88064E1744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2" name="Straight Connector 661">
              <a:extLst>
                <a:ext uri="{FF2B5EF4-FFF2-40B4-BE49-F238E27FC236}">
                  <a16:creationId xmlns:a16="http://schemas.microsoft.com/office/drawing/2014/main" id="{E81644B9-9DED-55D8-45C3-645D233EA7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3" name="Straight Connector 662">
              <a:extLst>
                <a:ext uri="{FF2B5EF4-FFF2-40B4-BE49-F238E27FC236}">
                  <a16:creationId xmlns:a16="http://schemas.microsoft.com/office/drawing/2014/main" id="{322E4D3A-226E-D646-1B9A-DB7F646969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4" name="Straight Connector 663">
              <a:extLst>
                <a:ext uri="{FF2B5EF4-FFF2-40B4-BE49-F238E27FC236}">
                  <a16:creationId xmlns:a16="http://schemas.microsoft.com/office/drawing/2014/main" id="{61E0015A-DE47-CF00-8443-630BDB7E69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Straight Connector 664">
              <a:extLst>
                <a:ext uri="{FF2B5EF4-FFF2-40B4-BE49-F238E27FC236}">
                  <a16:creationId xmlns:a16="http://schemas.microsoft.com/office/drawing/2014/main" id="{A460EBBE-F696-2A88-E519-2E2464AF6B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6" name="Straight Connector 665">
              <a:extLst>
                <a:ext uri="{FF2B5EF4-FFF2-40B4-BE49-F238E27FC236}">
                  <a16:creationId xmlns:a16="http://schemas.microsoft.com/office/drawing/2014/main" id="{9A9AF6B4-323A-4A97-3979-F0C2C9317D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7" name="Straight Connector 666">
              <a:extLst>
                <a:ext uri="{FF2B5EF4-FFF2-40B4-BE49-F238E27FC236}">
                  <a16:creationId xmlns:a16="http://schemas.microsoft.com/office/drawing/2014/main" id="{C7E0886F-A65F-06B9-9EC9-091B7B65D2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8" name="Straight Connector 667">
              <a:extLst>
                <a:ext uri="{FF2B5EF4-FFF2-40B4-BE49-F238E27FC236}">
                  <a16:creationId xmlns:a16="http://schemas.microsoft.com/office/drawing/2014/main" id="{5B84F81B-79FF-0B56-6F61-13DB741AA4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9" name="Straight Connector 668">
              <a:extLst>
                <a:ext uri="{FF2B5EF4-FFF2-40B4-BE49-F238E27FC236}">
                  <a16:creationId xmlns:a16="http://schemas.microsoft.com/office/drawing/2014/main" id="{164002CA-2840-9586-4E5D-AD7F47FFF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Straight Connector 669">
              <a:extLst>
                <a:ext uri="{FF2B5EF4-FFF2-40B4-BE49-F238E27FC236}">
                  <a16:creationId xmlns:a16="http://schemas.microsoft.com/office/drawing/2014/main" id="{FD8E5510-A621-F63E-D7C7-CE9642739D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Straight Connector 670">
              <a:extLst>
                <a:ext uri="{FF2B5EF4-FFF2-40B4-BE49-F238E27FC236}">
                  <a16:creationId xmlns:a16="http://schemas.microsoft.com/office/drawing/2014/main" id="{E93C00A9-91CE-6131-6C63-C8DD0F0603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Straight Connector 671">
              <a:extLst>
                <a:ext uri="{FF2B5EF4-FFF2-40B4-BE49-F238E27FC236}">
                  <a16:creationId xmlns:a16="http://schemas.microsoft.com/office/drawing/2014/main" id="{083D44BF-1C4F-0116-869B-B197736713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3" name="Group 672">
            <a:extLst>
              <a:ext uri="{FF2B5EF4-FFF2-40B4-BE49-F238E27FC236}">
                <a16:creationId xmlns:a16="http://schemas.microsoft.com/office/drawing/2014/main" id="{645DC663-B568-88EA-DB6B-0B5766F0E03B}"/>
              </a:ext>
            </a:extLst>
          </p:cNvPr>
          <p:cNvGrpSpPr/>
          <p:nvPr/>
        </p:nvGrpSpPr>
        <p:grpSpPr>
          <a:xfrm>
            <a:off x="8532886" y="2708296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4" name="Freeform: Shape 673">
                  <a:extLst>
                    <a:ext uri="{FF2B5EF4-FFF2-40B4-BE49-F238E27FC236}">
                      <a16:creationId xmlns:a16="http://schemas.microsoft.com/office/drawing/2014/main" id="{84514A44-E1D0-0C60-09BF-6F82CAC8969E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75" name="Straight Connector 674">
              <a:extLst>
                <a:ext uri="{FF2B5EF4-FFF2-40B4-BE49-F238E27FC236}">
                  <a16:creationId xmlns:a16="http://schemas.microsoft.com/office/drawing/2014/main" id="{95CB38CA-7E18-CC18-C1D1-0D0CFB95C1C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Straight Connector 675">
              <a:extLst>
                <a:ext uri="{FF2B5EF4-FFF2-40B4-BE49-F238E27FC236}">
                  <a16:creationId xmlns:a16="http://schemas.microsoft.com/office/drawing/2014/main" id="{F1034A5C-3A2C-8F03-20AD-1749F3EE4709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Straight Connector 676">
              <a:extLst>
                <a:ext uri="{FF2B5EF4-FFF2-40B4-BE49-F238E27FC236}">
                  <a16:creationId xmlns:a16="http://schemas.microsoft.com/office/drawing/2014/main" id="{DA090CFA-5C34-20E4-DA55-75FB6EE31240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8" name="Straight Connector 677">
              <a:extLst>
                <a:ext uri="{FF2B5EF4-FFF2-40B4-BE49-F238E27FC236}">
                  <a16:creationId xmlns:a16="http://schemas.microsoft.com/office/drawing/2014/main" id="{B85963F8-88E6-86A8-584D-EC9EBE22D1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9" name="Straight Connector 678">
              <a:extLst>
                <a:ext uri="{FF2B5EF4-FFF2-40B4-BE49-F238E27FC236}">
                  <a16:creationId xmlns:a16="http://schemas.microsoft.com/office/drawing/2014/main" id="{3B040450-7891-123A-F211-97AF8FFA17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0" name="Straight Connector 679">
              <a:extLst>
                <a:ext uri="{FF2B5EF4-FFF2-40B4-BE49-F238E27FC236}">
                  <a16:creationId xmlns:a16="http://schemas.microsoft.com/office/drawing/2014/main" id="{B8661780-756F-5E26-D490-9810F512FB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1" name="Straight Connector 680">
              <a:extLst>
                <a:ext uri="{FF2B5EF4-FFF2-40B4-BE49-F238E27FC236}">
                  <a16:creationId xmlns:a16="http://schemas.microsoft.com/office/drawing/2014/main" id="{578820CB-BD77-FBCC-467B-64AEA212C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2" name="Straight Connector 681">
              <a:extLst>
                <a:ext uri="{FF2B5EF4-FFF2-40B4-BE49-F238E27FC236}">
                  <a16:creationId xmlns:a16="http://schemas.microsoft.com/office/drawing/2014/main" id="{12C588F6-E71F-FC8A-0B4B-B40D85FC89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3" name="Straight Connector 682">
              <a:extLst>
                <a:ext uri="{FF2B5EF4-FFF2-40B4-BE49-F238E27FC236}">
                  <a16:creationId xmlns:a16="http://schemas.microsoft.com/office/drawing/2014/main" id="{0406D001-2DF9-2CDE-2ABA-C7BBF722E8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Straight Connector 683">
              <a:extLst>
                <a:ext uri="{FF2B5EF4-FFF2-40B4-BE49-F238E27FC236}">
                  <a16:creationId xmlns:a16="http://schemas.microsoft.com/office/drawing/2014/main" id="{ED5212FC-4DC6-225C-8A54-57E6EF58E9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5" name="Straight Connector 684">
              <a:extLst>
                <a:ext uri="{FF2B5EF4-FFF2-40B4-BE49-F238E27FC236}">
                  <a16:creationId xmlns:a16="http://schemas.microsoft.com/office/drawing/2014/main" id="{C69F2934-91ED-22E6-9A06-187A05A471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6" name="Straight Connector 685">
              <a:extLst>
                <a:ext uri="{FF2B5EF4-FFF2-40B4-BE49-F238E27FC236}">
                  <a16:creationId xmlns:a16="http://schemas.microsoft.com/office/drawing/2014/main" id="{69C3C65F-0232-C4D3-D9DD-6AA8CEFBCE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7" name="Straight Connector 686">
              <a:extLst>
                <a:ext uri="{FF2B5EF4-FFF2-40B4-BE49-F238E27FC236}">
                  <a16:creationId xmlns:a16="http://schemas.microsoft.com/office/drawing/2014/main" id="{6444A6E4-33E4-B7EF-B1A7-42C5AFC352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Straight Connector 687">
              <a:extLst>
                <a:ext uri="{FF2B5EF4-FFF2-40B4-BE49-F238E27FC236}">
                  <a16:creationId xmlns:a16="http://schemas.microsoft.com/office/drawing/2014/main" id="{9C65F21D-6FE2-8976-F917-438B6B5341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Straight Connector 688">
              <a:extLst>
                <a:ext uri="{FF2B5EF4-FFF2-40B4-BE49-F238E27FC236}">
                  <a16:creationId xmlns:a16="http://schemas.microsoft.com/office/drawing/2014/main" id="{CC75DDF1-FA75-FE28-B3B3-230E32C0EA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0" name="Group 689">
            <a:extLst>
              <a:ext uri="{FF2B5EF4-FFF2-40B4-BE49-F238E27FC236}">
                <a16:creationId xmlns:a16="http://schemas.microsoft.com/office/drawing/2014/main" id="{BDAEC787-93ED-C87B-9581-61669C8AA3BD}"/>
              </a:ext>
            </a:extLst>
          </p:cNvPr>
          <p:cNvGrpSpPr/>
          <p:nvPr/>
        </p:nvGrpSpPr>
        <p:grpSpPr>
          <a:xfrm>
            <a:off x="9070114" y="2708296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1" name="Freeform: Shape 690">
                  <a:extLst>
                    <a:ext uri="{FF2B5EF4-FFF2-40B4-BE49-F238E27FC236}">
                      <a16:creationId xmlns:a16="http://schemas.microsoft.com/office/drawing/2014/main" id="{8FC9E759-401C-2EE2-81E8-8C40B95FD0AD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92" name="Straight Connector 691">
              <a:extLst>
                <a:ext uri="{FF2B5EF4-FFF2-40B4-BE49-F238E27FC236}">
                  <a16:creationId xmlns:a16="http://schemas.microsoft.com/office/drawing/2014/main" id="{75589B5F-CB3A-71E3-30C2-2428B1FBFF83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Straight Connector 692">
              <a:extLst>
                <a:ext uri="{FF2B5EF4-FFF2-40B4-BE49-F238E27FC236}">
                  <a16:creationId xmlns:a16="http://schemas.microsoft.com/office/drawing/2014/main" id="{504516BC-720E-A6FE-3F68-FBB4AEAE4BF3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Straight Connector 693">
              <a:extLst>
                <a:ext uri="{FF2B5EF4-FFF2-40B4-BE49-F238E27FC236}">
                  <a16:creationId xmlns:a16="http://schemas.microsoft.com/office/drawing/2014/main" id="{3734A492-8D22-2026-8F19-AA65C10E408A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Straight Connector 694">
              <a:extLst>
                <a:ext uri="{FF2B5EF4-FFF2-40B4-BE49-F238E27FC236}">
                  <a16:creationId xmlns:a16="http://schemas.microsoft.com/office/drawing/2014/main" id="{17B7EDBC-560B-A440-5D06-2B55CE17B8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6" name="Straight Connector 695">
              <a:extLst>
                <a:ext uri="{FF2B5EF4-FFF2-40B4-BE49-F238E27FC236}">
                  <a16:creationId xmlns:a16="http://schemas.microsoft.com/office/drawing/2014/main" id="{0CFE9371-E317-6D74-ECAA-0E593C6A1A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7" name="Straight Connector 696">
              <a:extLst>
                <a:ext uri="{FF2B5EF4-FFF2-40B4-BE49-F238E27FC236}">
                  <a16:creationId xmlns:a16="http://schemas.microsoft.com/office/drawing/2014/main" id="{B7E2C03D-4088-E5DB-273C-247FE92E61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8" name="Straight Connector 697">
              <a:extLst>
                <a:ext uri="{FF2B5EF4-FFF2-40B4-BE49-F238E27FC236}">
                  <a16:creationId xmlns:a16="http://schemas.microsoft.com/office/drawing/2014/main" id="{9C299341-D69B-B2F7-18A9-52DC674814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9" name="Straight Connector 698">
              <a:extLst>
                <a:ext uri="{FF2B5EF4-FFF2-40B4-BE49-F238E27FC236}">
                  <a16:creationId xmlns:a16="http://schemas.microsoft.com/office/drawing/2014/main" id="{9DD0655D-DF22-C89F-7527-FF8DA592CD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Straight Connector 699">
              <a:extLst>
                <a:ext uri="{FF2B5EF4-FFF2-40B4-BE49-F238E27FC236}">
                  <a16:creationId xmlns:a16="http://schemas.microsoft.com/office/drawing/2014/main" id="{B069F8F0-CDD2-3E78-C42A-A4598015D4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Straight Connector 700">
              <a:extLst>
                <a:ext uri="{FF2B5EF4-FFF2-40B4-BE49-F238E27FC236}">
                  <a16:creationId xmlns:a16="http://schemas.microsoft.com/office/drawing/2014/main" id="{FE7D5BB2-0D14-5DCB-EC99-C5FCCB7AB3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2" name="Straight Connector 701">
              <a:extLst>
                <a:ext uri="{FF2B5EF4-FFF2-40B4-BE49-F238E27FC236}">
                  <a16:creationId xmlns:a16="http://schemas.microsoft.com/office/drawing/2014/main" id="{413A0AE7-79D1-DF53-9ACB-17848B0D83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3" name="Straight Connector 702">
              <a:extLst>
                <a:ext uri="{FF2B5EF4-FFF2-40B4-BE49-F238E27FC236}">
                  <a16:creationId xmlns:a16="http://schemas.microsoft.com/office/drawing/2014/main" id="{DD29A4B9-708C-E238-AB97-A7D3EF571A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4" name="Straight Connector 703">
              <a:extLst>
                <a:ext uri="{FF2B5EF4-FFF2-40B4-BE49-F238E27FC236}">
                  <a16:creationId xmlns:a16="http://schemas.microsoft.com/office/drawing/2014/main" id="{8AAEBCCB-13B0-0117-6752-BB7B4AFFD2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5" name="Straight Connector 704">
              <a:extLst>
                <a:ext uri="{FF2B5EF4-FFF2-40B4-BE49-F238E27FC236}">
                  <a16:creationId xmlns:a16="http://schemas.microsoft.com/office/drawing/2014/main" id="{1AFB0D33-AED7-1B87-084F-AA678AE260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6" name="Straight Connector 705">
              <a:extLst>
                <a:ext uri="{FF2B5EF4-FFF2-40B4-BE49-F238E27FC236}">
                  <a16:creationId xmlns:a16="http://schemas.microsoft.com/office/drawing/2014/main" id="{F035CAE3-A558-0671-F1F0-A432E63156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7" name="Group 706">
            <a:extLst>
              <a:ext uri="{FF2B5EF4-FFF2-40B4-BE49-F238E27FC236}">
                <a16:creationId xmlns:a16="http://schemas.microsoft.com/office/drawing/2014/main" id="{77DF4FBF-A5CE-5A4E-4EEF-F8BB69757DB1}"/>
              </a:ext>
            </a:extLst>
          </p:cNvPr>
          <p:cNvGrpSpPr/>
          <p:nvPr/>
        </p:nvGrpSpPr>
        <p:grpSpPr>
          <a:xfrm>
            <a:off x="4913078" y="3442500"/>
            <a:ext cx="308263" cy="246222"/>
            <a:chOff x="5518333" y="4840657"/>
            <a:chExt cx="308263" cy="2462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8" name="TextBox 707">
                  <a:extLst>
                    <a:ext uri="{FF2B5EF4-FFF2-40B4-BE49-F238E27FC236}">
                      <a16:creationId xmlns:a16="http://schemas.microsoft.com/office/drawing/2014/main" id="{47E07247-A2E0-0F91-EF10-D7F76C0B04EA}"/>
                    </a:ext>
                  </a:extLst>
                </p:cNvPr>
                <p:cNvSpPr txBox="1"/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 w="190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08" name="TextBox 707">
                  <a:extLst>
                    <a:ext uri="{FF2B5EF4-FFF2-40B4-BE49-F238E27FC236}">
                      <a16:creationId xmlns:a16="http://schemas.microsoft.com/office/drawing/2014/main" id="{47E07247-A2E0-0F91-EF10-D7F76C0B04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9" name="TextBox 708">
                  <a:extLst>
                    <a:ext uri="{FF2B5EF4-FFF2-40B4-BE49-F238E27FC236}">
                      <a16:creationId xmlns:a16="http://schemas.microsoft.com/office/drawing/2014/main" id="{97CBFD77-D0F8-0B90-183A-08098FF3E8B2}"/>
                    </a:ext>
                  </a:extLst>
                </p:cNvPr>
                <p:cNvSpPr txBox="1"/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>
                      <a:noFill/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09" name="TextBox 708">
                  <a:extLst>
                    <a:ext uri="{FF2B5EF4-FFF2-40B4-BE49-F238E27FC236}">
                      <a16:creationId xmlns:a16="http://schemas.microsoft.com/office/drawing/2014/main" id="{97CBFD77-D0F8-0B90-183A-08098FF3E8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01D7FDB8-A613-9250-6CEA-79F9D9860193}"/>
              </a:ext>
            </a:extLst>
          </p:cNvPr>
          <p:cNvGrpSpPr/>
          <p:nvPr/>
        </p:nvGrpSpPr>
        <p:grpSpPr>
          <a:xfrm>
            <a:off x="10262318" y="3465360"/>
            <a:ext cx="849283" cy="253842"/>
            <a:chOff x="10931073" y="3476925"/>
            <a:chExt cx="849283" cy="253842"/>
          </a:xfrm>
        </p:grpSpPr>
        <p:grpSp>
          <p:nvGrpSpPr>
            <p:cNvPr id="710" name="Group 709">
              <a:extLst>
                <a:ext uri="{FF2B5EF4-FFF2-40B4-BE49-F238E27FC236}">
                  <a16:creationId xmlns:a16="http://schemas.microsoft.com/office/drawing/2014/main" id="{45D85361-E680-530E-902F-10598FA6A6E8}"/>
                </a:ext>
              </a:extLst>
            </p:cNvPr>
            <p:cNvGrpSpPr/>
            <p:nvPr/>
          </p:nvGrpSpPr>
          <p:grpSpPr>
            <a:xfrm>
              <a:off x="10931073" y="3484545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1" name="TextBox 710">
                    <a:extLst>
                      <a:ext uri="{FF2B5EF4-FFF2-40B4-BE49-F238E27FC236}">
                        <a16:creationId xmlns:a16="http://schemas.microsoft.com/office/drawing/2014/main" id="{DEF3179D-374B-1CA6-A7B3-D390074DFA68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1" name="TextBox 710">
                    <a:extLst>
                      <a:ext uri="{FF2B5EF4-FFF2-40B4-BE49-F238E27FC236}">
                        <a16:creationId xmlns:a16="http://schemas.microsoft.com/office/drawing/2014/main" id="{DEF3179D-374B-1CA6-A7B3-D390074DFA6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3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2" name="TextBox 711">
                    <a:extLst>
                      <a:ext uri="{FF2B5EF4-FFF2-40B4-BE49-F238E27FC236}">
                        <a16:creationId xmlns:a16="http://schemas.microsoft.com/office/drawing/2014/main" id="{5B98F477-BEB1-02C9-B9F0-97DB05553C11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2" name="TextBox 711">
                    <a:extLst>
                      <a:ext uri="{FF2B5EF4-FFF2-40B4-BE49-F238E27FC236}">
                        <a16:creationId xmlns:a16="http://schemas.microsoft.com/office/drawing/2014/main" id="{5B98F477-BEB1-02C9-B9F0-97DB05553C1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3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13" name="Group 712">
              <a:extLst>
                <a:ext uri="{FF2B5EF4-FFF2-40B4-BE49-F238E27FC236}">
                  <a16:creationId xmlns:a16="http://schemas.microsoft.com/office/drawing/2014/main" id="{6EAFDABB-401B-CF3F-9C60-860C47A59DDE}"/>
                </a:ext>
              </a:extLst>
            </p:cNvPr>
            <p:cNvGrpSpPr/>
            <p:nvPr/>
          </p:nvGrpSpPr>
          <p:grpSpPr>
            <a:xfrm>
              <a:off x="11472093" y="3476925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4" name="TextBox 713">
                    <a:extLst>
                      <a:ext uri="{FF2B5EF4-FFF2-40B4-BE49-F238E27FC236}">
                        <a16:creationId xmlns:a16="http://schemas.microsoft.com/office/drawing/2014/main" id="{C36F3D98-459C-C675-F649-C9C4C2657DA7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4" name="TextBox 713">
                    <a:extLst>
                      <a:ext uri="{FF2B5EF4-FFF2-40B4-BE49-F238E27FC236}">
                        <a16:creationId xmlns:a16="http://schemas.microsoft.com/office/drawing/2014/main" id="{C36F3D98-459C-C675-F649-C9C4C2657DA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5" name="TextBox 714">
                    <a:extLst>
                      <a:ext uri="{FF2B5EF4-FFF2-40B4-BE49-F238E27FC236}">
                        <a16:creationId xmlns:a16="http://schemas.microsoft.com/office/drawing/2014/main" id="{9410E67C-5BBD-2A30-A14B-09ED5EF5E705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5" name="TextBox 714">
                    <a:extLst>
                      <a:ext uri="{FF2B5EF4-FFF2-40B4-BE49-F238E27FC236}">
                        <a16:creationId xmlns:a16="http://schemas.microsoft.com/office/drawing/2014/main" id="{9410E67C-5BBD-2A30-A14B-09ED5EF5E7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3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716" name="Group 715">
            <a:extLst>
              <a:ext uri="{FF2B5EF4-FFF2-40B4-BE49-F238E27FC236}">
                <a16:creationId xmlns:a16="http://schemas.microsoft.com/office/drawing/2014/main" id="{F1A1CD99-1469-F37E-7B73-F17F8A36E70F}"/>
              </a:ext>
            </a:extLst>
          </p:cNvPr>
          <p:cNvGrpSpPr/>
          <p:nvPr/>
        </p:nvGrpSpPr>
        <p:grpSpPr>
          <a:xfrm>
            <a:off x="4775200" y="201134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7" name="Freeform: Shape 716">
                  <a:extLst>
                    <a:ext uri="{FF2B5EF4-FFF2-40B4-BE49-F238E27FC236}">
                      <a16:creationId xmlns:a16="http://schemas.microsoft.com/office/drawing/2014/main" id="{3CABB674-420B-5FE5-E9AA-93AD3AF7C370}"/>
                    </a:ext>
                  </a:extLst>
                </p:cNvPr>
                <p:cNvSpPr/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8" name="Straight Connector 717">
              <a:extLst>
                <a:ext uri="{FF2B5EF4-FFF2-40B4-BE49-F238E27FC236}">
                  <a16:creationId xmlns:a16="http://schemas.microsoft.com/office/drawing/2014/main" id="{39974F15-0808-D7F3-B4BC-9C9DD05BAADB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" name="Straight Connector 718">
              <a:extLst>
                <a:ext uri="{FF2B5EF4-FFF2-40B4-BE49-F238E27FC236}">
                  <a16:creationId xmlns:a16="http://schemas.microsoft.com/office/drawing/2014/main" id="{9067FBCB-79E9-9BB0-7BBF-EDDCD8E930AF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>
              <a:extLst>
                <a:ext uri="{FF2B5EF4-FFF2-40B4-BE49-F238E27FC236}">
                  <a16:creationId xmlns:a16="http://schemas.microsoft.com/office/drawing/2014/main" id="{2BC08278-7801-D764-AE3E-E0360177DC2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Straight Connector 720">
              <a:extLst>
                <a:ext uri="{FF2B5EF4-FFF2-40B4-BE49-F238E27FC236}">
                  <a16:creationId xmlns:a16="http://schemas.microsoft.com/office/drawing/2014/main" id="{7C5C5017-1BAF-5813-5D9F-52B0A332F0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2" name="Straight Connector 721">
              <a:extLst>
                <a:ext uri="{FF2B5EF4-FFF2-40B4-BE49-F238E27FC236}">
                  <a16:creationId xmlns:a16="http://schemas.microsoft.com/office/drawing/2014/main" id="{BFBD71ED-87F2-0CB9-1684-D658BEE1C2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3" name="Straight Connector 722">
              <a:extLst>
                <a:ext uri="{FF2B5EF4-FFF2-40B4-BE49-F238E27FC236}">
                  <a16:creationId xmlns:a16="http://schemas.microsoft.com/office/drawing/2014/main" id="{8FB7159E-797B-DAF0-6B93-A7C3F0719F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Straight Connector 723">
              <a:extLst>
                <a:ext uri="{FF2B5EF4-FFF2-40B4-BE49-F238E27FC236}">
                  <a16:creationId xmlns:a16="http://schemas.microsoft.com/office/drawing/2014/main" id="{9CDD461B-25BA-036F-57CA-6485568846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Straight Connector 724">
              <a:extLst>
                <a:ext uri="{FF2B5EF4-FFF2-40B4-BE49-F238E27FC236}">
                  <a16:creationId xmlns:a16="http://schemas.microsoft.com/office/drawing/2014/main" id="{5F10560B-5D19-4E37-8E37-317A1272BE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6" name="Straight Connector 725">
              <a:extLst>
                <a:ext uri="{FF2B5EF4-FFF2-40B4-BE49-F238E27FC236}">
                  <a16:creationId xmlns:a16="http://schemas.microsoft.com/office/drawing/2014/main" id="{0B1480B1-8394-912C-7839-AE31DD1DFB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7" name="Straight Connector 726">
              <a:extLst>
                <a:ext uri="{FF2B5EF4-FFF2-40B4-BE49-F238E27FC236}">
                  <a16:creationId xmlns:a16="http://schemas.microsoft.com/office/drawing/2014/main" id="{FA3ECCD7-60E4-CAF5-570D-A6040DA2F8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8" name="Straight Connector 727">
              <a:extLst>
                <a:ext uri="{FF2B5EF4-FFF2-40B4-BE49-F238E27FC236}">
                  <a16:creationId xmlns:a16="http://schemas.microsoft.com/office/drawing/2014/main" id="{0475903F-945C-F150-010D-1CA5F035C8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9" name="Straight Connector 728">
              <a:extLst>
                <a:ext uri="{FF2B5EF4-FFF2-40B4-BE49-F238E27FC236}">
                  <a16:creationId xmlns:a16="http://schemas.microsoft.com/office/drawing/2014/main" id="{7D1FDB81-E5DA-C3F3-6DCD-5D6961DD9C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0" name="Straight Connector 729">
              <a:extLst>
                <a:ext uri="{FF2B5EF4-FFF2-40B4-BE49-F238E27FC236}">
                  <a16:creationId xmlns:a16="http://schemas.microsoft.com/office/drawing/2014/main" id="{585C3782-8E70-2752-0A96-D8C7D8E3DC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1" name="Straight Connector 730">
              <a:extLst>
                <a:ext uri="{FF2B5EF4-FFF2-40B4-BE49-F238E27FC236}">
                  <a16:creationId xmlns:a16="http://schemas.microsoft.com/office/drawing/2014/main" id="{393894E4-8E62-A2DF-2E6A-DB3480E6C3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2" name="Straight Connector 731">
              <a:extLst>
                <a:ext uri="{FF2B5EF4-FFF2-40B4-BE49-F238E27FC236}">
                  <a16:creationId xmlns:a16="http://schemas.microsoft.com/office/drawing/2014/main" id="{C8B18F65-0767-6FF0-A77D-EEC8865551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24128AEF-7065-FF2B-D146-5EA059B618A5}"/>
              </a:ext>
            </a:extLst>
          </p:cNvPr>
          <p:cNvGrpSpPr/>
          <p:nvPr/>
        </p:nvGrpSpPr>
        <p:grpSpPr>
          <a:xfrm>
            <a:off x="5311914" y="2009413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4" name="Freeform: Shape 733">
                  <a:extLst>
                    <a:ext uri="{FF2B5EF4-FFF2-40B4-BE49-F238E27FC236}">
                      <a16:creationId xmlns:a16="http://schemas.microsoft.com/office/drawing/2014/main" id="{429BD644-3017-7B6D-E95E-02F0164ACB04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5" name="Straight Connector 734">
              <a:extLst>
                <a:ext uri="{FF2B5EF4-FFF2-40B4-BE49-F238E27FC236}">
                  <a16:creationId xmlns:a16="http://schemas.microsoft.com/office/drawing/2014/main" id="{515EE251-5C6D-3214-D70C-742916048C14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6" name="Straight Connector 735">
              <a:extLst>
                <a:ext uri="{FF2B5EF4-FFF2-40B4-BE49-F238E27FC236}">
                  <a16:creationId xmlns:a16="http://schemas.microsoft.com/office/drawing/2014/main" id="{29A5A1A1-789A-BF13-3AFE-14C22C7B09AA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7" name="Straight Connector 736">
              <a:extLst>
                <a:ext uri="{FF2B5EF4-FFF2-40B4-BE49-F238E27FC236}">
                  <a16:creationId xmlns:a16="http://schemas.microsoft.com/office/drawing/2014/main" id="{065DCD70-7C3D-4A5F-58FC-F698EE045518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8" name="Straight Connector 737">
              <a:extLst>
                <a:ext uri="{FF2B5EF4-FFF2-40B4-BE49-F238E27FC236}">
                  <a16:creationId xmlns:a16="http://schemas.microsoft.com/office/drawing/2014/main" id="{5FB4C7DA-C398-9784-2D9E-66A2D36D1B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9" name="Straight Connector 738">
              <a:extLst>
                <a:ext uri="{FF2B5EF4-FFF2-40B4-BE49-F238E27FC236}">
                  <a16:creationId xmlns:a16="http://schemas.microsoft.com/office/drawing/2014/main" id="{01908D00-F544-CE78-D692-001815E3E4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0" name="Straight Connector 739">
              <a:extLst>
                <a:ext uri="{FF2B5EF4-FFF2-40B4-BE49-F238E27FC236}">
                  <a16:creationId xmlns:a16="http://schemas.microsoft.com/office/drawing/2014/main" id="{905C0F16-6DA3-FA60-540E-6C508EF5E2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1" name="Straight Connector 740">
              <a:extLst>
                <a:ext uri="{FF2B5EF4-FFF2-40B4-BE49-F238E27FC236}">
                  <a16:creationId xmlns:a16="http://schemas.microsoft.com/office/drawing/2014/main" id="{D3385872-9A12-B46C-5536-454ED3F829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2" name="Straight Connector 741">
              <a:extLst>
                <a:ext uri="{FF2B5EF4-FFF2-40B4-BE49-F238E27FC236}">
                  <a16:creationId xmlns:a16="http://schemas.microsoft.com/office/drawing/2014/main" id="{F16AC21C-E48C-7C6B-5F73-AFEDBC48F3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3" name="Straight Connector 742">
              <a:extLst>
                <a:ext uri="{FF2B5EF4-FFF2-40B4-BE49-F238E27FC236}">
                  <a16:creationId xmlns:a16="http://schemas.microsoft.com/office/drawing/2014/main" id="{715C2181-2F82-C0C9-A216-F218D6C8CB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4" name="Straight Connector 743">
              <a:extLst>
                <a:ext uri="{FF2B5EF4-FFF2-40B4-BE49-F238E27FC236}">
                  <a16:creationId xmlns:a16="http://schemas.microsoft.com/office/drawing/2014/main" id="{1FB9446C-D189-A20B-3146-D0A0CBF225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5" name="Straight Connector 744">
              <a:extLst>
                <a:ext uri="{FF2B5EF4-FFF2-40B4-BE49-F238E27FC236}">
                  <a16:creationId xmlns:a16="http://schemas.microsoft.com/office/drawing/2014/main" id="{8C701627-94BF-0C6D-6D4C-AF98F3A031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6" name="Straight Connector 745">
              <a:extLst>
                <a:ext uri="{FF2B5EF4-FFF2-40B4-BE49-F238E27FC236}">
                  <a16:creationId xmlns:a16="http://schemas.microsoft.com/office/drawing/2014/main" id="{FEF87DD9-7F74-335A-22B3-E53263C318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7" name="Straight Connector 746">
              <a:extLst>
                <a:ext uri="{FF2B5EF4-FFF2-40B4-BE49-F238E27FC236}">
                  <a16:creationId xmlns:a16="http://schemas.microsoft.com/office/drawing/2014/main" id="{8797BFD6-2D1E-EFEF-737F-FB172D8CE8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8" name="Straight Connector 747">
              <a:extLst>
                <a:ext uri="{FF2B5EF4-FFF2-40B4-BE49-F238E27FC236}">
                  <a16:creationId xmlns:a16="http://schemas.microsoft.com/office/drawing/2014/main" id="{BDD3A124-BD7F-0AA5-361E-734383AFDD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9" name="Straight Connector 748">
              <a:extLst>
                <a:ext uri="{FF2B5EF4-FFF2-40B4-BE49-F238E27FC236}">
                  <a16:creationId xmlns:a16="http://schemas.microsoft.com/office/drawing/2014/main" id="{9FBA7535-D718-3EF4-DE87-1E286F2DB9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0" name="Group 749">
            <a:extLst>
              <a:ext uri="{FF2B5EF4-FFF2-40B4-BE49-F238E27FC236}">
                <a16:creationId xmlns:a16="http://schemas.microsoft.com/office/drawing/2014/main" id="{1F8C2463-8211-C5CE-2714-6AEC2DAFB056}"/>
              </a:ext>
            </a:extLst>
          </p:cNvPr>
          <p:cNvGrpSpPr/>
          <p:nvPr/>
        </p:nvGrpSpPr>
        <p:grpSpPr>
          <a:xfrm>
            <a:off x="5848628" y="2009091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1" name="Freeform: Shape 750">
                  <a:extLst>
                    <a:ext uri="{FF2B5EF4-FFF2-40B4-BE49-F238E27FC236}">
                      <a16:creationId xmlns:a16="http://schemas.microsoft.com/office/drawing/2014/main" id="{63301EFF-B32B-192D-202C-9BCFF3EEF316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52" name="Straight Connector 751">
              <a:extLst>
                <a:ext uri="{FF2B5EF4-FFF2-40B4-BE49-F238E27FC236}">
                  <a16:creationId xmlns:a16="http://schemas.microsoft.com/office/drawing/2014/main" id="{59171230-7C6B-FC45-DB92-BE33D74F97EF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3" name="Straight Connector 752">
              <a:extLst>
                <a:ext uri="{FF2B5EF4-FFF2-40B4-BE49-F238E27FC236}">
                  <a16:creationId xmlns:a16="http://schemas.microsoft.com/office/drawing/2014/main" id="{C6FAA776-94B1-1A65-D031-6BA3656D9ABC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4" name="Straight Connector 753">
              <a:extLst>
                <a:ext uri="{FF2B5EF4-FFF2-40B4-BE49-F238E27FC236}">
                  <a16:creationId xmlns:a16="http://schemas.microsoft.com/office/drawing/2014/main" id="{F7C9DBFC-D3C8-0F87-B6F1-71753518450E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5" name="Straight Connector 754">
              <a:extLst>
                <a:ext uri="{FF2B5EF4-FFF2-40B4-BE49-F238E27FC236}">
                  <a16:creationId xmlns:a16="http://schemas.microsoft.com/office/drawing/2014/main" id="{E17D813F-862B-29BD-DC75-634D50E91D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6" name="Straight Connector 755">
              <a:extLst>
                <a:ext uri="{FF2B5EF4-FFF2-40B4-BE49-F238E27FC236}">
                  <a16:creationId xmlns:a16="http://schemas.microsoft.com/office/drawing/2014/main" id="{C2842AA4-8FB2-8ABE-751C-014C7DBD7A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7" name="Straight Connector 756">
              <a:extLst>
                <a:ext uri="{FF2B5EF4-FFF2-40B4-BE49-F238E27FC236}">
                  <a16:creationId xmlns:a16="http://schemas.microsoft.com/office/drawing/2014/main" id="{1DE1931C-14B0-8148-D2A1-791CC2DFCF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8" name="Straight Connector 757">
              <a:extLst>
                <a:ext uri="{FF2B5EF4-FFF2-40B4-BE49-F238E27FC236}">
                  <a16:creationId xmlns:a16="http://schemas.microsoft.com/office/drawing/2014/main" id="{51F6A341-3D77-9688-534A-62E30E38F3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9" name="Straight Connector 758">
              <a:extLst>
                <a:ext uri="{FF2B5EF4-FFF2-40B4-BE49-F238E27FC236}">
                  <a16:creationId xmlns:a16="http://schemas.microsoft.com/office/drawing/2014/main" id="{CD23865D-7801-1D80-2603-9E6B02B936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0" name="Straight Connector 759">
              <a:extLst>
                <a:ext uri="{FF2B5EF4-FFF2-40B4-BE49-F238E27FC236}">
                  <a16:creationId xmlns:a16="http://schemas.microsoft.com/office/drawing/2014/main" id="{6C31E6E9-A559-CAC7-1FB1-9A3D7E99F3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1" name="Straight Connector 760">
              <a:extLst>
                <a:ext uri="{FF2B5EF4-FFF2-40B4-BE49-F238E27FC236}">
                  <a16:creationId xmlns:a16="http://schemas.microsoft.com/office/drawing/2014/main" id="{6B138FD2-E1B5-5430-A2DF-8B3A972F89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2" name="Straight Connector 761">
              <a:extLst>
                <a:ext uri="{FF2B5EF4-FFF2-40B4-BE49-F238E27FC236}">
                  <a16:creationId xmlns:a16="http://schemas.microsoft.com/office/drawing/2014/main" id="{555049BA-7390-CE6F-F013-02D79F8DF8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3" name="Straight Connector 762">
              <a:extLst>
                <a:ext uri="{FF2B5EF4-FFF2-40B4-BE49-F238E27FC236}">
                  <a16:creationId xmlns:a16="http://schemas.microsoft.com/office/drawing/2014/main" id="{DEA42646-7837-AF38-C6FF-B370EDA773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4" name="Straight Connector 763">
              <a:extLst>
                <a:ext uri="{FF2B5EF4-FFF2-40B4-BE49-F238E27FC236}">
                  <a16:creationId xmlns:a16="http://schemas.microsoft.com/office/drawing/2014/main" id="{37CBBDA9-BD7C-A5E2-26ED-858E627200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5" name="Straight Connector 764">
              <a:extLst>
                <a:ext uri="{FF2B5EF4-FFF2-40B4-BE49-F238E27FC236}">
                  <a16:creationId xmlns:a16="http://schemas.microsoft.com/office/drawing/2014/main" id="{2C1F4814-A29F-F829-1EF2-BC115772B6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6" name="Straight Connector 765">
              <a:extLst>
                <a:ext uri="{FF2B5EF4-FFF2-40B4-BE49-F238E27FC236}">
                  <a16:creationId xmlns:a16="http://schemas.microsoft.com/office/drawing/2014/main" id="{70BDC04A-CED6-6D76-D473-D105948A88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7" name="Group 766">
            <a:extLst>
              <a:ext uri="{FF2B5EF4-FFF2-40B4-BE49-F238E27FC236}">
                <a16:creationId xmlns:a16="http://schemas.microsoft.com/office/drawing/2014/main" id="{4BCD99CD-98AC-EE4B-86B3-BC9BF407275D}"/>
              </a:ext>
            </a:extLst>
          </p:cNvPr>
          <p:cNvGrpSpPr/>
          <p:nvPr/>
        </p:nvGrpSpPr>
        <p:grpSpPr>
          <a:xfrm>
            <a:off x="6385338" y="2011841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8" name="Freeform: Shape 767">
                  <a:extLst>
                    <a:ext uri="{FF2B5EF4-FFF2-40B4-BE49-F238E27FC236}">
                      <a16:creationId xmlns:a16="http://schemas.microsoft.com/office/drawing/2014/main" id="{BE8E915F-47FC-56B1-3D15-D88899BF6060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69" name="Straight Connector 768">
              <a:extLst>
                <a:ext uri="{FF2B5EF4-FFF2-40B4-BE49-F238E27FC236}">
                  <a16:creationId xmlns:a16="http://schemas.microsoft.com/office/drawing/2014/main" id="{780E1D6E-C7AF-D47A-D0A7-8B6DFE4B3406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0" name="Straight Connector 769">
              <a:extLst>
                <a:ext uri="{FF2B5EF4-FFF2-40B4-BE49-F238E27FC236}">
                  <a16:creationId xmlns:a16="http://schemas.microsoft.com/office/drawing/2014/main" id="{77300D5E-DA76-5DF2-68CD-7E35E4F34113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1" name="Straight Connector 770">
              <a:extLst>
                <a:ext uri="{FF2B5EF4-FFF2-40B4-BE49-F238E27FC236}">
                  <a16:creationId xmlns:a16="http://schemas.microsoft.com/office/drawing/2014/main" id="{86422872-B6C5-5B43-34FE-A48E9C68CFF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2" name="Straight Connector 771">
              <a:extLst>
                <a:ext uri="{FF2B5EF4-FFF2-40B4-BE49-F238E27FC236}">
                  <a16:creationId xmlns:a16="http://schemas.microsoft.com/office/drawing/2014/main" id="{91571B7B-D05C-63F5-B8CD-A74D9F61EC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3" name="Straight Connector 772">
              <a:extLst>
                <a:ext uri="{FF2B5EF4-FFF2-40B4-BE49-F238E27FC236}">
                  <a16:creationId xmlns:a16="http://schemas.microsoft.com/office/drawing/2014/main" id="{B6A92FE8-60C1-0A8C-7075-0F9E646011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4" name="Straight Connector 773">
              <a:extLst>
                <a:ext uri="{FF2B5EF4-FFF2-40B4-BE49-F238E27FC236}">
                  <a16:creationId xmlns:a16="http://schemas.microsoft.com/office/drawing/2014/main" id="{38DCB9E7-2DFA-5EBA-7A78-3247661C2F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5" name="Straight Connector 774">
              <a:extLst>
                <a:ext uri="{FF2B5EF4-FFF2-40B4-BE49-F238E27FC236}">
                  <a16:creationId xmlns:a16="http://schemas.microsoft.com/office/drawing/2014/main" id="{BF5BC3D6-A419-FEBD-F943-889ECCAB4F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6" name="Straight Connector 775">
              <a:extLst>
                <a:ext uri="{FF2B5EF4-FFF2-40B4-BE49-F238E27FC236}">
                  <a16:creationId xmlns:a16="http://schemas.microsoft.com/office/drawing/2014/main" id="{E717A742-0D2D-D408-B50A-8AD8F5C7C2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7" name="Straight Connector 776">
              <a:extLst>
                <a:ext uri="{FF2B5EF4-FFF2-40B4-BE49-F238E27FC236}">
                  <a16:creationId xmlns:a16="http://schemas.microsoft.com/office/drawing/2014/main" id="{049BC7A2-B1BC-634E-3123-571D9A478B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8" name="Straight Connector 777">
              <a:extLst>
                <a:ext uri="{FF2B5EF4-FFF2-40B4-BE49-F238E27FC236}">
                  <a16:creationId xmlns:a16="http://schemas.microsoft.com/office/drawing/2014/main" id="{79106AFC-D3B6-0D89-063B-6505E176FF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9" name="Straight Connector 778">
              <a:extLst>
                <a:ext uri="{FF2B5EF4-FFF2-40B4-BE49-F238E27FC236}">
                  <a16:creationId xmlns:a16="http://schemas.microsoft.com/office/drawing/2014/main" id="{D5D1EC65-6333-5C24-2EE7-4FAF3E426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0" name="Straight Connector 779">
              <a:extLst>
                <a:ext uri="{FF2B5EF4-FFF2-40B4-BE49-F238E27FC236}">
                  <a16:creationId xmlns:a16="http://schemas.microsoft.com/office/drawing/2014/main" id="{A6FFA3E9-DB85-7366-25C9-F33C0206D3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1" name="Straight Connector 780">
              <a:extLst>
                <a:ext uri="{FF2B5EF4-FFF2-40B4-BE49-F238E27FC236}">
                  <a16:creationId xmlns:a16="http://schemas.microsoft.com/office/drawing/2014/main" id="{48BE6F4B-2E57-9D12-7A05-7DCA98DE87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2" name="Straight Connector 781">
              <a:extLst>
                <a:ext uri="{FF2B5EF4-FFF2-40B4-BE49-F238E27FC236}">
                  <a16:creationId xmlns:a16="http://schemas.microsoft.com/office/drawing/2014/main" id="{0C27CE4B-28B3-8288-3084-31F262A7CF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3" name="Straight Connector 782">
              <a:extLst>
                <a:ext uri="{FF2B5EF4-FFF2-40B4-BE49-F238E27FC236}">
                  <a16:creationId xmlns:a16="http://schemas.microsoft.com/office/drawing/2014/main" id="{62B25380-2311-F530-DB7B-462306F76A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4" name="Group 783">
            <a:extLst>
              <a:ext uri="{FF2B5EF4-FFF2-40B4-BE49-F238E27FC236}">
                <a16:creationId xmlns:a16="http://schemas.microsoft.com/office/drawing/2014/main" id="{ED585FE9-69CA-A9BA-C574-6F3373B32C0B}"/>
              </a:ext>
            </a:extLst>
          </p:cNvPr>
          <p:cNvGrpSpPr/>
          <p:nvPr/>
        </p:nvGrpSpPr>
        <p:grpSpPr>
          <a:xfrm>
            <a:off x="6922054" y="201038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5" name="Freeform: Shape 784">
                  <a:extLst>
                    <a:ext uri="{FF2B5EF4-FFF2-40B4-BE49-F238E27FC236}">
                      <a16:creationId xmlns:a16="http://schemas.microsoft.com/office/drawing/2014/main" id="{CEE3252C-0036-6BDB-7A96-81AAD886349B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86" name="Straight Connector 785">
              <a:extLst>
                <a:ext uri="{FF2B5EF4-FFF2-40B4-BE49-F238E27FC236}">
                  <a16:creationId xmlns:a16="http://schemas.microsoft.com/office/drawing/2014/main" id="{9D34C155-F5EE-D990-D2F2-5B3F21AE8C68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7" name="Straight Connector 786">
              <a:extLst>
                <a:ext uri="{FF2B5EF4-FFF2-40B4-BE49-F238E27FC236}">
                  <a16:creationId xmlns:a16="http://schemas.microsoft.com/office/drawing/2014/main" id="{2C85140A-62D7-42C5-69F4-828493713D35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8" name="Straight Connector 787">
              <a:extLst>
                <a:ext uri="{FF2B5EF4-FFF2-40B4-BE49-F238E27FC236}">
                  <a16:creationId xmlns:a16="http://schemas.microsoft.com/office/drawing/2014/main" id="{98A13ED6-C51C-70A9-7885-885A2448EC7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9" name="Straight Connector 788">
              <a:extLst>
                <a:ext uri="{FF2B5EF4-FFF2-40B4-BE49-F238E27FC236}">
                  <a16:creationId xmlns:a16="http://schemas.microsoft.com/office/drawing/2014/main" id="{69E6AC13-8A9B-34FC-F173-39D02B0857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0" name="Straight Connector 789">
              <a:extLst>
                <a:ext uri="{FF2B5EF4-FFF2-40B4-BE49-F238E27FC236}">
                  <a16:creationId xmlns:a16="http://schemas.microsoft.com/office/drawing/2014/main" id="{9AB6488D-88BB-D8BB-55F6-600822E246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1" name="Straight Connector 790">
              <a:extLst>
                <a:ext uri="{FF2B5EF4-FFF2-40B4-BE49-F238E27FC236}">
                  <a16:creationId xmlns:a16="http://schemas.microsoft.com/office/drawing/2014/main" id="{D21AA6D6-AC1F-4896-0BDE-27885987B7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2" name="Straight Connector 791">
              <a:extLst>
                <a:ext uri="{FF2B5EF4-FFF2-40B4-BE49-F238E27FC236}">
                  <a16:creationId xmlns:a16="http://schemas.microsoft.com/office/drawing/2014/main" id="{A5124F9F-9A16-A281-FE9C-FE4DB1A02D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3" name="Straight Connector 792">
              <a:extLst>
                <a:ext uri="{FF2B5EF4-FFF2-40B4-BE49-F238E27FC236}">
                  <a16:creationId xmlns:a16="http://schemas.microsoft.com/office/drawing/2014/main" id="{37B86CD2-DA67-0CE2-024E-B3841209B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4" name="Straight Connector 793">
              <a:extLst>
                <a:ext uri="{FF2B5EF4-FFF2-40B4-BE49-F238E27FC236}">
                  <a16:creationId xmlns:a16="http://schemas.microsoft.com/office/drawing/2014/main" id="{D00F8BF0-214E-51F4-2510-01ACEC1506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5" name="Straight Connector 794">
              <a:extLst>
                <a:ext uri="{FF2B5EF4-FFF2-40B4-BE49-F238E27FC236}">
                  <a16:creationId xmlns:a16="http://schemas.microsoft.com/office/drawing/2014/main" id="{88B87F04-BF58-21C8-C6F7-F038946ECF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6" name="Straight Connector 795">
              <a:extLst>
                <a:ext uri="{FF2B5EF4-FFF2-40B4-BE49-F238E27FC236}">
                  <a16:creationId xmlns:a16="http://schemas.microsoft.com/office/drawing/2014/main" id="{B1BC53BD-35CB-1516-7BBE-DB293138D6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7" name="Straight Connector 796">
              <a:extLst>
                <a:ext uri="{FF2B5EF4-FFF2-40B4-BE49-F238E27FC236}">
                  <a16:creationId xmlns:a16="http://schemas.microsoft.com/office/drawing/2014/main" id="{4A563E3F-96DF-43C6-F82E-941B26C4E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8" name="Straight Connector 797">
              <a:extLst>
                <a:ext uri="{FF2B5EF4-FFF2-40B4-BE49-F238E27FC236}">
                  <a16:creationId xmlns:a16="http://schemas.microsoft.com/office/drawing/2014/main" id="{5F8A3962-2B83-3FC2-42A3-8F6A47A92C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9" name="Straight Connector 798">
              <a:extLst>
                <a:ext uri="{FF2B5EF4-FFF2-40B4-BE49-F238E27FC236}">
                  <a16:creationId xmlns:a16="http://schemas.microsoft.com/office/drawing/2014/main" id="{FA6736E9-4F64-A372-CA20-DA09AE4765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0" name="Straight Connector 799">
              <a:extLst>
                <a:ext uri="{FF2B5EF4-FFF2-40B4-BE49-F238E27FC236}">
                  <a16:creationId xmlns:a16="http://schemas.microsoft.com/office/drawing/2014/main" id="{C83EC875-7FC6-AFA1-2453-032481761E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1" name="Group 800">
            <a:extLst>
              <a:ext uri="{FF2B5EF4-FFF2-40B4-BE49-F238E27FC236}">
                <a16:creationId xmlns:a16="http://schemas.microsoft.com/office/drawing/2014/main" id="{248302D4-2B43-4AA8-0D01-9DB0C7EBFEA4}"/>
              </a:ext>
            </a:extLst>
          </p:cNvPr>
          <p:cNvGrpSpPr/>
          <p:nvPr/>
        </p:nvGrpSpPr>
        <p:grpSpPr>
          <a:xfrm>
            <a:off x="7458765" y="201038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2" name="Freeform: Shape 801">
                  <a:extLst>
                    <a:ext uri="{FF2B5EF4-FFF2-40B4-BE49-F238E27FC236}">
                      <a16:creationId xmlns:a16="http://schemas.microsoft.com/office/drawing/2014/main" id="{0DBA2B77-1571-9163-4F4D-CE67F8D22C5E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3" name="Straight Connector 802">
              <a:extLst>
                <a:ext uri="{FF2B5EF4-FFF2-40B4-BE49-F238E27FC236}">
                  <a16:creationId xmlns:a16="http://schemas.microsoft.com/office/drawing/2014/main" id="{40274787-910F-782D-7348-14E3DC86A759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4" name="Straight Connector 803">
              <a:extLst>
                <a:ext uri="{FF2B5EF4-FFF2-40B4-BE49-F238E27FC236}">
                  <a16:creationId xmlns:a16="http://schemas.microsoft.com/office/drawing/2014/main" id="{8DC0E449-2D98-404C-D684-1897300B1972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5" name="Straight Connector 804">
              <a:extLst>
                <a:ext uri="{FF2B5EF4-FFF2-40B4-BE49-F238E27FC236}">
                  <a16:creationId xmlns:a16="http://schemas.microsoft.com/office/drawing/2014/main" id="{401F90B5-CDD8-CEC4-C99E-2A5699E9042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6" name="Straight Connector 805">
              <a:extLst>
                <a:ext uri="{FF2B5EF4-FFF2-40B4-BE49-F238E27FC236}">
                  <a16:creationId xmlns:a16="http://schemas.microsoft.com/office/drawing/2014/main" id="{C9052AA0-81D5-F324-ADBB-84B8C23B8C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7" name="Straight Connector 806">
              <a:extLst>
                <a:ext uri="{FF2B5EF4-FFF2-40B4-BE49-F238E27FC236}">
                  <a16:creationId xmlns:a16="http://schemas.microsoft.com/office/drawing/2014/main" id="{266EA9B6-D610-E607-F88D-06E1456192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8" name="Straight Connector 807">
              <a:extLst>
                <a:ext uri="{FF2B5EF4-FFF2-40B4-BE49-F238E27FC236}">
                  <a16:creationId xmlns:a16="http://schemas.microsoft.com/office/drawing/2014/main" id="{9AC0EF1E-743E-C530-C49A-B63912778E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9" name="Straight Connector 808">
              <a:extLst>
                <a:ext uri="{FF2B5EF4-FFF2-40B4-BE49-F238E27FC236}">
                  <a16:creationId xmlns:a16="http://schemas.microsoft.com/office/drawing/2014/main" id="{39B6EB4C-7B79-B339-6343-C889C8B5D1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0" name="Straight Connector 809">
              <a:extLst>
                <a:ext uri="{FF2B5EF4-FFF2-40B4-BE49-F238E27FC236}">
                  <a16:creationId xmlns:a16="http://schemas.microsoft.com/office/drawing/2014/main" id="{D1B15AB1-21CA-FFE1-DDFC-2E87C83A2A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1" name="Straight Connector 810">
              <a:extLst>
                <a:ext uri="{FF2B5EF4-FFF2-40B4-BE49-F238E27FC236}">
                  <a16:creationId xmlns:a16="http://schemas.microsoft.com/office/drawing/2014/main" id="{2E81AFFD-1EA4-AECA-EF4A-9448E9D0D1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2" name="Straight Connector 811">
              <a:extLst>
                <a:ext uri="{FF2B5EF4-FFF2-40B4-BE49-F238E27FC236}">
                  <a16:creationId xmlns:a16="http://schemas.microsoft.com/office/drawing/2014/main" id="{64C70BDA-9B7A-44BB-56C3-733757AF22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3" name="Straight Connector 812">
              <a:extLst>
                <a:ext uri="{FF2B5EF4-FFF2-40B4-BE49-F238E27FC236}">
                  <a16:creationId xmlns:a16="http://schemas.microsoft.com/office/drawing/2014/main" id="{5F028D8D-9F61-9BED-5C58-9D4C648013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4" name="Straight Connector 813">
              <a:extLst>
                <a:ext uri="{FF2B5EF4-FFF2-40B4-BE49-F238E27FC236}">
                  <a16:creationId xmlns:a16="http://schemas.microsoft.com/office/drawing/2014/main" id="{D9A49FB1-33EB-5AF2-164E-60A70E47D3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5" name="Straight Connector 814">
              <a:extLst>
                <a:ext uri="{FF2B5EF4-FFF2-40B4-BE49-F238E27FC236}">
                  <a16:creationId xmlns:a16="http://schemas.microsoft.com/office/drawing/2014/main" id="{FC8171DE-A5D2-32E4-6942-1FED508D60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6" name="Straight Connector 815">
              <a:extLst>
                <a:ext uri="{FF2B5EF4-FFF2-40B4-BE49-F238E27FC236}">
                  <a16:creationId xmlns:a16="http://schemas.microsoft.com/office/drawing/2014/main" id="{46BDB07F-7CF2-DB41-0A19-C466200D4C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7" name="Straight Connector 816">
              <a:extLst>
                <a:ext uri="{FF2B5EF4-FFF2-40B4-BE49-F238E27FC236}">
                  <a16:creationId xmlns:a16="http://schemas.microsoft.com/office/drawing/2014/main" id="{5E1F13FA-0054-97DD-4CE8-D4EA482418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8" name="Group 817">
            <a:extLst>
              <a:ext uri="{FF2B5EF4-FFF2-40B4-BE49-F238E27FC236}">
                <a16:creationId xmlns:a16="http://schemas.microsoft.com/office/drawing/2014/main" id="{69846775-B68A-4A7A-407C-EDA04FCA7675}"/>
              </a:ext>
            </a:extLst>
          </p:cNvPr>
          <p:cNvGrpSpPr/>
          <p:nvPr/>
        </p:nvGrpSpPr>
        <p:grpSpPr>
          <a:xfrm>
            <a:off x="7995475" y="201014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9" name="Freeform: Shape 818">
                  <a:extLst>
                    <a:ext uri="{FF2B5EF4-FFF2-40B4-BE49-F238E27FC236}">
                      <a16:creationId xmlns:a16="http://schemas.microsoft.com/office/drawing/2014/main" id="{94FACD66-9869-ECF0-06E4-C3911987BA3F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20" name="Straight Connector 819">
              <a:extLst>
                <a:ext uri="{FF2B5EF4-FFF2-40B4-BE49-F238E27FC236}">
                  <a16:creationId xmlns:a16="http://schemas.microsoft.com/office/drawing/2014/main" id="{2FD4A15E-C89E-046E-B322-AEC443AD8C2E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1" name="Straight Connector 820">
              <a:extLst>
                <a:ext uri="{FF2B5EF4-FFF2-40B4-BE49-F238E27FC236}">
                  <a16:creationId xmlns:a16="http://schemas.microsoft.com/office/drawing/2014/main" id="{1DDAC9D9-183A-7DDB-38C3-09B6D770CFA9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2" name="Straight Connector 821">
              <a:extLst>
                <a:ext uri="{FF2B5EF4-FFF2-40B4-BE49-F238E27FC236}">
                  <a16:creationId xmlns:a16="http://schemas.microsoft.com/office/drawing/2014/main" id="{376DD0B6-C8EB-C336-139A-C1CC626A387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3" name="Straight Connector 822">
              <a:extLst>
                <a:ext uri="{FF2B5EF4-FFF2-40B4-BE49-F238E27FC236}">
                  <a16:creationId xmlns:a16="http://schemas.microsoft.com/office/drawing/2014/main" id="{6BD2C4E9-AD11-AF0A-D34A-7B672510A8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4" name="Straight Connector 823">
              <a:extLst>
                <a:ext uri="{FF2B5EF4-FFF2-40B4-BE49-F238E27FC236}">
                  <a16:creationId xmlns:a16="http://schemas.microsoft.com/office/drawing/2014/main" id="{D48FF210-3585-D57F-169F-ED137AC440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5" name="Straight Connector 824">
              <a:extLst>
                <a:ext uri="{FF2B5EF4-FFF2-40B4-BE49-F238E27FC236}">
                  <a16:creationId xmlns:a16="http://schemas.microsoft.com/office/drawing/2014/main" id="{4DB8C66B-7286-9419-361A-11EB7A3C9E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6" name="Straight Connector 825">
              <a:extLst>
                <a:ext uri="{FF2B5EF4-FFF2-40B4-BE49-F238E27FC236}">
                  <a16:creationId xmlns:a16="http://schemas.microsoft.com/office/drawing/2014/main" id="{3B2FCAD2-BC64-BB39-DF02-5D991EFC8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7" name="Straight Connector 826">
              <a:extLst>
                <a:ext uri="{FF2B5EF4-FFF2-40B4-BE49-F238E27FC236}">
                  <a16:creationId xmlns:a16="http://schemas.microsoft.com/office/drawing/2014/main" id="{2EE36D12-CB67-822F-B1B0-5E7D1CBC01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8" name="Straight Connector 827">
              <a:extLst>
                <a:ext uri="{FF2B5EF4-FFF2-40B4-BE49-F238E27FC236}">
                  <a16:creationId xmlns:a16="http://schemas.microsoft.com/office/drawing/2014/main" id="{107776DA-5499-3938-C25E-43691DB1B8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9" name="Straight Connector 828">
              <a:extLst>
                <a:ext uri="{FF2B5EF4-FFF2-40B4-BE49-F238E27FC236}">
                  <a16:creationId xmlns:a16="http://schemas.microsoft.com/office/drawing/2014/main" id="{A69F8D89-3E1F-47C4-F0D4-70B9BCBDAD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0" name="Straight Connector 829">
              <a:extLst>
                <a:ext uri="{FF2B5EF4-FFF2-40B4-BE49-F238E27FC236}">
                  <a16:creationId xmlns:a16="http://schemas.microsoft.com/office/drawing/2014/main" id="{B514A537-69A6-A4E7-6233-D933CA4129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1" name="Straight Connector 830">
              <a:extLst>
                <a:ext uri="{FF2B5EF4-FFF2-40B4-BE49-F238E27FC236}">
                  <a16:creationId xmlns:a16="http://schemas.microsoft.com/office/drawing/2014/main" id="{FA861EEB-67B6-B2A0-DA7D-66421E0643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2" name="Straight Connector 831">
              <a:extLst>
                <a:ext uri="{FF2B5EF4-FFF2-40B4-BE49-F238E27FC236}">
                  <a16:creationId xmlns:a16="http://schemas.microsoft.com/office/drawing/2014/main" id="{491BDE38-DB07-D227-D95B-89078F708B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3" name="Straight Connector 832">
              <a:extLst>
                <a:ext uri="{FF2B5EF4-FFF2-40B4-BE49-F238E27FC236}">
                  <a16:creationId xmlns:a16="http://schemas.microsoft.com/office/drawing/2014/main" id="{F527F8EC-B265-9F29-C3CE-354979E1FA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4" name="Straight Connector 833">
              <a:extLst>
                <a:ext uri="{FF2B5EF4-FFF2-40B4-BE49-F238E27FC236}">
                  <a16:creationId xmlns:a16="http://schemas.microsoft.com/office/drawing/2014/main" id="{1DEE6CD9-341E-5F9D-F2F5-0770077225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5" name="Group 834">
            <a:extLst>
              <a:ext uri="{FF2B5EF4-FFF2-40B4-BE49-F238E27FC236}">
                <a16:creationId xmlns:a16="http://schemas.microsoft.com/office/drawing/2014/main" id="{880BD226-0307-C6F1-0772-04F0CB779BB8}"/>
              </a:ext>
            </a:extLst>
          </p:cNvPr>
          <p:cNvGrpSpPr/>
          <p:nvPr/>
        </p:nvGrpSpPr>
        <p:grpSpPr>
          <a:xfrm>
            <a:off x="8532886" y="201014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6" name="Freeform: Shape 835">
                  <a:extLst>
                    <a:ext uri="{FF2B5EF4-FFF2-40B4-BE49-F238E27FC236}">
                      <a16:creationId xmlns:a16="http://schemas.microsoft.com/office/drawing/2014/main" id="{3169DDDC-0F91-6963-138E-570C0DDE27AD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37" name="Straight Connector 836">
              <a:extLst>
                <a:ext uri="{FF2B5EF4-FFF2-40B4-BE49-F238E27FC236}">
                  <a16:creationId xmlns:a16="http://schemas.microsoft.com/office/drawing/2014/main" id="{D2E1FEE9-0775-9BFC-30F0-103C8A8FB9D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8" name="Straight Connector 837">
              <a:extLst>
                <a:ext uri="{FF2B5EF4-FFF2-40B4-BE49-F238E27FC236}">
                  <a16:creationId xmlns:a16="http://schemas.microsoft.com/office/drawing/2014/main" id="{C33A098E-6FE1-AE12-6D26-43AAC19E3E9A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" name="Straight Connector 838">
              <a:extLst>
                <a:ext uri="{FF2B5EF4-FFF2-40B4-BE49-F238E27FC236}">
                  <a16:creationId xmlns:a16="http://schemas.microsoft.com/office/drawing/2014/main" id="{96DE0A97-C407-10BC-9285-8BE526B8E70A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0" name="Straight Connector 839">
              <a:extLst>
                <a:ext uri="{FF2B5EF4-FFF2-40B4-BE49-F238E27FC236}">
                  <a16:creationId xmlns:a16="http://schemas.microsoft.com/office/drawing/2014/main" id="{F1C8D988-C2E3-5082-B834-61AB071B54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1" name="Straight Connector 840">
              <a:extLst>
                <a:ext uri="{FF2B5EF4-FFF2-40B4-BE49-F238E27FC236}">
                  <a16:creationId xmlns:a16="http://schemas.microsoft.com/office/drawing/2014/main" id="{FB50D62B-4DF4-7F73-F320-070F8DF8C8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2" name="Straight Connector 841">
              <a:extLst>
                <a:ext uri="{FF2B5EF4-FFF2-40B4-BE49-F238E27FC236}">
                  <a16:creationId xmlns:a16="http://schemas.microsoft.com/office/drawing/2014/main" id="{39CE6A9C-1AE9-05BF-0F0E-2419A6E6CE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3" name="Straight Connector 842">
              <a:extLst>
                <a:ext uri="{FF2B5EF4-FFF2-40B4-BE49-F238E27FC236}">
                  <a16:creationId xmlns:a16="http://schemas.microsoft.com/office/drawing/2014/main" id="{59626FC6-C3FA-8339-8699-6C99893E3F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4" name="Straight Connector 843">
              <a:extLst>
                <a:ext uri="{FF2B5EF4-FFF2-40B4-BE49-F238E27FC236}">
                  <a16:creationId xmlns:a16="http://schemas.microsoft.com/office/drawing/2014/main" id="{6BE6FFD8-D2E9-22AC-6482-3880D595EC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5" name="Straight Connector 844">
              <a:extLst>
                <a:ext uri="{FF2B5EF4-FFF2-40B4-BE49-F238E27FC236}">
                  <a16:creationId xmlns:a16="http://schemas.microsoft.com/office/drawing/2014/main" id="{BEE2A958-7359-6487-8C56-F26B84BCE8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6" name="Straight Connector 845">
              <a:extLst>
                <a:ext uri="{FF2B5EF4-FFF2-40B4-BE49-F238E27FC236}">
                  <a16:creationId xmlns:a16="http://schemas.microsoft.com/office/drawing/2014/main" id="{83C5EEC2-E263-3C9E-3CE3-8611D95A9D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7" name="Straight Connector 846">
              <a:extLst>
                <a:ext uri="{FF2B5EF4-FFF2-40B4-BE49-F238E27FC236}">
                  <a16:creationId xmlns:a16="http://schemas.microsoft.com/office/drawing/2014/main" id="{2BFBD6AA-26E6-89A8-7943-FCC45724E3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8" name="Straight Connector 847">
              <a:extLst>
                <a:ext uri="{FF2B5EF4-FFF2-40B4-BE49-F238E27FC236}">
                  <a16:creationId xmlns:a16="http://schemas.microsoft.com/office/drawing/2014/main" id="{6C394D03-3842-ABC3-086A-BE0B283331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9" name="Straight Connector 848">
              <a:extLst>
                <a:ext uri="{FF2B5EF4-FFF2-40B4-BE49-F238E27FC236}">
                  <a16:creationId xmlns:a16="http://schemas.microsoft.com/office/drawing/2014/main" id="{3753DD86-33A7-3F82-C18F-3744535638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0" name="Straight Connector 849">
              <a:extLst>
                <a:ext uri="{FF2B5EF4-FFF2-40B4-BE49-F238E27FC236}">
                  <a16:creationId xmlns:a16="http://schemas.microsoft.com/office/drawing/2014/main" id="{18201B3D-9471-81EE-9FD0-5B7672A7B7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1" name="Straight Connector 850">
              <a:extLst>
                <a:ext uri="{FF2B5EF4-FFF2-40B4-BE49-F238E27FC236}">
                  <a16:creationId xmlns:a16="http://schemas.microsoft.com/office/drawing/2014/main" id="{5EBF9F6E-A221-73A6-656E-70500309D7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2" name="Group 851">
            <a:extLst>
              <a:ext uri="{FF2B5EF4-FFF2-40B4-BE49-F238E27FC236}">
                <a16:creationId xmlns:a16="http://schemas.microsoft.com/office/drawing/2014/main" id="{133D9ABF-0B64-9930-6171-79170A54D293}"/>
              </a:ext>
            </a:extLst>
          </p:cNvPr>
          <p:cNvGrpSpPr/>
          <p:nvPr/>
        </p:nvGrpSpPr>
        <p:grpSpPr>
          <a:xfrm>
            <a:off x="9070114" y="2010148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3" name="Freeform: Shape 852">
                  <a:extLst>
                    <a:ext uri="{FF2B5EF4-FFF2-40B4-BE49-F238E27FC236}">
                      <a16:creationId xmlns:a16="http://schemas.microsoft.com/office/drawing/2014/main" id="{D1C9C066-5206-9B91-ACD7-911B9A4AE126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54" name="Straight Connector 853">
              <a:extLst>
                <a:ext uri="{FF2B5EF4-FFF2-40B4-BE49-F238E27FC236}">
                  <a16:creationId xmlns:a16="http://schemas.microsoft.com/office/drawing/2014/main" id="{4C4823BA-7CD5-9AAC-97E9-F481C7DCAF46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5" name="Straight Connector 854">
              <a:extLst>
                <a:ext uri="{FF2B5EF4-FFF2-40B4-BE49-F238E27FC236}">
                  <a16:creationId xmlns:a16="http://schemas.microsoft.com/office/drawing/2014/main" id="{666A97AC-EF80-BA7A-CD83-B14B43292843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6" name="Straight Connector 855">
              <a:extLst>
                <a:ext uri="{FF2B5EF4-FFF2-40B4-BE49-F238E27FC236}">
                  <a16:creationId xmlns:a16="http://schemas.microsoft.com/office/drawing/2014/main" id="{221A6861-D5E4-27E2-E8B6-84F404467498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7" name="Straight Connector 856">
              <a:extLst>
                <a:ext uri="{FF2B5EF4-FFF2-40B4-BE49-F238E27FC236}">
                  <a16:creationId xmlns:a16="http://schemas.microsoft.com/office/drawing/2014/main" id="{5C8AEDD6-DA5B-E886-5658-59EFC5CBD2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8" name="Straight Connector 857">
              <a:extLst>
                <a:ext uri="{FF2B5EF4-FFF2-40B4-BE49-F238E27FC236}">
                  <a16:creationId xmlns:a16="http://schemas.microsoft.com/office/drawing/2014/main" id="{310BDE3A-83B3-EC90-9CE0-43BBC9A523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9" name="Straight Connector 858">
              <a:extLst>
                <a:ext uri="{FF2B5EF4-FFF2-40B4-BE49-F238E27FC236}">
                  <a16:creationId xmlns:a16="http://schemas.microsoft.com/office/drawing/2014/main" id="{03DECC54-7FD4-218E-6BBE-0C8BF08007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0" name="Straight Connector 859">
              <a:extLst>
                <a:ext uri="{FF2B5EF4-FFF2-40B4-BE49-F238E27FC236}">
                  <a16:creationId xmlns:a16="http://schemas.microsoft.com/office/drawing/2014/main" id="{F62E1AB3-08ED-63B5-2764-ACA62939AF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1" name="Straight Connector 860">
              <a:extLst>
                <a:ext uri="{FF2B5EF4-FFF2-40B4-BE49-F238E27FC236}">
                  <a16:creationId xmlns:a16="http://schemas.microsoft.com/office/drawing/2014/main" id="{3E4584EF-0CA0-391D-1201-4AC84C64DE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2" name="Straight Connector 861">
              <a:extLst>
                <a:ext uri="{FF2B5EF4-FFF2-40B4-BE49-F238E27FC236}">
                  <a16:creationId xmlns:a16="http://schemas.microsoft.com/office/drawing/2014/main" id="{4D93B9C5-F639-CAFF-148D-227CE30DB3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3" name="Straight Connector 862">
              <a:extLst>
                <a:ext uri="{FF2B5EF4-FFF2-40B4-BE49-F238E27FC236}">
                  <a16:creationId xmlns:a16="http://schemas.microsoft.com/office/drawing/2014/main" id="{30FBBDCE-F64C-B092-90DE-3FAFD600C4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4" name="Straight Connector 863">
              <a:extLst>
                <a:ext uri="{FF2B5EF4-FFF2-40B4-BE49-F238E27FC236}">
                  <a16:creationId xmlns:a16="http://schemas.microsoft.com/office/drawing/2014/main" id="{B2C71C06-CB8D-631E-242B-BA8DE8AEF7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5" name="Straight Connector 864">
              <a:extLst>
                <a:ext uri="{FF2B5EF4-FFF2-40B4-BE49-F238E27FC236}">
                  <a16:creationId xmlns:a16="http://schemas.microsoft.com/office/drawing/2014/main" id="{FBEA6514-0C72-F92C-ED0A-BE71C1EE5C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6" name="Straight Connector 865">
              <a:extLst>
                <a:ext uri="{FF2B5EF4-FFF2-40B4-BE49-F238E27FC236}">
                  <a16:creationId xmlns:a16="http://schemas.microsoft.com/office/drawing/2014/main" id="{B1F5B416-EAF3-DD06-A468-F394952C1E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7" name="Straight Connector 866">
              <a:extLst>
                <a:ext uri="{FF2B5EF4-FFF2-40B4-BE49-F238E27FC236}">
                  <a16:creationId xmlns:a16="http://schemas.microsoft.com/office/drawing/2014/main" id="{91D45733-4E69-7522-18DF-2F16DE0AFB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8" name="Straight Connector 867">
              <a:extLst>
                <a:ext uri="{FF2B5EF4-FFF2-40B4-BE49-F238E27FC236}">
                  <a16:creationId xmlns:a16="http://schemas.microsoft.com/office/drawing/2014/main" id="{1E635E7C-78F3-6655-D411-8E0EB2BDFB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9" name="Group 868">
            <a:extLst>
              <a:ext uri="{FF2B5EF4-FFF2-40B4-BE49-F238E27FC236}">
                <a16:creationId xmlns:a16="http://schemas.microsoft.com/office/drawing/2014/main" id="{DB2E763D-792B-7B42-1293-4F807D70A25D}"/>
              </a:ext>
            </a:extLst>
          </p:cNvPr>
          <p:cNvGrpSpPr/>
          <p:nvPr/>
        </p:nvGrpSpPr>
        <p:grpSpPr>
          <a:xfrm>
            <a:off x="4913078" y="2744352"/>
            <a:ext cx="308263" cy="246222"/>
            <a:chOff x="5518333" y="4840657"/>
            <a:chExt cx="308263" cy="2462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0" name="TextBox 869">
                  <a:extLst>
                    <a:ext uri="{FF2B5EF4-FFF2-40B4-BE49-F238E27FC236}">
                      <a16:creationId xmlns:a16="http://schemas.microsoft.com/office/drawing/2014/main" id="{023674BB-908F-3C17-C73A-21A6BC88986F}"/>
                    </a:ext>
                  </a:extLst>
                </p:cNvPr>
                <p:cNvSpPr txBox="1"/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 w="190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70" name="TextBox 869">
                  <a:extLst>
                    <a:ext uri="{FF2B5EF4-FFF2-40B4-BE49-F238E27FC236}">
                      <a16:creationId xmlns:a16="http://schemas.microsoft.com/office/drawing/2014/main" id="{023674BB-908F-3C17-C73A-21A6BC8898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1" name="TextBox 870">
                  <a:extLst>
                    <a:ext uri="{FF2B5EF4-FFF2-40B4-BE49-F238E27FC236}">
                      <a16:creationId xmlns:a16="http://schemas.microsoft.com/office/drawing/2014/main" id="{C44C336C-5CAC-EF74-C875-F1BD8D5A055C}"/>
                    </a:ext>
                  </a:extLst>
                </p:cNvPr>
                <p:cNvSpPr txBox="1"/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>
                      <a:noFill/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71" name="TextBox 870">
                  <a:extLst>
                    <a:ext uri="{FF2B5EF4-FFF2-40B4-BE49-F238E27FC236}">
                      <a16:creationId xmlns:a16="http://schemas.microsoft.com/office/drawing/2014/main" id="{C44C336C-5CAC-EF74-C875-F1BD8D5A05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3" name="Group 1042">
            <a:extLst>
              <a:ext uri="{FF2B5EF4-FFF2-40B4-BE49-F238E27FC236}">
                <a16:creationId xmlns:a16="http://schemas.microsoft.com/office/drawing/2014/main" id="{AA2359BE-8CFA-4EC9-C165-6FF993A3E3A8}"/>
              </a:ext>
            </a:extLst>
          </p:cNvPr>
          <p:cNvGrpSpPr/>
          <p:nvPr/>
        </p:nvGrpSpPr>
        <p:grpSpPr>
          <a:xfrm>
            <a:off x="10262318" y="2767212"/>
            <a:ext cx="849283" cy="253842"/>
            <a:chOff x="10931073" y="2778777"/>
            <a:chExt cx="849283" cy="253842"/>
          </a:xfrm>
        </p:grpSpPr>
        <p:grpSp>
          <p:nvGrpSpPr>
            <p:cNvPr id="872" name="Group 871">
              <a:extLst>
                <a:ext uri="{FF2B5EF4-FFF2-40B4-BE49-F238E27FC236}">
                  <a16:creationId xmlns:a16="http://schemas.microsoft.com/office/drawing/2014/main" id="{8DDD773D-0147-524E-D627-3822162ED8E2}"/>
                </a:ext>
              </a:extLst>
            </p:cNvPr>
            <p:cNvGrpSpPr/>
            <p:nvPr/>
          </p:nvGrpSpPr>
          <p:grpSpPr>
            <a:xfrm>
              <a:off x="10931073" y="2786397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3" name="TextBox 872">
                    <a:extLst>
                      <a:ext uri="{FF2B5EF4-FFF2-40B4-BE49-F238E27FC236}">
                        <a16:creationId xmlns:a16="http://schemas.microsoft.com/office/drawing/2014/main" id="{AB8B2104-BADF-89B0-8D7F-5819F716E974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3" name="TextBox 872">
                    <a:extLst>
                      <a:ext uri="{FF2B5EF4-FFF2-40B4-BE49-F238E27FC236}">
                        <a16:creationId xmlns:a16="http://schemas.microsoft.com/office/drawing/2014/main" id="{AB8B2104-BADF-89B0-8D7F-5819F716E97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3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4" name="TextBox 873">
                    <a:extLst>
                      <a:ext uri="{FF2B5EF4-FFF2-40B4-BE49-F238E27FC236}">
                        <a16:creationId xmlns:a16="http://schemas.microsoft.com/office/drawing/2014/main" id="{699D83FB-1A56-2AB3-335A-F5D1ED7C4A35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4" name="TextBox 873">
                    <a:extLst>
                      <a:ext uri="{FF2B5EF4-FFF2-40B4-BE49-F238E27FC236}">
                        <a16:creationId xmlns:a16="http://schemas.microsoft.com/office/drawing/2014/main" id="{699D83FB-1A56-2AB3-335A-F5D1ED7C4A3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3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75" name="Group 874">
              <a:extLst>
                <a:ext uri="{FF2B5EF4-FFF2-40B4-BE49-F238E27FC236}">
                  <a16:creationId xmlns:a16="http://schemas.microsoft.com/office/drawing/2014/main" id="{88215F26-0616-552F-10D2-2088B9EB6F8B}"/>
                </a:ext>
              </a:extLst>
            </p:cNvPr>
            <p:cNvGrpSpPr/>
            <p:nvPr/>
          </p:nvGrpSpPr>
          <p:grpSpPr>
            <a:xfrm>
              <a:off x="11472093" y="2778777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6" name="TextBox 875">
                    <a:extLst>
                      <a:ext uri="{FF2B5EF4-FFF2-40B4-BE49-F238E27FC236}">
                        <a16:creationId xmlns:a16="http://schemas.microsoft.com/office/drawing/2014/main" id="{8B06E21B-82FE-588F-28E8-A7DA336E9394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6" name="TextBox 875">
                    <a:extLst>
                      <a:ext uri="{FF2B5EF4-FFF2-40B4-BE49-F238E27FC236}">
                        <a16:creationId xmlns:a16="http://schemas.microsoft.com/office/drawing/2014/main" id="{8B06E21B-82FE-588F-28E8-A7DA336E939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4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7" name="TextBox 876">
                    <a:extLst>
                      <a:ext uri="{FF2B5EF4-FFF2-40B4-BE49-F238E27FC236}">
                        <a16:creationId xmlns:a16="http://schemas.microsoft.com/office/drawing/2014/main" id="{33BF783E-84C0-2BAE-D5A1-50702D5E26E5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7" name="TextBox 876">
                    <a:extLst>
                      <a:ext uri="{FF2B5EF4-FFF2-40B4-BE49-F238E27FC236}">
                        <a16:creationId xmlns:a16="http://schemas.microsoft.com/office/drawing/2014/main" id="{33BF783E-84C0-2BAE-D5A1-50702D5E26E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4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878" name="Group 877">
            <a:extLst>
              <a:ext uri="{FF2B5EF4-FFF2-40B4-BE49-F238E27FC236}">
                <a16:creationId xmlns:a16="http://schemas.microsoft.com/office/drawing/2014/main" id="{F84C94E8-9D7E-1D21-8E78-649C67D64D7E}"/>
              </a:ext>
            </a:extLst>
          </p:cNvPr>
          <p:cNvGrpSpPr/>
          <p:nvPr/>
        </p:nvGrpSpPr>
        <p:grpSpPr>
          <a:xfrm>
            <a:off x="4775200" y="130911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9" name="Freeform: Shape 878">
                  <a:extLst>
                    <a:ext uri="{FF2B5EF4-FFF2-40B4-BE49-F238E27FC236}">
                      <a16:creationId xmlns:a16="http://schemas.microsoft.com/office/drawing/2014/main" id="{3A045DED-803E-E569-A1B6-649A6C315206}"/>
                    </a:ext>
                  </a:extLst>
                </p:cNvPr>
                <p:cNvSpPr/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2A5D3912-C198-CA54-F223-F6F9CDD217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139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80" name="Straight Connector 879">
              <a:extLst>
                <a:ext uri="{FF2B5EF4-FFF2-40B4-BE49-F238E27FC236}">
                  <a16:creationId xmlns:a16="http://schemas.microsoft.com/office/drawing/2014/main" id="{C818B890-F4BC-933C-1703-B16AC3A7EB16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1" name="Straight Connector 880">
              <a:extLst>
                <a:ext uri="{FF2B5EF4-FFF2-40B4-BE49-F238E27FC236}">
                  <a16:creationId xmlns:a16="http://schemas.microsoft.com/office/drawing/2014/main" id="{CA47F5C2-E8BF-E17F-C057-BF7EDB40D488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2" name="Straight Connector 881">
              <a:extLst>
                <a:ext uri="{FF2B5EF4-FFF2-40B4-BE49-F238E27FC236}">
                  <a16:creationId xmlns:a16="http://schemas.microsoft.com/office/drawing/2014/main" id="{CC7085F9-78E3-BE07-57BC-52E763628746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3" name="Straight Connector 882">
              <a:extLst>
                <a:ext uri="{FF2B5EF4-FFF2-40B4-BE49-F238E27FC236}">
                  <a16:creationId xmlns:a16="http://schemas.microsoft.com/office/drawing/2014/main" id="{F8A61724-181A-229C-E39A-FF84B79BE3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4" name="Straight Connector 883">
              <a:extLst>
                <a:ext uri="{FF2B5EF4-FFF2-40B4-BE49-F238E27FC236}">
                  <a16:creationId xmlns:a16="http://schemas.microsoft.com/office/drawing/2014/main" id="{041E4E46-600C-F683-86FD-D02F8510BC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5" name="Straight Connector 884">
              <a:extLst>
                <a:ext uri="{FF2B5EF4-FFF2-40B4-BE49-F238E27FC236}">
                  <a16:creationId xmlns:a16="http://schemas.microsoft.com/office/drawing/2014/main" id="{24FAEA17-A638-876F-81B7-6899B374B3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6" name="Straight Connector 885">
              <a:extLst>
                <a:ext uri="{FF2B5EF4-FFF2-40B4-BE49-F238E27FC236}">
                  <a16:creationId xmlns:a16="http://schemas.microsoft.com/office/drawing/2014/main" id="{8696F804-42BB-25E5-F59C-006109200F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7" name="Straight Connector 886">
              <a:extLst>
                <a:ext uri="{FF2B5EF4-FFF2-40B4-BE49-F238E27FC236}">
                  <a16:creationId xmlns:a16="http://schemas.microsoft.com/office/drawing/2014/main" id="{5D5B0A68-A446-F694-C7BD-2D3469DE87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8" name="Straight Connector 887">
              <a:extLst>
                <a:ext uri="{FF2B5EF4-FFF2-40B4-BE49-F238E27FC236}">
                  <a16:creationId xmlns:a16="http://schemas.microsoft.com/office/drawing/2014/main" id="{F461C158-A35F-AC52-40FD-3053BED13F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9" name="Straight Connector 888">
              <a:extLst>
                <a:ext uri="{FF2B5EF4-FFF2-40B4-BE49-F238E27FC236}">
                  <a16:creationId xmlns:a16="http://schemas.microsoft.com/office/drawing/2014/main" id="{3126901F-329F-6BBC-6B98-E40E8605DE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0" name="Straight Connector 889">
              <a:extLst>
                <a:ext uri="{FF2B5EF4-FFF2-40B4-BE49-F238E27FC236}">
                  <a16:creationId xmlns:a16="http://schemas.microsoft.com/office/drawing/2014/main" id="{B6CD8117-6645-AAC8-98C8-7E1A4952FE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1" name="Straight Connector 890">
              <a:extLst>
                <a:ext uri="{FF2B5EF4-FFF2-40B4-BE49-F238E27FC236}">
                  <a16:creationId xmlns:a16="http://schemas.microsoft.com/office/drawing/2014/main" id="{EBC2CA87-6ABC-A1A2-546C-688B71BEE3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2" name="Straight Connector 891">
              <a:extLst>
                <a:ext uri="{FF2B5EF4-FFF2-40B4-BE49-F238E27FC236}">
                  <a16:creationId xmlns:a16="http://schemas.microsoft.com/office/drawing/2014/main" id="{C2E4EA9F-F72D-C2CA-B33F-53AF6C0D2C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3" name="Straight Connector 892">
              <a:extLst>
                <a:ext uri="{FF2B5EF4-FFF2-40B4-BE49-F238E27FC236}">
                  <a16:creationId xmlns:a16="http://schemas.microsoft.com/office/drawing/2014/main" id="{5849BC46-64E9-79C3-8057-D686401ED3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4" name="Straight Connector 893">
              <a:extLst>
                <a:ext uri="{FF2B5EF4-FFF2-40B4-BE49-F238E27FC236}">
                  <a16:creationId xmlns:a16="http://schemas.microsoft.com/office/drawing/2014/main" id="{FC9D9BBD-1F99-A878-066C-0414EFBE12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5" name="Group 894">
            <a:extLst>
              <a:ext uri="{FF2B5EF4-FFF2-40B4-BE49-F238E27FC236}">
                <a16:creationId xmlns:a16="http://schemas.microsoft.com/office/drawing/2014/main" id="{C03FF1B7-48B9-70A2-5BF6-B819D3EE1B31}"/>
              </a:ext>
            </a:extLst>
          </p:cNvPr>
          <p:cNvGrpSpPr/>
          <p:nvPr/>
        </p:nvGrpSpPr>
        <p:grpSpPr>
          <a:xfrm>
            <a:off x="5311914" y="1307184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6" name="Freeform: Shape 895">
                  <a:extLst>
                    <a:ext uri="{FF2B5EF4-FFF2-40B4-BE49-F238E27FC236}">
                      <a16:creationId xmlns:a16="http://schemas.microsoft.com/office/drawing/2014/main" id="{310BD93C-A9CA-22F5-CE99-CF667069C02E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137098B6-41CB-96B2-8B5B-B485730957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97" name="Straight Connector 896">
              <a:extLst>
                <a:ext uri="{FF2B5EF4-FFF2-40B4-BE49-F238E27FC236}">
                  <a16:creationId xmlns:a16="http://schemas.microsoft.com/office/drawing/2014/main" id="{E9EFA952-87A8-231B-4DF4-0FD9BB6974E3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8" name="Straight Connector 897">
              <a:extLst>
                <a:ext uri="{FF2B5EF4-FFF2-40B4-BE49-F238E27FC236}">
                  <a16:creationId xmlns:a16="http://schemas.microsoft.com/office/drawing/2014/main" id="{B31FE92A-789C-6002-FB2D-EC1620B8845B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9" name="Straight Connector 898">
              <a:extLst>
                <a:ext uri="{FF2B5EF4-FFF2-40B4-BE49-F238E27FC236}">
                  <a16:creationId xmlns:a16="http://schemas.microsoft.com/office/drawing/2014/main" id="{9CD9261D-8196-C9F4-CB97-03E6D60E40BF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0" name="Straight Connector 899">
              <a:extLst>
                <a:ext uri="{FF2B5EF4-FFF2-40B4-BE49-F238E27FC236}">
                  <a16:creationId xmlns:a16="http://schemas.microsoft.com/office/drawing/2014/main" id="{F786CC89-81B0-E564-9AE8-31DD7E21B1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1" name="Straight Connector 900">
              <a:extLst>
                <a:ext uri="{FF2B5EF4-FFF2-40B4-BE49-F238E27FC236}">
                  <a16:creationId xmlns:a16="http://schemas.microsoft.com/office/drawing/2014/main" id="{4FDA399B-A29E-C106-A077-67C2B9E6FD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2" name="Straight Connector 901">
              <a:extLst>
                <a:ext uri="{FF2B5EF4-FFF2-40B4-BE49-F238E27FC236}">
                  <a16:creationId xmlns:a16="http://schemas.microsoft.com/office/drawing/2014/main" id="{1A25AB86-5575-E154-7949-42CE5F736C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3" name="Straight Connector 902">
              <a:extLst>
                <a:ext uri="{FF2B5EF4-FFF2-40B4-BE49-F238E27FC236}">
                  <a16:creationId xmlns:a16="http://schemas.microsoft.com/office/drawing/2014/main" id="{EE8902D6-6CF6-7A81-B623-0BD9D7F2F0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4" name="Straight Connector 903">
              <a:extLst>
                <a:ext uri="{FF2B5EF4-FFF2-40B4-BE49-F238E27FC236}">
                  <a16:creationId xmlns:a16="http://schemas.microsoft.com/office/drawing/2014/main" id="{0479650A-2E14-0292-D1B4-DF4FFB9A67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5" name="Straight Connector 904">
              <a:extLst>
                <a:ext uri="{FF2B5EF4-FFF2-40B4-BE49-F238E27FC236}">
                  <a16:creationId xmlns:a16="http://schemas.microsoft.com/office/drawing/2014/main" id="{788C6B43-52D0-1760-E94B-D2D81F35E7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6" name="Straight Connector 905">
              <a:extLst>
                <a:ext uri="{FF2B5EF4-FFF2-40B4-BE49-F238E27FC236}">
                  <a16:creationId xmlns:a16="http://schemas.microsoft.com/office/drawing/2014/main" id="{2A6A1ACA-D1BE-A5C6-F2BB-F0D380C998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7" name="Straight Connector 906">
              <a:extLst>
                <a:ext uri="{FF2B5EF4-FFF2-40B4-BE49-F238E27FC236}">
                  <a16:creationId xmlns:a16="http://schemas.microsoft.com/office/drawing/2014/main" id="{B91A0BBB-5E30-19A1-1A6C-4FB5E16BE6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8" name="Straight Connector 907">
              <a:extLst>
                <a:ext uri="{FF2B5EF4-FFF2-40B4-BE49-F238E27FC236}">
                  <a16:creationId xmlns:a16="http://schemas.microsoft.com/office/drawing/2014/main" id="{8E1697EC-4744-B22E-EFDE-B82E95CFD7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9" name="Straight Connector 908">
              <a:extLst>
                <a:ext uri="{FF2B5EF4-FFF2-40B4-BE49-F238E27FC236}">
                  <a16:creationId xmlns:a16="http://schemas.microsoft.com/office/drawing/2014/main" id="{595E3A53-E4C0-D59E-5D99-C2D6B1A24E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0" name="Straight Connector 909">
              <a:extLst>
                <a:ext uri="{FF2B5EF4-FFF2-40B4-BE49-F238E27FC236}">
                  <a16:creationId xmlns:a16="http://schemas.microsoft.com/office/drawing/2014/main" id="{A8EA4D4A-9117-5F31-815D-66D68BDBA5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1" name="Straight Connector 910">
              <a:extLst>
                <a:ext uri="{FF2B5EF4-FFF2-40B4-BE49-F238E27FC236}">
                  <a16:creationId xmlns:a16="http://schemas.microsoft.com/office/drawing/2014/main" id="{D7057DBE-8368-4D49-0BA4-033F3C78A1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2" name="Group 911">
            <a:extLst>
              <a:ext uri="{FF2B5EF4-FFF2-40B4-BE49-F238E27FC236}">
                <a16:creationId xmlns:a16="http://schemas.microsoft.com/office/drawing/2014/main" id="{51B9A2CF-9AAF-4340-08BA-A46EA1308478}"/>
              </a:ext>
            </a:extLst>
          </p:cNvPr>
          <p:cNvGrpSpPr/>
          <p:nvPr/>
        </p:nvGrpSpPr>
        <p:grpSpPr>
          <a:xfrm>
            <a:off x="5848628" y="1306862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3" name="Freeform: Shape 912">
                  <a:extLst>
                    <a:ext uri="{FF2B5EF4-FFF2-40B4-BE49-F238E27FC236}">
                      <a16:creationId xmlns:a16="http://schemas.microsoft.com/office/drawing/2014/main" id="{B67BBA14-7166-F976-0CAE-BC0289E71057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F1D77424-9C75-F9F7-C76D-FF34ECEE04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14" name="Straight Connector 913">
              <a:extLst>
                <a:ext uri="{FF2B5EF4-FFF2-40B4-BE49-F238E27FC236}">
                  <a16:creationId xmlns:a16="http://schemas.microsoft.com/office/drawing/2014/main" id="{69260B38-4C47-4E1F-2B06-78B6829F82CA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5" name="Straight Connector 914">
              <a:extLst>
                <a:ext uri="{FF2B5EF4-FFF2-40B4-BE49-F238E27FC236}">
                  <a16:creationId xmlns:a16="http://schemas.microsoft.com/office/drawing/2014/main" id="{E281C19B-97B5-7FE0-E121-5C0B1BD1E75E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6" name="Straight Connector 915">
              <a:extLst>
                <a:ext uri="{FF2B5EF4-FFF2-40B4-BE49-F238E27FC236}">
                  <a16:creationId xmlns:a16="http://schemas.microsoft.com/office/drawing/2014/main" id="{E0517181-484C-F873-4737-C47846A1DC9F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7" name="Straight Connector 916">
              <a:extLst>
                <a:ext uri="{FF2B5EF4-FFF2-40B4-BE49-F238E27FC236}">
                  <a16:creationId xmlns:a16="http://schemas.microsoft.com/office/drawing/2014/main" id="{F6A63FF0-B9CE-DDA1-F38D-269D151CB1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8" name="Straight Connector 917">
              <a:extLst>
                <a:ext uri="{FF2B5EF4-FFF2-40B4-BE49-F238E27FC236}">
                  <a16:creationId xmlns:a16="http://schemas.microsoft.com/office/drawing/2014/main" id="{1F4C0C69-60DB-7370-E3C6-5A4450DB60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9" name="Straight Connector 918">
              <a:extLst>
                <a:ext uri="{FF2B5EF4-FFF2-40B4-BE49-F238E27FC236}">
                  <a16:creationId xmlns:a16="http://schemas.microsoft.com/office/drawing/2014/main" id="{60BAF3C1-ED7E-56BE-8392-88682147E8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0" name="Straight Connector 919">
              <a:extLst>
                <a:ext uri="{FF2B5EF4-FFF2-40B4-BE49-F238E27FC236}">
                  <a16:creationId xmlns:a16="http://schemas.microsoft.com/office/drawing/2014/main" id="{81929FF0-6F82-D059-257A-3D31A2F4DA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1" name="Straight Connector 920">
              <a:extLst>
                <a:ext uri="{FF2B5EF4-FFF2-40B4-BE49-F238E27FC236}">
                  <a16:creationId xmlns:a16="http://schemas.microsoft.com/office/drawing/2014/main" id="{ADA3BEAD-9950-F724-0864-125C1DFA46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2" name="Straight Connector 921">
              <a:extLst>
                <a:ext uri="{FF2B5EF4-FFF2-40B4-BE49-F238E27FC236}">
                  <a16:creationId xmlns:a16="http://schemas.microsoft.com/office/drawing/2014/main" id="{9DAEC6F8-003A-C22E-4878-49982AA719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3" name="Straight Connector 922">
              <a:extLst>
                <a:ext uri="{FF2B5EF4-FFF2-40B4-BE49-F238E27FC236}">
                  <a16:creationId xmlns:a16="http://schemas.microsoft.com/office/drawing/2014/main" id="{400B37BD-BE16-D3D2-28B0-E24812370C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4" name="Straight Connector 923">
              <a:extLst>
                <a:ext uri="{FF2B5EF4-FFF2-40B4-BE49-F238E27FC236}">
                  <a16:creationId xmlns:a16="http://schemas.microsoft.com/office/drawing/2014/main" id="{90B8162D-EF26-FAB7-E004-738C756EF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5" name="Straight Connector 924">
              <a:extLst>
                <a:ext uri="{FF2B5EF4-FFF2-40B4-BE49-F238E27FC236}">
                  <a16:creationId xmlns:a16="http://schemas.microsoft.com/office/drawing/2014/main" id="{74D45846-0F26-91CA-026C-C8204D4187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6" name="Straight Connector 925">
              <a:extLst>
                <a:ext uri="{FF2B5EF4-FFF2-40B4-BE49-F238E27FC236}">
                  <a16:creationId xmlns:a16="http://schemas.microsoft.com/office/drawing/2014/main" id="{C57E59EC-8221-1CF0-D08B-9689FB7354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7" name="Straight Connector 926">
              <a:extLst>
                <a:ext uri="{FF2B5EF4-FFF2-40B4-BE49-F238E27FC236}">
                  <a16:creationId xmlns:a16="http://schemas.microsoft.com/office/drawing/2014/main" id="{BC19733B-EFA6-8656-6A48-978CA78C31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8" name="Straight Connector 927">
              <a:extLst>
                <a:ext uri="{FF2B5EF4-FFF2-40B4-BE49-F238E27FC236}">
                  <a16:creationId xmlns:a16="http://schemas.microsoft.com/office/drawing/2014/main" id="{55E6B530-9817-1551-A40A-4CFC7B7E10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9" name="Group 928">
            <a:extLst>
              <a:ext uri="{FF2B5EF4-FFF2-40B4-BE49-F238E27FC236}">
                <a16:creationId xmlns:a16="http://schemas.microsoft.com/office/drawing/2014/main" id="{7BF3CBE2-67BF-1546-0CF9-8DF8BB134BDE}"/>
              </a:ext>
            </a:extLst>
          </p:cNvPr>
          <p:cNvGrpSpPr/>
          <p:nvPr/>
        </p:nvGrpSpPr>
        <p:grpSpPr>
          <a:xfrm>
            <a:off x="6385338" y="1309612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0" name="Freeform: Shape 929">
                  <a:extLst>
                    <a:ext uri="{FF2B5EF4-FFF2-40B4-BE49-F238E27FC236}">
                      <a16:creationId xmlns:a16="http://schemas.microsoft.com/office/drawing/2014/main" id="{F572D8D8-09DF-B5D7-E2AB-EE8978AA05D1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950E9E1D-66F0-B5BC-E86B-BA6A9D6BDC7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31" name="Straight Connector 930">
              <a:extLst>
                <a:ext uri="{FF2B5EF4-FFF2-40B4-BE49-F238E27FC236}">
                  <a16:creationId xmlns:a16="http://schemas.microsoft.com/office/drawing/2014/main" id="{64742563-B934-4F23-9B28-11F4DDF1AE69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2" name="Straight Connector 931">
              <a:extLst>
                <a:ext uri="{FF2B5EF4-FFF2-40B4-BE49-F238E27FC236}">
                  <a16:creationId xmlns:a16="http://schemas.microsoft.com/office/drawing/2014/main" id="{1C2242A1-2AD5-A22C-E570-BBBE68CFC68E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3" name="Straight Connector 932">
              <a:extLst>
                <a:ext uri="{FF2B5EF4-FFF2-40B4-BE49-F238E27FC236}">
                  <a16:creationId xmlns:a16="http://schemas.microsoft.com/office/drawing/2014/main" id="{753B7303-FE9B-E5F1-CBC9-D5393C6069F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4" name="Straight Connector 933">
              <a:extLst>
                <a:ext uri="{FF2B5EF4-FFF2-40B4-BE49-F238E27FC236}">
                  <a16:creationId xmlns:a16="http://schemas.microsoft.com/office/drawing/2014/main" id="{1D5397CA-9250-4A31-BD67-CB8F98EBB7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5" name="Straight Connector 934">
              <a:extLst>
                <a:ext uri="{FF2B5EF4-FFF2-40B4-BE49-F238E27FC236}">
                  <a16:creationId xmlns:a16="http://schemas.microsoft.com/office/drawing/2014/main" id="{A1256379-E648-45C4-A1A0-7578C3178C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6" name="Straight Connector 935">
              <a:extLst>
                <a:ext uri="{FF2B5EF4-FFF2-40B4-BE49-F238E27FC236}">
                  <a16:creationId xmlns:a16="http://schemas.microsoft.com/office/drawing/2014/main" id="{FFDB961A-6839-D127-44A3-433FE8F5AB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7" name="Straight Connector 936">
              <a:extLst>
                <a:ext uri="{FF2B5EF4-FFF2-40B4-BE49-F238E27FC236}">
                  <a16:creationId xmlns:a16="http://schemas.microsoft.com/office/drawing/2014/main" id="{59773CEC-D3CB-C536-C50D-756AA273D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8" name="Straight Connector 937">
              <a:extLst>
                <a:ext uri="{FF2B5EF4-FFF2-40B4-BE49-F238E27FC236}">
                  <a16:creationId xmlns:a16="http://schemas.microsoft.com/office/drawing/2014/main" id="{C3BEB26E-189B-2436-8F23-032DCE5B09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9" name="Straight Connector 938">
              <a:extLst>
                <a:ext uri="{FF2B5EF4-FFF2-40B4-BE49-F238E27FC236}">
                  <a16:creationId xmlns:a16="http://schemas.microsoft.com/office/drawing/2014/main" id="{C3F0B3F6-C6FC-3A8F-426E-213BFA903B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0" name="Straight Connector 939">
              <a:extLst>
                <a:ext uri="{FF2B5EF4-FFF2-40B4-BE49-F238E27FC236}">
                  <a16:creationId xmlns:a16="http://schemas.microsoft.com/office/drawing/2014/main" id="{EA7EB1C2-AA43-A12B-7054-D1E6BD0756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1" name="Straight Connector 940">
              <a:extLst>
                <a:ext uri="{FF2B5EF4-FFF2-40B4-BE49-F238E27FC236}">
                  <a16:creationId xmlns:a16="http://schemas.microsoft.com/office/drawing/2014/main" id="{A0BB5F20-680E-9F7E-52C3-6B944F90F7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2" name="Straight Connector 941">
              <a:extLst>
                <a:ext uri="{FF2B5EF4-FFF2-40B4-BE49-F238E27FC236}">
                  <a16:creationId xmlns:a16="http://schemas.microsoft.com/office/drawing/2014/main" id="{972AD111-CB3B-671B-0A0A-DAEEB2D7DA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3" name="Straight Connector 942">
              <a:extLst>
                <a:ext uri="{FF2B5EF4-FFF2-40B4-BE49-F238E27FC236}">
                  <a16:creationId xmlns:a16="http://schemas.microsoft.com/office/drawing/2014/main" id="{3E54EB54-0247-8545-B120-B24F289CD5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4" name="Straight Connector 943">
              <a:extLst>
                <a:ext uri="{FF2B5EF4-FFF2-40B4-BE49-F238E27FC236}">
                  <a16:creationId xmlns:a16="http://schemas.microsoft.com/office/drawing/2014/main" id="{59C8D0ED-5333-51CA-F033-40BAC81231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5" name="Straight Connector 944">
              <a:extLst>
                <a:ext uri="{FF2B5EF4-FFF2-40B4-BE49-F238E27FC236}">
                  <a16:creationId xmlns:a16="http://schemas.microsoft.com/office/drawing/2014/main" id="{2A520BB2-C118-8D20-93BE-800CE35FE9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6" name="Group 945">
            <a:extLst>
              <a:ext uri="{FF2B5EF4-FFF2-40B4-BE49-F238E27FC236}">
                <a16:creationId xmlns:a16="http://schemas.microsoft.com/office/drawing/2014/main" id="{FBE9F920-B758-C08E-0BA4-34BBB5316A34}"/>
              </a:ext>
            </a:extLst>
          </p:cNvPr>
          <p:cNvGrpSpPr/>
          <p:nvPr/>
        </p:nvGrpSpPr>
        <p:grpSpPr>
          <a:xfrm>
            <a:off x="6922054" y="1308160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7" name="Freeform: Shape 946">
                  <a:extLst>
                    <a:ext uri="{FF2B5EF4-FFF2-40B4-BE49-F238E27FC236}">
                      <a16:creationId xmlns:a16="http://schemas.microsoft.com/office/drawing/2014/main" id="{6DE06DC9-5E84-21E8-AEF4-BA97ED7D597D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275A581E-D3A8-813A-419D-F001B4B21D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48" name="Straight Connector 947">
              <a:extLst>
                <a:ext uri="{FF2B5EF4-FFF2-40B4-BE49-F238E27FC236}">
                  <a16:creationId xmlns:a16="http://schemas.microsoft.com/office/drawing/2014/main" id="{B62C9DE5-0A95-F22D-5593-1735BF279E3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9" name="Straight Connector 948">
              <a:extLst>
                <a:ext uri="{FF2B5EF4-FFF2-40B4-BE49-F238E27FC236}">
                  <a16:creationId xmlns:a16="http://schemas.microsoft.com/office/drawing/2014/main" id="{16053339-B058-FBD5-2534-8F89DEE03C0A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0" name="Straight Connector 949">
              <a:extLst>
                <a:ext uri="{FF2B5EF4-FFF2-40B4-BE49-F238E27FC236}">
                  <a16:creationId xmlns:a16="http://schemas.microsoft.com/office/drawing/2014/main" id="{82D349AA-D9C7-9422-0802-E4AF592D8EF8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1" name="Straight Connector 950">
              <a:extLst>
                <a:ext uri="{FF2B5EF4-FFF2-40B4-BE49-F238E27FC236}">
                  <a16:creationId xmlns:a16="http://schemas.microsoft.com/office/drawing/2014/main" id="{607C88DA-92D8-F7AB-5480-6518833835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2" name="Straight Connector 951">
              <a:extLst>
                <a:ext uri="{FF2B5EF4-FFF2-40B4-BE49-F238E27FC236}">
                  <a16:creationId xmlns:a16="http://schemas.microsoft.com/office/drawing/2014/main" id="{45236DB3-011B-B6E4-9014-BAF6A77888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3" name="Straight Connector 952">
              <a:extLst>
                <a:ext uri="{FF2B5EF4-FFF2-40B4-BE49-F238E27FC236}">
                  <a16:creationId xmlns:a16="http://schemas.microsoft.com/office/drawing/2014/main" id="{02AA286E-AC36-F9B0-15F9-9B46D8231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4" name="Straight Connector 953">
              <a:extLst>
                <a:ext uri="{FF2B5EF4-FFF2-40B4-BE49-F238E27FC236}">
                  <a16:creationId xmlns:a16="http://schemas.microsoft.com/office/drawing/2014/main" id="{F1863B5E-8BD1-002D-134F-81603C8C43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5" name="Straight Connector 954">
              <a:extLst>
                <a:ext uri="{FF2B5EF4-FFF2-40B4-BE49-F238E27FC236}">
                  <a16:creationId xmlns:a16="http://schemas.microsoft.com/office/drawing/2014/main" id="{08F072A4-0F7A-7D7C-37F5-03CA39212E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6" name="Straight Connector 955">
              <a:extLst>
                <a:ext uri="{FF2B5EF4-FFF2-40B4-BE49-F238E27FC236}">
                  <a16:creationId xmlns:a16="http://schemas.microsoft.com/office/drawing/2014/main" id="{7B36F864-E83F-3CF2-438D-DCCD23710B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7" name="Straight Connector 956">
              <a:extLst>
                <a:ext uri="{FF2B5EF4-FFF2-40B4-BE49-F238E27FC236}">
                  <a16:creationId xmlns:a16="http://schemas.microsoft.com/office/drawing/2014/main" id="{5681DE33-EBFE-B49A-510E-5AE7ED31F4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8" name="Straight Connector 957">
              <a:extLst>
                <a:ext uri="{FF2B5EF4-FFF2-40B4-BE49-F238E27FC236}">
                  <a16:creationId xmlns:a16="http://schemas.microsoft.com/office/drawing/2014/main" id="{55295751-4D5B-8210-221F-6E552D60CA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9" name="Straight Connector 958">
              <a:extLst>
                <a:ext uri="{FF2B5EF4-FFF2-40B4-BE49-F238E27FC236}">
                  <a16:creationId xmlns:a16="http://schemas.microsoft.com/office/drawing/2014/main" id="{D79E6A77-219A-3179-8C9D-19E37C05FB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0" name="Straight Connector 959">
              <a:extLst>
                <a:ext uri="{FF2B5EF4-FFF2-40B4-BE49-F238E27FC236}">
                  <a16:creationId xmlns:a16="http://schemas.microsoft.com/office/drawing/2014/main" id="{8D365D79-A379-7AEE-1034-3393437ED2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1" name="Straight Connector 960">
              <a:extLst>
                <a:ext uri="{FF2B5EF4-FFF2-40B4-BE49-F238E27FC236}">
                  <a16:creationId xmlns:a16="http://schemas.microsoft.com/office/drawing/2014/main" id="{87A5785F-F1E1-DC92-74A1-5EEB9FE741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2" name="Straight Connector 961">
              <a:extLst>
                <a:ext uri="{FF2B5EF4-FFF2-40B4-BE49-F238E27FC236}">
                  <a16:creationId xmlns:a16="http://schemas.microsoft.com/office/drawing/2014/main" id="{7A0A59DB-6148-D5E8-9A67-61F864D03E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3" name="Group 962">
            <a:extLst>
              <a:ext uri="{FF2B5EF4-FFF2-40B4-BE49-F238E27FC236}">
                <a16:creationId xmlns:a16="http://schemas.microsoft.com/office/drawing/2014/main" id="{AAE16A3E-04E3-FE03-B9D7-634D174B6078}"/>
              </a:ext>
            </a:extLst>
          </p:cNvPr>
          <p:cNvGrpSpPr/>
          <p:nvPr/>
        </p:nvGrpSpPr>
        <p:grpSpPr>
          <a:xfrm>
            <a:off x="7458765" y="1308160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4" name="Freeform: Shape 963">
                  <a:extLst>
                    <a:ext uri="{FF2B5EF4-FFF2-40B4-BE49-F238E27FC236}">
                      <a16:creationId xmlns:a16="http://schemas.microsoft.com/office/drawing/2014/main" id="{FE67CDC2-9DB4-BDAE-C893-EC3A6B8AD1CF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0F696D00-2335-8DC1-863F-B9C86C0162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65" name="Straight Connector 964">
              <a:extLst>
                <a:ext uri="{FF2B5EF4-FFF2-40B4-BE49-F238E27FC236}">
                  <a16:creationId xmlns:a16="http://schemas.microsoft.com/office/drawing/2014/main" id="{5CD1E946-1AA6-11F3-EE3E-4FE33FE13DC3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6" name="Straight Connector 965">
              <a:extLst>
                <a:ext uri="{FF2B5EF4-FFF2-40B4-BE49-F238E27FC236}">
                  <a16:creationId xmlns:a16="http://schemas.microsoft.com/office/drawing/2014/main" id="{6F4686B5-4D8B-1A16-CE53-9E90A6F51DD4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7" name="Straight Connector 966">
              <a:extLst>
                <a:ext uri="{FF2B5EF4-FFF2-40B4-BE49-F238E27FC236}">
                  <a16:creationId xmlns:a16="http://schemas.microsoft.com/office/drawing/2014/main" id="{B04E5EEE-1D37-ADA3-1D17-E133C30FC502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8" name="Straight Connector 967">
              <a:extLst>
                <a:ext uri="{FF2B5EF4-FFF2-40B4-BE49-F238E27FC236}">
                  <a16:creationId xmlns:a16="http://schemas.microsoft.com/office/drawing/2014/main" id="{69E31B97-DFB8-5770-48FF-475F856734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9" name="Straight Connector 968">
              <a:extLst>
                <a:ext uri="{FF2B5EF4-FFF2-40B4-BE49-F238E27FC236}">
                  <a16:creationId xmlns:a16="http://schemas.microsoft.com/office/drawing/2014/main" id="{909E0136-66AD-F36D-321A-5754B65023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0" name="Straight Connector 969">
              <a:extLst>
                <a:ext uri="{FF2B5EF4-FFF2-40B4-BE49-F238E27FC236}">
                  <a16:creationId xmlns:a16="http://schemas.microsoft.com/office/drawing/2014/main" id="{BDD34BD5-F139-9B94-4A11-1A0AF69524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1" name="Straight Connector 970">
              <a:extLst>
                <a:ext uri="{FF2B5EF4-FFF2-40B4-BE49-F238E27FC236}">
                  <a16:creationId xmlns:a16="http://schemas.microsoft.com/office/drawing/2014/main" id="{D5DBBC3B-7A42-6705-BC6E-AB94F23577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2" name="Straight Connector 971">
              <a:extLst>
                <a:ext uri="{FF2B5EF4-FFF2-40B4-BE49-F238E27FC236}">
                  <a16:creationId xmlns:a16="http://schemas.microsoft.com/office/drawing/2014/main" id="{B3C44903-C3BA-1A94-5B7C-689BC37BF3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3" name="Straight Connector 972">
              <a:extLst>
                <a:ext uri="{FF2B5EF4-FFF2-40B4-BE49-F238E27FC236}">
                  <a16:creationId xmlns:a16="http://schemas.microsoft.com/office/drawing/2014/main" id="{4D7C3D3A-F4AE-D682-7434-DA1ED25E21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4" name="Straight Connector 973">
              <a:extLst>
                <a:ext uri="{FF2B5EF4-FFF2-40B4-BE49-F238E27FC236}">
                  <a16:creationId xmlns:a16="http://schemas.microsoft.com/office/drawing/2014/main" id="{63FF1C93-02D2-1A05-F580-0EC8496474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5" name="Straight Connector 974">
              <a:extLst>
                <a:ext uri="{FF2B5EF4-FFF2-40B4-BE49-F238E27FC236}">
                  <a16:creationId xmlns:a16="http://schemas.microsoft.com/office/drawing/2014/main" id="{49B0E44A-C0C3-BABB-8293-F0C5789A75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6" name="Straight Connector 975">
              <a:extLst>
                <a:ext uri="{FF2B5EF4-FFF2-40B4-BE49-F238E27FC236}">
                  <a16:creationId xmlns:a16="http://schemas.microsoft.com/office/drawing/2014/main" id="{8AD8631A-0FC6-7A86-AB79-167D8C106F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7" name="Straight Connector 976">
              <a:extLst>
                <a:ext uri="{FF2B5EF4-FFF2-40B4-BE49-F238E27FC236}">
                  <a16:creationId xmlns:a16="http://schemas.microsoft.com/office/drawing/2014/main" id="{9FD11806-E060-6CFF-4B8B-250113B4D8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8" name="Straight Connector 977">
              <a:extLst>
                <a:ext uri="{FF2B5EF4-FFF2-40B4-BE49-F238E27FC236}">
                  <a16:creationId xmlns:a16="http://schemas.microsoft.com/office/drawing/2014/main" id="{DCC1A8CA-A46D-A377-2B9D-CEF8165AC2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9" name="Straight Connector 978">
              <a:extLst>
                <a:ext uri="{FF2B5EF4-FFF2-40B4-BE49-F238E27FC236}">
                  <a16:creationId xmlns:a16="http://schemas.microsoft.com/office/drawing/2014/main" id="{1E981013-A85E-901C-4C4F-C78EA12E44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0" name="Group 979">
            <a:extLst>
              <a:ext uri="{FF2B5EF4-FFF2-40B4-BE49-F238E27FC236}">
                <a16:creationId xmlns:a16="http://schemas.microsoft.com/office/drawing/2014/main" id="{8DC92091-EABF-4ED3-17E1-BE17C1280D64}"/>
              </a:ext>
            </a:extLst>
          </p:cNvPr>
          <p:cNvGrpSpPr/>
          <p:nvPr/>
        </p:nvGrpSpPr>
        <p:grpSpPr>
          <a:xfrm>
            <a:off x="7995475" y="130791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1" name="Freeform: Shape 980">
                  <a:extLst>
                    <a:ext uri="{FF2B5EF4-FFF2-40B4-BE49-F238E27FC236}">
                      <a16:creationId xmlns:a16="http://schemas.microsoft.com/office/drawing/2014/main" id="{3FD804C4-6CCA-E18E-E37F-9FCA2CBE8DFE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CF93589B-7F40-4F42-27B1-97BD91099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82" name="Straight Connector 981">
              <a:extLst>
                <a:ext uri="{FF2B5EF4-FFF2-40B4-BE49-F238E27FC236}">
                  <a16:creationId xmlns:a16="http://schemas.microsoft.com/office/drawing/2014/main" id="{A66C103D-3DE3-1FA6-DAC6-8704E4D76E6F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3" name="Straight Connector 982">
              <a:extLst>
                <a:ext uri="{FF2B5EF4-FFF2-40B4-BE49-F238E27FC236}">
                  <a16:creationId xmlns:a16="http://schemas.microsoft.com/office/drawing/2014/main" id="{7BD87A4B-FA41-FB40-056F-FED6A782CA39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4" name="Straight Connector 983">
              <a:extLst>
                <a:ext uri="{FF2B5EF4-FFF2-40B4-BE49-F238E27FC236}">
                  <a16:creationId xmlns:a16="http://schemas.microsoft.com/office/drawing/2014/main" id="{2A68B50B-60AB-9418-9761-64FAA55BBF57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5" name="Straight Connector 984">
              <a:extLst>
                <a:ext uri="{FF2B5EF4-FFF2-40B4-BE49-F238E27FC236}">
                  <a16:creationId xmlns:a16="http://schemas.microsoft.com/office/drawing/2014/main" id="{4B811211-5B72-B532-8FF8-574230EE36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6" name="Straight Connector 985">
              <a:extLst>
                <a:ext uri="{FF2B5EF4-FFF2-40B4-BE49-F238E27FC236}">
                  <a16:creationId xmlns:a16="http://schemas.microsoft.com/office/drawing/2014/main" id="{76F411B9-2B4D-CAB5-AD0A-A2D7E86174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7" name="Straight Connector 986">
              <a:extLst>
                <a:ext uri="{FF2B5EF4-FFF2-40B4-BE49-F238E27FC236}">
                  <a16:creationId xmlns:a16="http://schemas.microsoft.com/office/drawing/2014/main" id="{4A1504D3-7012-8575-020A-11E504E45A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8" name="Straight Connector 987">
              <a:extLst>
                <a:ext uri="{FF2B5EF4-FFF2-40B4-BE49-F238E27FC236}">
                  <a16:creationId xmlns:a16="http://schemas.microsoft.com/office/drawing/2014/main" id="{6E342125-413E-F74A-6A7B-BE49223EF0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9" name="Straight Connector 988">
              <a:extLst>
                <a:ext uri="{FF2B5EF4-FFF2-40B4-BE49-F238E27FC236}">
                  <a16:creationId xmlns:a16="http://schemas.microsoft.com/office/drawing/2014/main" id="{6E70A585-D17D-7623-90B9-8923CDC283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0" name="Straight Connector 989">
              <a:extLst>
                <a:ext uri="{FF2B5EF4-FFF2-40B4-BE49-F238E27FC236}">
                  <a16:creationId xmlns:a16="http://schemas.microsoft.com/office/drawing/2014/main" id="{DAB8533A-97E6-F388-7BF2-63FBB4EA50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1" name="Straight Connector 990">
              <a:extLst>
                <a:ext uri="{FF2B5EF4-FFF2-40B4-BE49-F238E27FC236}">
                  <a16:creationId xmlns:a16="http://schemas.microsoft.com/office/drawing/2014/main" id="{D5AA7987-6A6C-0EC6-7877-6FA861147A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2" name="Straight Connector 991">
              <a:extLst>
                <a:ext uri="{FF2B5EF4-FFF2-40B4-BE49-F238E27FC236}">
                  <a16:creationId xmlns:a16="http://schemas.microsoft.com/office/drawing/2014/main" id="{83A95822-E43B-240D-F977-D47C887F77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3" name="Straight Connector 992">
              <a:extLst>
                <a:ext uri="{FF2B5EF4-FFF2-40B4-BE49-F238E27FC236}">
                  <a16:creationId xmlns:a16="http://schemas.microsoft.com/office/drawing/2014/main" id="{FE96B231-8A12-66C3-784A-71D5808A43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4" name="Straight Connector 993">
              <a:extLst>
                <a:ext uri="{FF2B5EF4-FFF2-40B4-BE49-F238E27FC236}">
                  <a16:creationId xmlns:a16="http://schemas.microsoft.com/office/drawing/2014/main" id="{7FAE20E5-1C5B-8C83-3C85-186B33E399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5" name="Straight Connector 994">
              <a:extLst>
                <a:ext uri="{FF2B5EF4-FFF2-40B4-BE49-F238E27FC236}">
                  <a16:creationId xmlns:a16="http://schemas.microsoft.com/office/drawing/2014/main" id="{FDF5D9E7-F05E-4086-0129-BF70E17D51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6" name="Straight Connector 995">
              <a:extLst>
                <a:ext uri="{FF2B5EF4-FFF2-40B4-BE49-F238E27FC236}">
                  <a16:creationId xmlns:a16="http://schemas.microsoft.com/office/drawing/2014/main" id="{0B62B26C-D3D2-8C67-D226-51589E3494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7" name="Group 996">
            <a:extLst>
              <a:ext uri="{FF2B5EF4-FFF2-40B4-BE49-F238E27FC236}">
                <a16:creationId xmlns:a16="http://schemas.microsoft.com/office/drawing/2014/main" id="{6A04E49F-C3C6-F650-824D-9BEDCDD1DC6F}"/>
              </a:ext>
            </a:extLst>
          </p:cNvPr>
          <p:cNvGrpSpPr/>
          <p:nvPr/>
        </p:nvGrpSpPr>
        <p:grpSpPr>
          <a:xfrm>
            <a:off x="8532886" y="130791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8" name="Freeform: Shape 997">
                  <a:extLst>
                    <a:ext uri="{FF2B5EF4-FFF2-40B4-BE49-F238E27FC236}">
                      <a16:creationId xmlns:a16="http://schemas.microsoft.com/office/drawing/2014/main" id="{0122AD5B-3E63-4732-7599-11B326E7FE9B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C3593AE2-7121-1CF5-277A-3A896DC9DD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99" name="Straight Connector 998">
              <a:extLst>
                <a:ext uri="{FF2B5EF4-FFF2-40B4-BE49-F238E27FC236}">
                  <a16:creationId xmlns:a16="http://schemas.microsoft.com/office/drawing/2014/main" id="{C5B0D088-53D5-53A4-3A59-BF545AA0B73A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0" name="Straight Connector 999">
              <a:extLst>
                <a:ext uri="{FF2B5EF4-FFF2-40B4-BE49-F238E27FC236}">
                  <a16:creationId xmlns:a16="http://schemas.microsoft.com/office/drawing/2014/main" id="{A7B492B5-B77C-20EC-3296-01E432BABDE7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1" name="Straight Connector 1000">
              <a:extLst>
                <a:ext uri="{FF2B5EF4-FFF2-40B4-BE49-F238E27FC236}">
                  <a16:creationId xmlns:a16="http://schemas.microsoft.com/office/drawing/2014/main" id="{813EF750-DD87-C928-9F40-D340A5F7FEB8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2" name="Straight Connector 1001">
              <a:extLst>
                <a:ext uri="{FF2B5EF4-FFF2-40B4-BE49-F238E27FC236}">
                  <a16:creationId xmlns:a16="http://schemas.microsoft.com/office/drawing/2014/main" id="{63CF891B-CC46-D9E9-76C3-6A96B68C3C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3" name="Straight Connector 1002">
              <a:extLst>
                <a:ext uri="{FF2B5EF4-FFF2-40B4-BE49-F238E27FC236}">
                  <a16:creationId xmlns:a16="http://schemas.microsoft.com/office/drawing/2014/main" id="{9FC437A1-F24F-EC8A-B1A5-5513E0DE4A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4" name="Straight Connector 1003">
              <a:extLst>
                <a:ext uri="{FF2B5EF4-FFF2-40B4-BE49-F238E27FC236}">
                  <a16:creationId xmlns:a16="http://schemas.microsoft.com/office/drawing/2014/main" id="{906392C0-52F8-4092-9374-F44B72D411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5" name="Straight Connector 1004">
              <a:extLst>
                <a:ext uri="{FF2B5EF4-FFF2-40B4-BE49-F238E27FC236}">
                  <a16:creationId xmlns:a16="http://schemas.microsoft.com/office/drawing/2014/main" id="{CFC231C2-75A9-461D-93BB-EDF2544D4E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6" name="Straight Connector 1005">
              <a:extLst>
                <a:ext uri="{FF2B5EF4-FFF2-40B4-BE49-F238E27FC236}">
                  <a16:creationId xmlns:a16="http://schemas.microsoft.com/office/drawing/2014/main" id="{70719531-87C7-9B08-3F8E-93FD020E93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7" name="Straight Connector 1006">
              <a:extLst>
                <a:ext uri="{FF2B5EF4-FFF2-40B4-BE49-F238E27FC236}">
                  <a16:creationId xmlns:a16="http://schemas.microsoft.com/office/drawing/2014/main" id="{84816735-E969-3852-73EC-2690480889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8" name="Straight Connector 1007">
              <a:extLst>
                <a:ext uri="{FF2B5EF4-FFF2-40B4-BE49-F238E27FC236}">
                  <a16:creationId xmlns:a16="http://schemas.microsoft.com/office/drawing/2014/main" id="{56A8BBE5-D967-0F3F-98DB-CECA39A3A2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9" name="Straight Connector 1008">
              <a:extLst>
                <a:ext uri="{FF2B5EF4-FFF2-40B4-BE49-F238E27FC236}">
                  <a16:creationId xmlns:a16="http://schemas.microsoft.com/office/drawing/2014/main" id="{B91962FE-AB5A-8A76-670C-888F558A3D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0" name="Straight Connector 1009">
              <a:extLst>
                <a:ext uri="{FF2B5EF4-FFF2-40B4-BE49-F238E27FC236}">
                  <a16:creationId xmlns:a16="http://schemas.microsoft.com/office/drawing/2014/main" id="{0D672366-F7D5-9C58-E911-B7953C740D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1" name="Straight Connector 1010">
              <a:extLst>
                <a:ext uri="{FF2B5EF4-FFF2-40B4-BE49-F238E27FC236}">
                  <a16:creationId xmlns:a16="http://schemas.microsoft.com/office/drawing/2014/main" id="{26A2E4F0-BF0F-5EE2-8163-41384C085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2" name="Straight Connector 1011">
              <a:extLst>
                <a:ext uri="{FF2B5EF4-FFF2-40B4-BE49-F238E27FC236}">
                  <a16:creationId xmlns:a16="http://schemas.microsoft.com/office/drawing/2014/main" id="{EBF1A61B-E233-2595-E0E4-91BD34CB4C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3" name="Straight Connector 1012">
              <a:extLst>
                <a:ext uri="{FF2B5EF4-FFF2-40B4-BE49-F238E27FC236}">
                  <a16:creationId xmlns:a16="http://schemas.microsoft.com/office/drawing/2014/main" id="{0B456CDF-0989-A731-53E8-4E55C81774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4" name="Group 1013">
            <a:extLst>
              <a:ext uri="{FF2B5EF4-FFF2-40B4-BE49-F238E27FC236}">
                <a16:creationId xmlns:a16="http://schemas.microsoft.com/office/drawing/2014/main" id="{641AE347-BCF5-ACC5-3257-DEAF010AAD7F}"/>
              </a:ext>
            </a:extLst>
          </p:cNvPr>
          <p:cNvGrpSpPr/>
          <p:nvPr/>
        </p:nvGrpSpPr>
        <p:grpSpPr>
          <a:xfrm>
            <a:off x="9070114" y="1307919"/>
            <a:ext cx="2145792" cy="733340"/>
            <a:chOff x="2989339" y="2691450"/>
            <a:chExt cx="2145792" cy="7333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5" name="Freeform: Shape 1014">
                  <a:extLst>
                    <a:ext uri="{FF2B5EF4-FFF2-40B4-BE49-F238E27FC236}">
                      <a16:creationId xmlns:a16="http://schemas.microsoft.com/office/drawing/2014/main" id="{3C10A4ED-EC81-E84F-02D3-AB7824253F53}"/>
                    </a:ext>
                  </a:extLst>
                </p:cNvPr>
                <p:cNvSpPr/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solidFill>
                  <a:srgbClr val="008000">
                    <a:alpha val="50196"/>
                  </a:srgb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F8B53AE-8A26-DA02-5859-C6888D610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9339" y="2753784"/>
                  <a:ext cx="2145792" cy="614172"/>
                </a:xfrm>
                <a:custGeom>
                  <a:avLst/>
                  <a:gdLst>
                    <a:gd name="connsiteX0" fmla="*/ 0 w 2148840"/>
                    <a:gd name="connsiteY0" fmla="*/ 617220 h 617220"/>
                    <a:gd name="connsiteX1" fmla="*/ 556260 w 2148840"/>
                    <a:gd name="connsiteY1" fmla="*/ 15240 h 617220"/>
                    <a:gd name="connsiteX2" fmla="*/ 1089660 w 2148840"/>
                    <a:gd name="connsiteY2" fmla="*/ 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09600 h 609600"/>
                    <a:gd name="connsiteX1" fmla="*/ 556260 w 2148840"/>
                    <a:gd name="connsiteY1" fmla="*/ 7620 h 609600"/>
                    <a:gd name="connsiteX2" fmla="*/ 1082040 w 2148840"/>
                    <a:gd name="connsiteY2" fmla="*/ 0 h 609600"/>
                    <a:gd name="connsiteX3" fmla="*/ 2148840 w 2148840"/>
                    <a:gd name="connsiteY3" fmla="*/ 601980 h 609600"/>
                    <a:gd name="connsiteX4" fmla="*/ 0 w 2148840"/>
                    <a:gd name="connsiteY4" fmla="*/ 609600 h 609600"/>
                    <a:gd name="connsiteX0" fmla="*/ 0 w 2148840"/>
                    <a:gd name="connsiteY0" fmla="*/ 617220 h 617220"/>
                    <a:gd name="connsiteX1" fmla="*/ 556260 w 2148840"/>
                    <a:gd name="connsiteY1" fmla="*/ 0 h 617220"/>
                    <a:gd name="connsiteX2" fmla="*/ 1082040 w 2148840"/>
                    <a:gd name="connsiteY2" fmla="*/ 7620 h 617220"/>
                    <a:gd name="connsiteX3" fmla="*/ 2148840 w 2148840"/>
                    <a:gd name="connsiteY3" fmla="*/ 609600 h 617220"/>
                    <a:gd name="connsiteX4" fmla="*/ 0 w 2148840"/>
                    <a:gd name="connsiteY4" fmla="*/ 617220 h 617220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48840"/>
                    <a:gd name="connsiteY0" fmla="*/ 611124 h 611124"/>
                    <a:gd name="connsiteX1" fmla="*/ 568452 w 2148840"/>
                    <a:gd name="connsiteY1" fmla="*/ 0 h 611124"/>
                    <a:gd name="connsiteX2" fmla="*/ 1082040 w 2148840"/>
                    <a:gd name="connsiteY2" fmla="*/ 1524 h 611124"/>
                    <a:gd name="connsiteX3" fmla="*/ 2148840 w 2148840"/>
                    <a:gd name="connsiteY3" fmla="*/ 603504 h 611124"/>
                    <a:gd name="connsiteX4" fmla="*/ 0 w 2148840"/>
                    <a:gd name="connsiteY4" fmla="*/ 611124 h 611124"/>
                    <a:gd name="connsiteX0" fmla="*/ 0 w 2157984"/>
                    <a:gd name="connsiteY0" fmla="*/ 611124 h 612648"/>
                    <a:gd name="connsiteX1" fmla="*/ 568452 w 2157984"/>
                    <a:gd name="connsiteY1" fmla="*/ 0 h 612648"/>
                    <a:gd name="connsiteX2" fmla="*/ 1082040 w 2157984"/>
                    <a:gd name="connsiteY2" fmla="*/ 1524 h 612648"/>
                    <a:gd name="connsiteX3" fmla="*/ 2157984 w 2157984"/>
                    <a:gd name="connsiteY3" fmla="*/ 612648 h 612648"/>
                    <a:gd name="connsiteX4" fmla="*/ 0 w 2157984"/>
                    <a:gd name="connsiteY4" fmla="*/ 611124 h 612648"/>
                    <a:gd name="connsiteX0" fmla="*/ 0 w 2145792"/>
                    <a:gd name="connsiteY0" fmla="*/ 614172 h 614172"/>
                    <a:gd name="connsiteX1" fmla="*/ 556260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  <a:gd name="connsiteX0" fmla="*/ 0 w 2145792"/>
                    <a:gd name="connsiteY0" fmla="*/ 614172 h 614172"/>
                    <a:gd name="connsiteX1" fmla="*/ 544068 w 2145792"/>
                    <a:gd name="connsiteY1" fmla="*/ 0 h 614172"/>
                    <a:gd name="connsiteX2" fmla="*/ 1069848 w 2145792"/>
                    <a:gd name="connsiteY2" fmla="*/ 1524 h 614172"/>
                    <a:gd name="connsiteX3" fmla="*/ 2145792 w 2145792"/>
                    <a:gd name="connsiteY3" fmla="*/ 612648 h 614172"/>
                    <a:gd name="connsiteX4" fmla="*/ 0 w 2145792"/>
                    <a:gd name="connsiteY4" fmla="*/ 614172 h 614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45792" h="614172">
                      <a:moveTo>
                        <a:pt x="0" y="614172"/>
                      </a:moveTo>
                      <a:lnTo>
                        <a:pt x="544068" y="0"/>
                      </a:lnTo>
                      <a:lnTo>
                        <a:pt x="1069848" y="1524"/>
                      </a:lnTo>
                      <a:lnTo>
                        <a:pt x="2145792" y="612648"/>
                      </a:lnTo>
                      <a:lnTo>
                        <a:pt x="0" y="614172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  <a:ln w="127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16" name="Straight Connector 1015">
              <a:extLst>
                <a:ext uri="{FF2B5EF4-FFF2-40B4-BE49-F238E27FC236}">
                  <a16:creationId xmlns:a16="http://schemas.microsoft.com/office/drawing/2014/main" id="{1D84287E-973F-73F7-2635-54CB3B07308D}"/>
                </a:ext>
              </a:extLst>
            </p:cNvPr>
            <p:cNvCxnSpPr>
              <a:cxnSpLocks/>
            </p:cNvCxnSpPr>
            <p:nvPr/>
          </p:nvCxnSpPr>
          <p:spPr>
            <a:xfrm>
              <a:off x="3673304" y="2692095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7" name="Straight Connector 1016">
              <a:extLst>
                <a:ext uri="{FF2B5EF4-FFF2-40B4-BE49-F238E27FC236}">
                  <a16:creationId xmlns:a16="http://schemas.microsoft.com/office/drawing/2014/main" id="{33754BB2-9F41-ACF5-A293-3781B8C1D07E}"/>
                </a:ext>
              </a:extLst>
            </p:cNvPr>
            <p:cNvCxnSpPr>
              <a:cxnSpLocks/>
            </p:cNvCxnSpPr>
            <p:nvPr/>
          </p:nvCxnSpPr>
          <p:spPr>
            <a:xfrm>
              <a:off x="3804009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8" name="Straight Connector 1017">
              <a:extLst>
                <a:ext uri="{FF2B5EF4-FFF2-40B4-BE49-F238E27FC236}">
                  <a16:creationId xmlns:a16="http://schemas.microsoft.com/office/drawing/2014/main" id="{D137F746-262F-4067-A450-5D5F3E4592B1}"/>
                </a:ext>
              </a:extLst>
            </p:cNvPr>
            <p:cNvCxnSpPr>
              <a:cxnSpLocks/>
            </p:cNvCxnSpPr>
            <p:nvPr/>
          </p:nvCxnSpPr>
          <p:spPr>
            <a:xfrm>
              <a:off x="3933434" y="2691450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9" name="Straight Connector 1018">
              <a:extLst>
                <a:ext uri="{FF2B5EF4-FFF2-40B4-BE49-F238E27FC236}">
                  <a16:creationId xmlns:a16="http://schemas.microsoft.com/office/drawing/2014/main" id="{A2C24447-167A-1BA7-7BBA-4F0FADD2EE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590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0" name="Straight Connector 1019">
              <a:extLst>
                <a:ext uri="{FF2B5EF4-FFF2-40B4-BE49-F238E27FC236}">
                  <a16:creationId xmlns:a16="http://schemas.microsoft.com/office/drawing/2014/main" id="{56E1E292-E863-C82D-F771-A82B981F67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7295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1" name="Straight Connector 1020">
              <a:extLst>
                <a:ext uri="{FF2B5EF4-FFF2-40B4-BE49-F238E27FC236}">
                  <a16:creationId xmlns:a16="http://schemas.microsoft.com/office/drawing/2014/main" id="{FE1A2000-7F8F-C627-EF81-2AF6BD9E13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6720" y="336310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2" name="Straight Connector 1021">
              <a:extLst>
                <a:ext uri="{FF2B5EF4-FFF2-40B4-BE49-F238E27FC236}">
                  <a16:creationId xmlns:a16="http://schemas.microsoft.com/office/drawing/2014/main" id="{83B13B56-D067-DAB3-5830-57C36E994F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304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3" name="Straight Connector 1022">
              <a:extLst>
                <a:ext uri="{FF2B5EF4-FFF2-40B4-BE49-F238E27FC236}">
                  <a16:creationId xmlns:a16="http://schemas.microsoft.com/office/drawing/2014/main" id="{1D2C7934-0118-B9CB-2E8E-635AD73115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04009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4" name="Straight Connector 1023">
              <a:extLst>
                <a:ext uri="{FF2B5EF4-FFF2-40B4-BE49-F238E27FC236}">
                  <a16:creationId xmlns:a16="http://schemas.microsoft.com/office/drawing/2014/main" id="{9525CD1E-6E66-341C-9739-4BD52E132C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3434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42591B22-73AC-FECB-B69F-9965C64114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0018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6" name="Straight Connector 1025">
              <a:extLst>
                <a:ext uri="{FF2B5EF4-FFF2-40B4-BE49-F238E27FC236}">
                  <a16:creationId xmlns:a16="http://schemas.microsoft.com/office/drawing/2014/main" id="{9DCFFEB9-EAAD-F943-641B-DCFB3E07EB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0723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7" name="Straight Connector 1026">
              <a:extLst>
                <a:ext uri="{FF2B5EF4-FFF2-40B4-BE49-F238E27FC236}">
                  <a16:creationId xmlns:a16="http://schemas.microsoft.com/office/drawing/2014/main" id="{850B16A5-D171-7245-E020-A81E608B87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0148" y="336245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8" name="Straight Connector 1027">
              <a:extLst>
                <a:ext uri="{FF2B5EF4-FFF2-40B4-BE49-F238E27FC236}">
                  <a16:creationId xmlns:a16="http://schemas.microsoft.com/office/drawing/2014/main" id="{4807ABED-2C0E-12AB-0EFB-FBA7D37D1C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6732" y="3361166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7B6B423-32F0-499B-35AC-ABEAFC7827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7437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81808989-BCDB-9131-6411-7D7E9DCCBA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862" y="3361811"/>
              <a:ext cx="0" cy="61689"/>
            </a:xfrm>
            <a:prstGeom prst="line">
              <a:avLst/>
            </a:prstGeom>
            <a:solidFill>
              <a:srgbClr val="008000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7B4267F9-0FD2-962C-1C60-FCB76BAF4133}"/>
              </a:ext>
            </a:extLst>
          </p:cNvPr>
          <p:cNvGrpSpPr/>
          <p:nvPr/>
        </p:nvGrpSpPr>
        <p:grpSpPr>
          <a:xfrm>
            <a:off x="4913078" y="2042123"/>
            <a:ext cx="308263" cy="246222"/>
            <a:chOff x="5518333" y="4840657"/>
            <a:chExt cx="308263" cy="2462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2" name="TextBox 1031">
                  <a:extLst>
                    <a:ext uri="{FF2B5EF4-FFF2-40B4-BE49-F238E27FC236}">
                      <a16:creationId xmlns:a16="http://schemas.microsoft.com/office/drawing/2014/main" id="{2C0FE487-BDA3-02A6-64FE-A64B252F31D2}"/>
                    </a:ext>
                  </a:extLst>
                </p:cNvPr>
                <p:cNvSpPr txBox="1"/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 w="19050">
                                  <a:solidFill>
                                    <a:schemeClr val="bg1"/>
                                  </a:solidFill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 w="190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32" name="TextBox 1031">
                  <a:extLst>
                    <a:ext uri="{FF2B5EF4-FFF2-40B4-BE49-F238E27FC236}">
                      <a16:creationId xmlns:a16="http://schemas.microsoft.com/office/drawing/2014/main" id="{2C0FE487-BDA3-02A6-64FE-A64B252F31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8"/>
                  <a:ext cx="308263" cy="246221"/>
                </a:xfrm>
                <a:prstGeom prst="rect">
                  <a:avLst/>
                </a:prstGeom>
                <a:blipFill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3" name="TextBox 1032">
                  <a:extLst>
                    <a:ext uri="{FF2B5EF4-FFF2-40B4-BE49-F238E27FC236}">
                      <a16:creationId xmlns:a16="http://schemas.microsoft.com/office/drawing/2014/main" id="{B0754942-F526-EA14-DECD-59446897FF20}"/>
                    </a:ext>
                  </a:extLst>
                </p:cNvPr>
                <p:cNvSpPr txBox="1"/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ln>
                      <a:noFill/>
                    </a:ln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33" name="TextBox 1032">
                  <a:extLst>
                    <a:ext uri="{FF2B5EF4-FFF2-40B4-BE49-F238E27FC236}">
                      <a16:creationId xmlns:a16="http://schemas.microsoft.com/office/drawing/2014/main" id="{B0754942-F526-EA14-DECD-59446897FF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333" y="4840657"/>
                  <a:ext cx="308263" cy="246221"/>
                </a:xfrm>
                <a:prstGeom prst="rect">
                  <a:avLst/>
                </a:prstGeom>
                <a:blipFill>
                  <a:blip r:embed="rId4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D3207189-F669-3B40-76AE-F864A65FB031}"/>
              </a:ext>
            </a:extLst>
          </p:cNvPr>
          <p:cNvGrpSpPr/>
          <p:nvPr/>
        </p:nvGrpSpPr>
        <p:grpSpPr>
          <a:xfrm>
            <a:off x="10262318" y="2064983"/>
            <a:ext cx="849283" cy="253842"/>
            <a:chOff x="10931073" y="2076548"/>
            <a:chExt cx="849283" cy="253842"/>
          </a:xfrm>
        </p:grpSpPr>
        <p:grpSp>
          <p:nvGrpSpPr>
            <p:cNvPr id="1034" name="Group 1033">
              <a:extLst>
                <a:ext uri="{FF2B5EF4-FFF2-40B4-BE49-F238E27FC236}">
                  <a16:creationId xmlns:a16="http://schemas.microsoft.com/office/drawing/2014/main" id="{50768D43-67DD-C8C2-98E6-0F5F9EEBA1B1}"/>
                </a:ext>
              </a:extLst>
            </p:cNvPr>
            <p:cNvGrpSpPr/>
            <p:nvPr/>
          </p:nvGrpSpPr>
          <p:grpSpPr>
            <a:xfrm>
              <a:off x="10931073" y="2084168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5" name="TextBox 1034">
                    <a:extLst>
                      <a:ext uri="{FF2B5EF4-FFF2-40B4-BE49-F238E27FC236}">
                        <a16:creationId xmlns:a16="http://schemas.microsoft.com/office/drawing/2014/main" id="{E088853B-B0E5-714E-EEAB-054C741FC3D2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35" name="TextBox 1034">
                    <a:extLst>
                      <a:ext uri="{FF2B5EF4-FFF2-40B4-BE49-F238E27FC236}">
                        <a16:creationId xmlns:a16="http://schemas.microsoft.com/office/drawing/2014/main" id="{E088853B-B0E5-714E-EEAB-054C741FC3D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4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6" name="TextBox 1035">
                    <a:extLst>
                      <a:ext uri="{FF2B5EF4-FFF2-40B4-BE49-F238E27FC236}">
                        <a16:creationId xmlns:a16="http://schemas.microsoft.com/office/drawing/2014/main" id="{26559E31-069E-3495-1A38-370F4E8B6CAE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36" name="TextBox 1035">
                    <a:extLst>
                      <a:ext uri="{FF2B5EF4-FFF2-40B4-BE49-F238E27FC236}">
                        <a16:creationId xmlns:a16="http://schemas.microsoft.com/office/drawing/2014/main" id="{26559E31-069E-3495-1A38-370F4E8B6CA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4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37" name="Group 1036">
              <a:extLst>
                <a:ext uri="{FF2B5EF4-FFF2-40B4-BE49-F238E27FC236}">
                  <a16:creationId xmlns:a16="http://schemas.microsoft.com/office/drawing/2014/main" id="{E10824CE-D731-CDB6-E51D-D3AAB1D2F979}"/>
                </a:ext>
              </a:extLst>
            </p:cNvPr>
            <p:cNvGrpSpPr/>
            <p:nvPr/>
          </p:nvGrpSpPr>
          <p:grpSpPr>
            <a:xfrm>
              <a:off x="11472093" y="2076548"/>
              <a:ext cx="308263" cy="246222"/>
              <a:chOff x="5518333" y="4840657"/>
              <a:chExt cx="308263" cy="2462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8" name="TextBox 1037">
                    <a:extLst>
                      <a:ext uri="{FF2B5EF4-FFF2-40B4-BE49-F238E27FC236}">
                        <a16:creationId xmlns:a16="http://schemas.microsoft.com/office/drawing/2014/main" id="{AAD8F93B-50E1-663F-C3D7-3E38954A676D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 w="19050"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 w="190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38" name="TextBox 1037">
                    <a:extLst>
                      <a:ext uri="{FF2B5EF4-FFF2-40B4-BE49-F238E27FC236}">
                        <a16:creationId xmlns:a16="http://schemas.microsoft.com/office/drawing/2014/main" id="{AAD8F93B-50E1-663F-C3D7-3E38954A676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8"/>
                    <a:ext cx="308263" cy="246221"/>
                  </a:xfrm>
                  <a:prstGeom prst="rect">
                    <a:avLst/>
                  </a:prstGeom>
                  <a:blipFill>
                    <a:blip r:embed="rId4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9" name="TextBox 1038">
                    <a:extLst>
                      <a:ext uri="{FF2B5EF4-FFF2-40B4-BE49-F238E27FC236}">
                        <a16:creationId xmlns:a16="http://schemas.microsoft.com/office/drawing/2014/main" id="{7FFEB08A-D511-1CEA-3FFB-CE1C07DD8EAF}"/>
                      </a:ext>
                    </a:extLst>
                  </p:cNvPr>
                  <p:cNvSpPr txBox="1"/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⊔</m:t>
                              </m:r>
                            </m:e>
                          </m:d>
                        </m:oMath>
                      </m:oMathPara>
                    </a14:m>
                    <a:endParaRPr lang="en-US" sz="1600" dirty="0">
                      <a:ln>
                        <a:noFill/>
                      </a:ln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39" name="TextBox 1038">
                    <a:extLst>
                      <a:ext uri="{FF2B5EF4-FFF2-40B4-BE49-F238E27FC236}">
                        <a16:creationId xmlns:a16="http://schemas.microsoft.com/office/drawing/2014/main" id="{7FFEB08A-D511-1CEA-3FFB-CE1C07DD8EA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8333" y="4840657"/>
                    <a:ext cx="308263" cy="246221"/>
                  </a:xfrm>
                  <a:prstGeom prst="rect">
                    <a:avLst/>
                  </a:prstGeom>
                  <a:blipFill>
                    <a:blip r:embed="rId4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052" name="Group 1051">
            <a:extLst>
              <a:ext uri="{FF2B5EF4-FFF2-40B4-BE49-F238E27FC236}">
                <a16:creationId xmlns:a16="http://schemas.microsoft.com/office/drawing/2014/main" id="{845B8465-50A0-CA47-0ADF-02A5C3C16D91}"/>
              </a:ext>
            </a:extLst>
          </p:cNvPr>
          <p:cNvGrpSpPr/>
          <p:nvPr/>
        </p:nvGrpSpPr>
        <p:grpSpPr>
          <a:xfrm>
            <a:off x="11424104" y="1399674"/>
            <a:ext cx="136525" cy="4058652"/>
            <a:chOff x="11525250" y="1340641"/>
            <a:chExt cx="136525" cy="4216892"/>
          </a:xfrm>
        </p:grpSpPr>
        <p:cxnSp>
          <p:nvCxnSpPr>
            <p:cNvPr id="1046" name="Straight Arrow Connector 1045">
              <a:extLst>
                <a:ext uri="{FF2B5EF4-FFF2-40B4-BE49-F238E27FC236}">
                  <a16:creationId xmlns:a16="http://schemas.microsoft.com/office/drawing/2014/main" id="{7AF65B70-204E-53F2-F094-3DD424F3F9CE}"/>
                </a:ext>
              </a:extLst>
            </p:cNvPr>
            <p:cNvCxnSpPr/>
            <p:nvPr/>
          </p:nvCxnSpPr>
          <p:spPr>
            <a:xfrm>
              <a:off x="11595100" y="1343818"/>
              <a:ext cx="0" cy="420657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7" name="Straight Arrow Connector 1046">
              <a:extLst>
                <a:ext uri="{FF2B5EF4-FFF2-40B4-BE49-F238E27FC236}">
                  <a16:creationId xmlns:a16="http://schemas.microsoft.com/office/drawing/2014/main" id="{7C71BA03-40BF-2C3C-47B2-6A603999A9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525250" y="1340641"/>
              <a:ext cx="13335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1" name="Straight Arrow Connector 1050">
              <a:extLst>
                <a:ext uri="{FF2B5EF4-FFF2-40B4-BE49-F238E27FC236}">
                  <a16:creationId xmlns:a16="http://schemas.microsoft.com/office/drawing/2014/main" id="{5B6115CF-32C0-11FB-E743-848A81B970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528425" y="5557533"/>
              <a:ext cx="13335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53" name="TextBox 1052">
                <a:extLst>
                  <a:ext uri="{FF2B5EF4-FFF2-40B4-BE49-F238E27FC236}">
                    <a16:creationId xmlns:a16="http://schemas.microsoft.com/office/drawing/2014/main" id="{94156D69-B82D-C0EC-AC70-5DC681BB958D}"/>
                  </a:ext>
                </a:extLst>
              </p:cNvPr>
              <p:cNvSpPr txBox="1"/>
              <p:nvPr/>
            </p:nvSpPr>
            <p:spPr>
              <a:xfrm>
                <a:off x="11527971" y="3244334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3" name="TextBox 1052">
                <a:extLst>
                  <a:ext uri="{FF2B5EF4-FFF2-40B4-BE49-F238E27FC236}">
                    <a16:creationId xmlns:a16="http://schemas.microsoft.com/office/drawing/2014/main" id="{94156D69-B82D-C0EC-AC70-5DC681BB95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7971" y="3244334"/>
                <a:ext cx="381000" cy="369332"/>
              </a:xfrm>
              <a:prstGeom prst="rect">
                <a:avLst/>
              </a:prstGeom>
              <a:blipFill>
                <a:blip r:embed="rId48"/>
                <a:stretch>
                  <a:fillRect r="-74603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54" name="Group 1053">
            <a:extLst>
              <a:ext uri="{FF2B5EF4-FFF2-40B4-BE49-F238E27FC236}">
                <a16:creationId xmlns:a16="http://schemas.microsoft.com/office/drawing/2014/main" id="{2509A0AE-5E19-2688-9E60-F0CDBC04ADF2}"/>
              </a:ext>
            </a:extLst>
          </p:cNvPr>
          <p:cNvGrpSpPr/>
          <p:nvPr/>
        </p:nvGrpSpPr>
        <p:grpSpPr>
          <a:xfrm rot="16200000">
            <a:off x="7960281" y="3185774"/>
            <a:ext cx="136525" cy="6148136"/>
            <a:chOff x="11525250" y="1340641"/>
            <a:chExt cx="136525" cy="4216892"/>
          </a:xfrm>
        </p:grpSpPr>
        <p:cxnSp>
          <p:nvCxnSpPr>
            <p:cNvPr id="1055" name="Straight Arrow Connector 1054">
              <a:extLst>
                <a:ext uri="{FF2B5EF4-FFF2-40B4-BE49-F238E27FC236}">
                  <a16:creationId xmlns:a16="http://schemas.microsoft.com/office/drawing/2014/main" id="{86269093-8E56-693C-AAFE-F10AC2E5330D}"/>
                </a:ext>
              </a:extLst>
            </p:cNvPr>
            <p:cNvCxnSpPr/>
            <p:nvPr/>
          </p:nvCxnSpPr>
          <p:spPr>
            <a:xfrm>
              <a:off x="11595100" y="1343818"/>
              <a:ext cx="0" cy="420657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6" name="Straight Arrow Connector 1055">
              <a:extLst>
                <a:ext uri="{FF2B5EF4-FFF2-40B4-BE49-F238E27FC236}">
                  <a16:creationId xmlns:a16="http://schemas.microsoft.com/office/drawing/2014/main" id="{D3845A06-95B4-2CA7-5377-1F8E46FCC3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525250" y="1340641"/>
              <a:ext cx="13335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7" name="Straight Arrow Connector 1056">
              <a:extLst>
                <a:ext uri="{FF2B5EF4-FFF2-40B4-BE49-F238E27FC236}">
                  <a16:creationId xmlns:a16="http://schemas.microsoft.com/office/drawing/2014/main" id="{1DF9E547-F56C-0D09-2A37-C8BF436C7C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528425" y="5557533"/>
              <a:ext cx="13335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58" name="TextBox 1057">
                <a:extLst>
                  <a:ext uri="{FF2B5EF4-FFF2-40B4-BE49-F238E27FC236}">
                    <a16:creationId xmlns:a16="http://schemas.microsoft.com/office/drawing/2014/main" id="{A9A0C3DE-BCC6-A671-86C5-B2BB7A54BEAC}"/>
                  </a:ext>
                </a:extLst>
              </p:cNvPr>
              <p:cNvSpPr txBox="1"/>
              <p:nvPr/>
            </p:nvSpPr>
            <p:spPr>
              <a:xfrm>
                <a:off x="7630852" y="6325905"/>
                <a:ext cx="1185721" cy="404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8" name="TextBox 1057">
                <a:extLst>
                  <a:ext uri="{FF2B5EF4-FFF2-40B4-BE49-F238E27FC236}">
                    <a16:creationId xmlns:a16="http://schemas.microsoft.com/office/drawing/2014/main" id="{A9A0C3DE-BCC6-A671-86C5-B2BB7A54BE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0852" y="6325905"/>
                <a:ext cx="1185721" cy="404983"/>
              </a:xfrm>
              <a:prstGeom prst="rect">
                <a:avLst/>
              </a:prstGeom>
              <a:blipFill>
                <a:blip r:embed="rId4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74" name="Group 1073">
            <a:extLst>
              <a:ext uri="{FF2B5EF4-FFF2-40B4-BE49-F238E27FC236}">
                <a16:creationId xmlns:a16="http://schemas.microsoft.com/office/drawing/2014/main" id="{31B7E385-44DE-21D4-46D2-A1D72D7F8A7E}"/>
              </a:ext>
            </a:extLst>
          </p:cNvPr>
          <p:cNvGrpSpPr/>
          <p:nvPr/>
        </p:nvGrpSpPr>
        <p:grpSpPr>
          <a:xfrm>
            <a:off x="7343992" y="5597665"/>
            <a:ext cx="1875269" cy="559985"/>
            <a:chOff x="7343992" y="5597665"/>
            <a:chExt cx="1875269" cy="5599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5" name="TextBox 1064">
                  <a:extLst>
                    <a:ext uri="{FF2B5EF4-FFF2-40B4-BE49-F238E27FC236}">
                      <a16:creationId xmlns:a16="http://schemas.microsoft.com/office/drawing/2014/main" id="{7BD85DC0-B835-57CA-4FF2-E0475FC98C0D}"/>
                    </a:ext>
                  </a:extLst>
                </p:cNvPr>
                <p:cNvSpPr txBox="1"/>
                <p:nvPr/>
              </p:nvSpPr>
              <p:spPr>
                <a:xfrm>
                  <a:off x="7343992" y="5819096"/>
                  <a:ext cx="55418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1065" name="TextBox 1064">
                  <a:extLst>
                    <a:ext uri="{FF2B5EF4-FFF2-40B4-BE49-F238E27FC236}">
                      <a16:creationId xmlns:a16="http://schemas.microsoft.com/office/drawing/2014/main" id="{7BD85DC0-B835-57CA-4FF2-E0475FC98C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3992" y="5819096"/>
                  <a:ext cx="554182" cy="338554"/>
                </a:xfrm>
                <a:prstGeom prst="rect">
                  <a:avLst/>
                </a:prstGeom>
                <a:blipFill>
                  <a:blip r:embed="rId5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6" name="TextBox 1065">
                  <a:extLst>
                    <a:ext uri="{FF2B5EF4-FFF2-40B4-BE49-F238E27FC236}">
                      <a16:creationId xmlns:a16="http://schemas.microsoft.com/office/drawing/2014/main" id="{77D19274-6E33-785C-63DD-21A1026E276F}"/>
                    </a:ext>
                  </a:extLst>
                </p:cNvPr>
                <p:cNvSpPr txBox="1"/>
                <p:nvPr/>
              </p:nvSpPr>
              <p:spPr>
                <a:xfrm>
                  <a:off x="7877768" y="5819096"/>
                  <a:ext cx="55418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1066" name="TextBox 1065">
                  <a:extLst>
                    <a:ext uri="{FF2B5EF4-FFF2-40B4-BE49-F238E27FC236}">
                      <a16:creationId xmlns:a16="http://schemas.microsoft.com/office/drawing/2014/main" id="{77D19274-6E33-785C-63DD-21A1026E27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77768" y="5819096"/>
                  <a:ext cx="554182" cy="338554"/>
                </a:xfrm>
                <a:prstGeom prst="rect">
                  <a:avLst/>
                </a:prstGeom>
                <a:blipFill>
                  <a:blip r:embed="rId5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7" name="TextBox 1066">
                  <a:extLst>
                    <a:ext uri="{FF2B5EF4-FFF2-40B4-BE49-F238E27FC236}">
                      <a16:creationId xmlns:a16="http://schemas.microsoft.com/office/drawing/2014/main" id="{181C4CDF-5549-4B25-84FB-457853A774CD}"/>
                    </a:ext>
                  </a:extLst>
                </p:cNvPr>
                <p:cNvSpPr txBox="1"/>
                <p:nvPr/>
              </p:nvSpPr>
              <p:spPr>
                <a:xfrm>
                  <a:off x="8423884" y="5819096"/>
                  <a:ext cx="55418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1067" name="TextBox 1066">
                  <a:extLst>
                    <a:ext uri="{FF2B5EF4-FFF2-40B4-BE49-F238E27FC236}">
                      <a16:creationId xmlns:a16="http://schemas.microsoft.com/office/drawing/2014/main" id="{181C4CDF-5549-4B25-84FB-457853A774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23884" y="5819096"/>
                  <a:ext cx="554182" cy="338554"/>
                </a:xfrm>
                <a:prstGeom prst="rect">
                  <a:avLst/>
                </a:prstGeom>
                <a:blipFill>
                  <a:blip r:embed="rId5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8" name="TextBox 1067">
                  <a:extLst>
                    <a:ext uri="{FF2B5EF4-FFF2-40B4-BE49-F238E27FC236}">
                      <a16:creationId xmlns:a16="http://schemas.microsoft.com/office/drawing/2014/main" id="{6356E88C-352A-9EF1-7135-E89FF4265DCA}"/>
                    </a:ext>
                  </a:extLst>
                </p:cNvPr>
                <p:cNvSpPr txBox="1"/>
                <p:nvPr/>
              </p:nvSpPr>
              <p:spPr>
                <a:xfrm>
                  <a:off x="7471322" y="5605285"/>
                  <a:ext cx="5541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68" name="TextBox 1067">
                  <a:extLst>
                    <a:ext uri="{FF2B5EF4-FFF2-40B4-BE49-F238E27FC236}">
                      <a16:creationId xmlns:a16="http://schemas.microsoft.com/office/drawing/2014/main" id="{6356E88C-352A-9EF1-7135-E89FF4265D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71322" y="5605285"/>
                  <a:ext cx="554182" cy="276999"/>
                </a:xfrm>
                <a:prstGeom prst="rect">
                  <a:avLst/>
                </a:prstGeom>
                <a:blipFill>
                  <a:blip r:embed="rId5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9" name="TextBox 1068">
                  <a:extLst>
                    <a:ext uri="{FF2B5EF4-FFF2-40B4-BE49-F238E27FC236}">
                      <a16:creationId xmlns:a16="http://schemas.microsoft.com/office/drawing/2014/main" id="{5821C393-9FCA-B716-D64A-8310FA64CF0B}"/>
                    </a:ext>
                  </a:extLst>
                </p:cNvPr>
                <p:cNvSpPr txBox="1"/>
                <p:nvPr/>
              </p:nvSpPr>
              <p:spPr>
                <a:xfrm>
                  <a:off x="7593281" y="5605285"/>
                  <a:ext cx="5541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69" name="TextBox 1068">
                  <a:extLst>
                    <a:ext uri="{FF2B5EF4-FFF2-40B4-BE49-F238E27FC236}">
                      <a16:creationId xmlns:a16="http://schemas.microsoft.com/office/drawing/2014/main" id="{5821C393-9FCA-B716-D64A-8310FA64CF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281" y="5605285"/>
                  <a:ext cx="554182" cy="276999"/>
                </a:xfrm>
                <a:prstGeom prst="rect">
                  <a:avLst/>
                </a:prstGeom>
                <a:blipFill>
                  <a:blip r:embed="rId5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0" name="TextBox 1069">
                  <a:extLst>
                    <a:ext uri="{FF2B5EF4-FFF2-40B4-BE49-F238E27FC236}">
                      <a16:creationId xmlns:a16="http://schemas.microsoft.com/office/drawing/2014/main" id="{C74DD11C-2619-03E7-8F52-0A414A1FB1BF}"/>
                    </a:ext>
                  </a:extLst>
                </p:cNvPr>
                <p:cNvSpPr txBox="1"/>
                <p:nvPr/>
              </p:nvSpPr>
              <p:spPr>
                <a:xfrm>
                  <a:off x="8006310" y="5605285"/>
                  <a:ext cx="5541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70" name="TextBox 1069">
                  <a:extLst>
                    <a:ext uri="{FF2B5EF4-FFF2-40B4-BE49-F238E27FC236}">
                      <a16:creationId xmlns:a16="http://schemas.microsoft.com/office/drawing/2014/main" id="{C74DD11C-2619-03E7-8F52-0A414A1FB1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06310" y="5605285"/>
                  <a:ext cx="554182" cy="276999"/>
                </a:xfrm>
                <a:prstGeom prst="rect">
                  <a:avLst/>
                </a:prstGeom>
                <a:blipFill>
                  <a:blip r:embed="rId5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1" name="TextBox 1070">
                  <a:extLst>
                    <a:ext uri="{FF2B5EF4-FFF2-40B4-BE49-F238E27FC236}">
                      <a16:creationId xmlns:a16="http://schemas.microsoft.com/office/drawing/2014/main" id="{DB0ADF8A-A8F0-AE83-0AF6-3A08C9DE9484}"/>
                    </a:ext>
                  </a:extLst>
                </p:cNvPr>
                <p:cNvSpPr txBox="1"/>
                <p:nvPr/>
              </p:nvSpPr>
              <p:spPr>
                <a:xfrm>
                  <a:off x="8132244" y="5605285"/>
                  <a:ext cx="5541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71" name="TextBox 1070">
                  <a:extLst>
                    <a:ext uri="{FF2B5EF4-FFF2-40B4-BE49-F238E27FC236}">
                      <a16:creationId xmlns:a16="http://schemas.microsoft.com/office/drawing/2014/main" id="{DB0ADF8A-A8F0-AE83-0AF6-3A08C9DE94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2244" y="5605285"/>
                  <a:ext cx="554182" cy="276999"/>
                </a:xfrm>
                <a:prstGeom prst="rect">
                  <a:avLst/>
                </a:prstGeom>
                <a:blipFill>
                  <a:blip r:embed="rId5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2" name="TextBox 1071">
                  <a:extLst>
                    <a:ext uri="{FF2B5EF4-FFF2-40B4-BE49-F238E27FC236}">
                      <a16:creationId xmlns:a16="http://schemas.microsoft.com/office/drawing/2014/main" id="{2B56DC4E-AC6D-EC82-B609-010C7A8B3097}"/>
                    </a:ext>
                  </a:extLst>
                </p:cNvPr>
                <p:cNvSpPr txBox="1"/>
                <p:nvPr/>
              </p:nvSpPr>
              <p:spPr>
                <a:xfrm>
                  <a:off x="8537927" y="5597665"/>
                  <a:ext cx="5541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72" name="TextBox 1071">
                  <a:extLst>
                    <a:ext uri="{FF2B5EF4-FFF2-40B4-BE49-F238E27FC236}">
                      <a16:creationId xmlns:a16="http://schemas.microsoft.com/office/drawing/2014/main" id="{2B56DC4E-AC6D-EC82-B609-010C7A8B30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37927" y="5597665"/>
                  <a:ext cx="554182" cy="276999"/>
                </a:xfrm>
                <a:prstGeom prst="rect">
                  <a:avLst/>
                </a:prstGeom>
                <a:blipFill>
                  <a:blip r:embed="rId5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3" name="TextBox 1072">
                  <a:extLst>
                    <a:ext uri="{FF2B5EF4-FFF2-40B4-BE49-F238E27FC236}">
                      <a16:creationId xmlns:a16="http://schemas.microsoft.com/office/drawing/2014/main" id="{B00FD7A6-6D53-524D-88BF-5EEE94D57366}"/>
                    </a:ext>
                  </a:extLst>
                </p:cNvPr>
                <p:cNvSpPr txBox="1"/>
                <p:nvPr/>
              </p:nvSpPr>
              <p:spPr>
                <a:xfrm>
                  <a:off x="8665079" y="5597665"/>
                  <a:ext cx="5541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73" name="TextBox 1072">
                  <a:extLst>
                    <a:ext uri="{FF2B5EF4-FFF2-40B4-BE49-F238E27FC236}">
                      <a16:creationId xmlns:a16="http://schemas.microsoft.com/office/drawing/2014/main" id="{B00FD7A6-6D53-524D-88BF-5EEE94D5736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65079" y="5597665"/>
                  <a:ext cx="554182" cy="276999"/>
                </a:xfrm>
                <a:prstGeom prst="rect">
                  <a:avLst/>
                </a:prstGeom>
                <a:blipFill>
                  <a:blip r:embed="rId5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75" name="Group 1074">
            <a:extLst>
              <a:ext uri="{FF2B5EF4-FFF2-40B4-BE49-F238E27FC236}">
                <a16:creationId xmlns:a16="http://schemas.microsoft.com/office/drawing/2014/main" id="{12D49BF8-160F-BF84-9C7D-EC139BB76EAE}"/>
              </a:ext>
            </a:extLst>
          </p:cNvPr>
          <p:cNvGrpSpPr/>
          <p:nvPr/>
        </p:nvGrpSpPr>
        <p:grpSpPr>
          <a:xfrm>
            <a:off x="7607569" y="5499592"/>
            <a:ext cx="1073150" cy="389354"/>
            <a:chOff x="7603335" y="5499592"/>
            <a:chExt cx="1073150" cy="389354"/>
          </a:xfrm>
        </p:grpSpPr>
        <p:cxnSp>
          <p:nvCxnSpPr>
            <p:cNvPr id="1060" name="Straight Connector 1059">
              <a:extLst>
                <a:ext uri="{FF2B5EF4-FFF2-40B4-BE49-F238E27FC236}">
                  <a16:creationId xmlns:a16="http://schemas.microsoft.com/office/drawing/2014/main" id="{CAE3CF21-0F7B-52B9-D3CF-EA8E7F637EB8}"/>
                </a:ext>
              </a:extLst>
            </p:cNvPr>
            <p:cNvCxnSpPr>
              <a:cxnSpLocks/>
            </p:cNvCxnSpPr>
            <p:nvPr/>
          </p:nvCxnSpPr>
          <p:spPr>
            <a:xfrm>
              <a:off x="7603335" y="5499592"/>
              <a:ext cx="0" cy="3893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2" name="Straight Connector 1061">
              <a:extLst>
                <a:ext uri="{FF2B5EF4-FFF2-40B4-BE49-F238E27FC236}">
                  <a16:creationId xmlns:a16="http://schemas.microsoft.com/office/drawing/2014/main" id="{C4CEB503-F0CE-B334-FBE7-761AA5C02302}"/>
                </a:ext>
              </a:extLst>
            </p:cNvPr>
            <p:cNvCxnSpPr>
              <a:cxnSpLocks/>
            </p:cNvCxnSpPr>
            <p:nvPr/>
          </p:nvCxnSpPr>
          <p:spPr>
            <a:xfrm>
              <a:off x="8138852" y="5499592"/>
              <a:ext cx="0" cy="3893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3" name="Straight Connector 1062">
              <a:extLst>
                <a:ext uri="{FF2B5EF4-FFF2-40B4-BE49-F238E27FC236}">
                  <a16:creationId xmlns:a16="http://schemas.microsoft.com/office/drawing/2014/main" id="{7DDA20D7-1AAC-D6D3-0788-5D0EDA234760}"/>
                </a:ext>
              </a:extLst>
            </p:cNvPr>
            <p:cNvCxnSpPr>
              <a:cxnSpLocks/>
            </p:cNvCxnSpPr>
            <p:nvPr/>
          </p:nvCxnSpPr>
          <p:spPr>
            <a:xfrm>
              <a:off x="8676485" y="5499592"/>
              <a:ext cx="0" cy="3893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7" name="Straight Connector 1076">
            <a:extLst>
              <a:ext uri="{FF2B5EF4-FFF2-40B4-BE49-F238E27FC236}">
                <a16:creationId xmlns:a16="http://schemas.microsoft.com/office/drawing/2014/main" id="{8FA5D075-CE29-71FF-CB21-9144753DBC7E}"/>
              </a:ext>
            </a:extLst>
          </p:cNvPr>
          <p:cNvCxnSpPr>
            <a:cxnSpLocks/>
          </p:cNvCxnSpPr>
          <p:nvPr/>
        </p:nvCxnSpPr>
        <p:spPr>
          <a:xfrm>
            <a:off x="7070178" y="1201057"/>
            <a:ext cx="0" cy="1427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79" name="TextBox 1078">
                <a:extLst>
                  <a:ext uri="{FF2B5EF4-FFF2-40B4-BE49-F238E27FC236}">
                    <a16:creationId xmlns:a16="http://schemas.microsoft.com/office/drawing/2014/main" id="{598764C4-009A-6C1A-5EC6-8BA3C76B66B2}"/>
                  </a:ext>
                </a:extLst>
              </p:cNvPr>
              <p:cNvSpPr txBox="1"/>
              <p:nvPr/>
            </p:nvSpPr>
            <p:spPr>
              <a:xfrm>
                <a:off x="6750083" y="862503"/>
                <a:ext cx="69540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16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79" name="TextBox 1078">
                <a:extLst>
                  <a:ext uri="{FF2B5EF4-FFF2-40B4-BE49-F238E27FC236}">
                    <a16:creationId xmlns:a16="http://schemas.microsoft.com/office/drawing/2014/main" id="{598764C4-009A-6C1A-5EC6-8BA3C76B66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083" y="862503"/>
                <a:ext cx="695409" cy="338554"/>
              </a:xfrm>
              <a:prstGeom prst="rect">
                <a:avLst/>
              </a:prstGeom>
              <a:blipFill>
                <a:blip r:embed="rId5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80" name="Group 1079">
            <a:extLst>
              <a:ext uri="{FF2B5EF4-FFF2-40B4-BE49-F238E27FC236}">
                <a16:creationId xmlns:a16="http://schemas.microsoft.com/office/drawing/2014/main" id="{AB04F8B1-9DB6-4962-87E8-4168884ABD93}"/>
              </a:ext>
            </a:extLst>
          </p:cNvPr>
          <p:cNvGrpSpPr/>
          <p:nvPr/>
        </p:nvGrpSpPr>
        <p:grpSpPr>
          <a:xfrm>
            <a:off x="5412467" y="130399"/>
            <a:ext cx="4617357" cy="719915"/>
            <a:chOff x="1282385" y="1274660"/>
            <a:chExt cx="9251486" cy="719915"/>
          </a:xfrm>
        </p:grpSpPr>
        <p:sp>
          <p:nvSpPr>
            <p:cNvPr id="1081" name="Left Brace 1080">
              <a:extLst>
                <a:ext uri="{FF2B5EF4-FFF2-40B4-BE49-F238E27FC236}">
                  <a16:creationId xmlns:a16="http://schemas.microsoft.com/office/drawing/2014/main" id="{60AF59CD-F3C6-D6D9-7431-08425101CF42}"/>
                </a:ext>
              </a:extLst>
            </p:cNvPr>
            <p:cNvSpPr/>
            <p:nvPr/>
          </p:nvSpPr>
          <p:spPr>
            <a:xfrm rot="5400000">
              <a:off x="5770856" y="-2768440"/>
              <a:ext cx="274544" cy="9251486"/>
            </a:xfrm>
            <a:prstGeom prst="leftBrace">
              <a:avLst>
                <a:gd name="adj1" fmla="val 65476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2" name="TextBox 1081">
                  <a:extLst>
                    <a:ext uri="{FF2B5EF4-FFF2-40B4-BE49-F238E27FC236}">
                      <a16:creationId xmlns:a16="http://schemas.microsoft.com/office/drawing/2014/main" id="{552B08AC-E63B-264C-B60A-A7A21E63741C}"/>
                    </a:ext>
                  </a:extLst>
                </p:cNvPr>
                <p:cNvSpPr txBox="1"/>
                <p:nvPr/>
              </p:nvSpPr>
              <p:spPr>
                <a:xfrm>
                  <a:off x="1874727" y="1274660"/>
                  <a:ext cx="816294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Encoding of final configuration of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</m:oMath>
                  </a14:m>
                  <a:r>
                    <a:rPr lang="en-US" dirty="0"/>
                    <a:t> on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82" name="TextBox 1081">
                  <a:extLst>
                    <a:ext uri="{FF2B5EF4-FFF2-40B4-BE49-F238E27FC236}">
                      <a16:creationId xmlns:a16="http://schemas.microsoft.com/office/drawing/2014/main" id="{552B08AC-E63B-264C-B60A-A7A21E6374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4727" y="1274660"/>
                  <a:ext cx="8162945" cy="369332"/>
                </a:xfrm>
                <a:prstGeom prst="rect">
                  <a:avLst/>
                </a:prstGeom>
                <a:blipFill>
                  <a:blip r:embed="rId57"/>
                  <a:stretch>
                    <a:fillRect l="-1196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90905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"/>
                            </p:stCondLst>
                            <p:childTnLst>
                              <p:par>
                                <p:cTn id="9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5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50"/>
                            </p:stCondLst>
                            <p:childTnLst>
                              <p:par>
                                <p:cTn id="10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5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5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5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"/>
                            </p:stCondLst>
                            <p:childTnLst>
                              <p:par>
                                <p:cTn id="1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5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5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5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5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750"/>
                            </p:stCondLst>
                            <p:childTnLst>
                              <p:par>
                                <p:cTn id="14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5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5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5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25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5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250"/>
                            </p:stCondLst>
                            <p:childTnLst>
                              <p:par>
                                <p:cTn id="15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5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5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00"/>
                            </p:stCondLst>
                            <p:childTnLst>
                              <p:par>
                                <p:cTn id="16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5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5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5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5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50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5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5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5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250"/>
                            </p:stCondLst>
                            <p:childTnLst>
                              <p:par>
                                <p:cTn id="1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250"/>
                            </p:stCondLst>
                            <p:childTnLst>
                              <p:par>
                                <p:cTn id="1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350"/>
                            </p:stCondLst>
                            <p:childTnLst>
                              <p:par>
                                <p:cTn id="1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350"/>
                            </p:stCondLst>
                            <p:childTnLst>
                              <p:par>
                                <p:cTn id="19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450"/>
                            </p:stCondLst>
                            <p:childTnLst>
                              <p:par>
                                <p:cTn id="19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50"/>
                            </p:stCondLst>
                            <p:childTnLst>
                              <p:par>
                                <p:cTn id="20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" fill="hold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" fill="hold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650"/>
                            </p:stCondLst>
                            <p:childTnLst>
                              <p:par>
                                <p:cTn id="20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" fill="hold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" fill="hold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750"/>
                            </p:stCondLst>
                            <p:childTnLst>
                              <p:par>
                                <p:cTn id="21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" fill="hold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" fill="hold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850"/>
                            </p:stCondLst>
                            <p:childTnLst>
                              <p:par>
                                <p:cTn id="22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" fill="hold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" fill="hold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950"/>
                            </p:stCondLst>
                            <p:childTnLst>
                              <p:par>
                                <p:cTn id="22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" fill="hold"/>
                                        <p:tgtEl>
                                          <p:spTgt spid="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" fill="hold"/>
                                        <p:tgtEl>
                                          <p:spTgt spid="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3050"/>
                            </p:stCondLst>
                            <p:childTnLst>
                              <p:par>
                                <p:cTn id="2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150"/>
                            </p:stCondLst>
                            <p:childTnLst>
                              <p:par>
                                <p:cTn id="2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3150"/>
                            </p:stCondLst>
                            <p:childTnLst>
                              <p:par>
                                <p:cTn id="2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" fill="hold"/>
                                        <p:tgtEl>
                                          <p:spTgt spid="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" fill="hold"/>
                                        <p:tgtEl>
                                          <p:spTgt spid="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3250"/>
                            </p:stCondLst>
                            <p:childTnLst>
                              <p:par>
                                <p:cTn id="2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250"/>
                            </p:stCondLst>
                            <p:childTnLst>
                              <p:par>
                                <p:cTn id="25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" fill="hold"/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" fill="hold"/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3350"/>
                            </p:stCondLst>
                            <p:childTnLst>
                              <p:par>
                                <p:cTn id="25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00" fill="hold"/>
                                        <p:tgtEl>
                                          <p:spTgt spid="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" fill="hold"/>
                                        <p:tgtEl>
                                          <p:spTgt spid="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3450"/>
                            </p:stCondLst>
                            <p:childTnLst>
                              <p:par>
                                <p:cTn id="26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1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100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3550"/>
                            </p:stCondLst>
                            <p:childTnLst>
                              <p:par>
                                <p:cTn id="2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3650"/>
                            </p:stCondLst>
                            <p:childTnLst>
                              <p:par>
                                <p:cTn id="27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0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3750"/>
                            </p:stCondLst>
                            <p:childTnLst>
                              <p:par>
                                <p:cTn id="28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100"/>
                                        <p:tgtEl>
                                          <p:spTgt spid="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100" fill="hold"/>
                                        <p:tgtEl>
                                          <p:spTgt spid="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" fill="hold"/>
                                        <p:tgtEl>
                                          <p:spTgt spid="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3850"/>
                            </p:stCondLst>
                            <p:childTnLst>
                              <p:par>
                                <p:cTn id="28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1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00" fill="hold"/>
                                        <p:tgtEl>
                                          <p:spTgt spid="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" fill="hold"/>
                                        <p:tgtEl>
                                          <p:spTgt spid="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3950"/>
                            </p:stCondLst>
                            <p:childTnLst>
                              <p:par>
                                <p:cTn id="29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00" fill="hold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" fill="hold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4050"/>
                            </p:stCondLst>
                            <p:childTnLst>
                              <p:par>
                                <p:cTn id="2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4050"/>
                            </p:stCondLst>
                            <p:childTnLst>
                              <p:par>
                                <p:cTn id="30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1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00" fill="hold"/>
                                        <p:tgtEl>
                                          <p:spTgt spid="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" fill="hold"/>
                                        <p:tgtEl>
                                          <p:spTgt spid="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4150"/>
                            </p:stCondLst>
                            <p:childTnLst>
                              <p:par>
                                <p:cTn id="3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4150"/>
                            </p:stCondLst>
                            <p:childTnLst>
                              <p:par>
                                <p:cTn id="3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"/>
                                        <p:tgtEl>
                                          <p:spTgt spid="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00" fill="hold"/>
                                        <p:tgtEl>
                                          <p:spTgt spid="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" fill="hold"/>
                                        <p:tgtEl>
                                          <p:spTgt spid="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4250"/>
                            </p:stCondLst>
                            <p:childTnLst>
                              <p:par>
                                <p:cTn id="3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"/>
                                        <p:tgtEl>
                                          <p:spTgt spid="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" fill="hold"/>
                                        <p:tgtEl>
                                          <p:spTgt spid="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" fill="hold"/>
                                        <p:tgtEl>
                                          <p:spTgt spid="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4350"/>
                            </p:stCondLst>
                            <p:childTnLst>
                              <p:par>
                                <p:cTn id="3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100"/>
                                        <p:tgtEl>
                                          <p:spTgt spid="9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5" dur="100" fill="hold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" fill="hold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4450"/>
                            </p:stCondLst>
                            <p:childTnLst>
                              <p:par>
                                <p:cTn id="3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1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4550"/>
                            </p:stCondLst>
                            <p:childTnLst>
                              <p:par>
                                <p:cTn id="3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100"/>
                                        <p:tgtEl>
                                          <p:spTgt spid="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7" dur="100" fill="hold"/>
                                        <p:tgtEl>
                                          <p:spTgt spid="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" fill="hold"/>
                                        <p:tgtEl>
                                          <p:spTgt spid="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4650"/>
                            </p:stCondLst>
                            <p:childTnLst>
                              <p:par>
                                <p:cTn id="3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1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100" fill="hold"/>
                                        <p:tgtEl>
                                          <p:spTgt spid="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" fill="hold"/>
                                        <p:tgtEl>
                                          <p:spTgt spid="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4750"/>
                            </p:stCondLst>
                            <p:childTnLst>
                              <p:par>
                                <p:cTn id="34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100"/>
                                        <p:tgtEl>
                                          <p:spTgt spid="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00" fill="hold"/>
                                        <p:tgtEl>
                                          <p:spTgt spid="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" fill="hold"/>
                                        <p:tgtEl>
                                          <p:spTgt spid="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4850"/>
                            </p:stCondLst>
                            <p:childTnLst>
                              <p:par>
                                <p:cTn id="3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100"/>
                                        <p:tgtEl>
                                          <p:spTgt spid="1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00" fill="hold"/>
                                        <p:tgtEl>
                                          <p:spTgt spid="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" fill="hold"/>
                                        <p:tgtEl>
                                          <p:spTgt spid="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4950"/>
                            </p:stCondLst>
                            <p:childTnLst>
                              <p:par>
                                <p:cTn id="3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4950"/>
                            </p:stCondLst>
                            <p:childTnLst>
                              <p:par>
                                <p:cTn id="3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500"/>
                            </p:stCondLst>
                            <p:childTnLst>
                              <p:par>
                                <p:cTn id="3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500"/>
                            </p:stCondLst>
                            <p:childTnLst>
                              <p:par>
                                <p:cTn id="3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8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53" grpId="0"/>
      <p:bldP spid="1058" grpId="0"/>
      <p:bldP spid="10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9B978-EC72-3EAD-6FB8-D415A630C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machines vs. 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7AADBE-574B-ACC9-ED39-D3D497B47E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We just proved: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has polynomial circuit complexity</a:t>
                </a:r>
              </a:p>
              <a:p>
                <a:r>
                  <a:rPr lang="en-US" dirty="0"/>
                  <a:t>Converse?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7AADBE-574B-ACC9-ED39-D3D497B47E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A044B-0680-A438-573C-D7DDA6C4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14A6D5-F525-63CD-31D7-92A8AD680DB2}"/>
                  </a:ext>
                </a:extLst>
              </p:cNvPr>
              <p:cNvSpPr/>
              <p:nvPr/>
            </p:nvSpPr>
            <p:spPr>
              <a:xfrm>
                <a:off x="1262742" y="4368279"/>
                <a:ext cx="9666515" cy="162661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schemeClr val="tx1"/>
                    </a:solidFill>
                  </a:rPr>
                  <a:t>Theorem: </a:t>
                </a:r>
                <a:r>
                  <a:rPr lang="en-US" sz="2800" dirty="0">
                    <a:solidFill>
                      <a:schemeClr val="tx1"/>
                    </a:solidFill>
                  </a:rPr>
                  <a:t>There exists an undecidable language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with circuit complexity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14A6D5-F525-63CD-31D7-92A8AD680D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742" y="4368279"/>
                <a:ext cx="9666515" cy="1626619"/>
              </a:xfrm>
              <a:prstGeom prst="rect">
                <a:avLst/>
              </a:prstGeom>
              <a:blipFill>
                <a:blip r:embed="rId3"/>
                <a:stretch>
                  <a:fillRect l="-441" r="-1385" b="-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29A86C0-0D65-CBEC-4C92-F6FEA599BC1B}"/>
              </a:ext>
            </a:extLst>
          </p:cNvPr>
          <p:cNvCxnSpPr/>
          <p:nvPr/>
        </p:nvCxnSpPr>
        <p:spPr>
          <a:xfrm>
            <a:off x="1131375" y="3781587"/>
            <a:ext cx="15575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0C262-3AAF-85DF-2A0F-20E488AB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057"/>
            <a:ext cx="10515600" cy="1325563"/>
          </a:xfrm>
        </p:spPr>
        <p:txBody>
          <a:bodyPr/>
          <a:lstStyle/>
          <a:p>
            <a:r>
              <a:rPr lang="en-US" dirty="0"/>
              <a:t>An undecidable language with small 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9299A6-4335-3812-C148-C91F5190C8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1629" y="1611086"/>
                <a:ext cx="11223171" cy="5061857"/>
              </a:xfrm>
            </p:spPr>
            <p:txBody>
              <a:bodyPr/>
              <a:lstStyle/>
              <a:p>
                <a:r>
                  <a:rPr lang="en-US" b="1" dirty="0"/>
                  <a:t>Definition:</a:t>
                </a:r>
                <a:r>
                  <a:rPr lang="en-US" dirty="0"/>
                  <a:t> A </a:t>
                </a:r>
                <a:r>
                  <a:rPr lang="en-US" dirty="0">
                    <a:solidFill>
                      <a:schemeClr val="accent1"/>
                    </a:solidFill>
                  </a:rPr>
                  <a:t>unary language</a:t>
                </a:r>
                <a:r>
                  <a:rPr lang="en-US" dirty="0"/>
                  <a:t> is a subset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b="1" dirty="0"/>
              </a:p>
              <a:p>
                <a:r>
                  <a:rPr lang="en-US" b="1" dirty="0"/>
                  <a:t>Exercise 13:</a:t>
                </a:r>
                <a:r>
                  <a:rPr lang="en-US" dirty="0"/>
                  <a:t> There exists an </a:t>
                </a:r>
                <a:r>
                  <a:rPr lang="en-US" dirty="0">
                    <a:solidFill>
                      <a:schemeClr val="accent1"/>
                    </a:solidFill>
                  </a:rPr>
                  <a:t>undecidable</a:t>
                </a:r>
                <a:r>
                  <a:rPr lang="en-US" dirty="0"/>
                  <a:t> unary language</a:t>
                </a:r>
              </a:p>
              <a:p>
                <a:r>
                  <a:rPr lang="en-US" b="1" dirty="0"/>
                  <a:t>Claim:</a:t>
                </a:r>
                <a:r>
                  <a:rPr lang="en-US" dirty="0"/>
                  <a:t> Every unary language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has circuit complexity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Proof:</a:t>
                </a:r>
                <a:r>
                  <a:rPr lang="en-US" dirty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≡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∧⋯∧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Either way, # gates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9299A6-4335-3812-C148-C91F5190C8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1629" y="1611086"/>
                <a:ext cx="11223171" cy="5061857"/>
              </a:xfrm>
              <a:blipFill>
                <a:blip r:embed="rId2"/>
                <a:stretch>
                  <a:fillRect l="-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85D64A-579F-811D-F1E6-88050D5C3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16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773E71-EBF1-F399-6BA7-434B29AFB0A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The complexity class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PSIZE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773E71-EBF1-F399-6BA7-434B29AFB0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A4F8E5-BFD1-6C75-CBB5-4BC08BCDE3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90688"/>
                <a:ext cx="11794067" cy="473551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be a function</a:t>
                </a:r>
              </a:p>
              <a:p>
                <a:r>
                  <a:rPr lang="en-US" b="1" dirty="0"/>
                  <a:t>Definition: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i="0" smtClean="0">
                          <a:latin typeface="Cambria Math" panose="02040503050406030204" pitchFamily="18" charset="0"/>
                        </a:rPr>
                        <m:t>SIZE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⊆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0, 1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circuit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complexity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b="1" dirty="0"/>
                  <a:t>Definition:</a:t>
                </a:r>
                <a:endParaRPr lang="en-US" dirty="0"/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PSIZE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⊆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0, 1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circuit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complexity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poly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⋃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SIZE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A4F8E5-BFD1-6C75-CBB5-4BC08BCDE3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90688"/>
                <a:ext cx="11794067" cy="4735512"/>
              </a:xfrm>
              <a:blipFill>
                <a:blip r:embed="rId3"/>
                <a:stretch>
                  <a:fillRect l="-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C5396-6AEB-8DEE-016D-7F0C87AE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4532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64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200585</TotalTime>
  <Words>1365</Words>
  <Application>Microsoft Office PowerPoint</Application>
  <PresentationFormat>Widescreen</PresentationFormat>
  <Paragraphs>332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Californian FB</vt:lpstr>
      <vt:lpstr>Cambria Math</vt:lpstr>
      <vt:lpstr>Office Theme</vt:lpstr>
      <vt:lpstr>CMSC 28100  Introduction to Complexity Theory  Autumn 2025 Instructor: William Hoza</vt:lpstr>
      <vt:lpstr>Circuit complexity of a binary language</vt:lpstr>
      <vt:lpstr>Turing machines vs. circuits</vt:lpstr>
      <vt:lpstr>TM ⇒ Circuit</vt:lpstr>
      <vt:lpstr>TM ⇒ Circuit</vt:lpstr>
      <vt:lpstr>TM ⇒ Circuit</vt:lpstr>
      <vt:lpstr>Turing machines vs. circuits</vt:lpstr>
      <vt:lpstr>An undecidable language with small circuits</vt:lpstr>
      <vt:lpstr>The complexity class "PSIZE"</vt:lpstr>
      <vt:lpstr>How to interpret "PSIZE"</vt:lpstr>
      <vt:lpstr>Nonuniformity</vt:lpstr>
      <vt:lpstr>Nonuniformity</vt:lpstr>
      <vt:lpstr>Computing with advice</vt:lpstr>
      <vt:lpstr>Computing with advice</vt:lpstr>
      <vt:lpstr>Example: Unary languages</vt:lpstr>
      <vt:lpstr>Circuits vs. advice</vt:lpstr>
      <vt:lpstr>Proof that "P"\/"poly"⊆"PSIZE"</vt:lpstr>
      <vt:lpstr>Proof that "P"\/"poly"⊆"PSIZE"</vt:lpstr>
      <vt:lpstr>Circuits vs. advice</vt:lpstr>
      <vt:lpstr>Code as data III</vt:lpstr>
      <vt:lpstr>Circuit value problem</vt:lpstr>
      <vt:lpstr>Proof that "PSIZE"⊆"P"\/"poly"</vt:lpstr>
      <vt:lpstr>Circuits vs. advice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Complexity Theory</dc:title>
  <dc:creator>William Hoza</dc:creator>
  <cp:lastModifiedBy>William Hoza</cp:lastModifiedBy>
  <cp:revision>953</cp:revision>
  <dcterms:created xsi:type="dcterms:W3CDTF">2022-12-12T23:26:37Z</dcterms:created>
  <dcterms:modified xsi:type="dcterms:W3CDTF">2025-10-29T20:36:02Z</dcterms:modified>
</cp:coreProperties>
</file>