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4" r:id="rId3"/>
    <p:sldId id="265" r:id="rId4"/>
    <p:sldId id="262" r:id="rId5"/>
    <p:sldId id="416" r:id="rId6"/>
    <p:sldId id="377" r:id="rId7"/>
    <p:sldId id="402" r:id="rId8"/>
    <p:sldId id="378" r:id="rId9"/>
    <p:sldId id="417" r:id="rId10"/>
    <p:sldId id="413" r:id="rId11"/>
    <p:sldId id="414" r:id="rId12"/>
    <p:sldId id="387" r:id="rId13"/>
    <p:sldId id="388" r:id="rId14"/>
    <p:sldId id="384" r:id="rId15"/>
    <p:sldId id="385" r:id="rId16"/>
    <p:sldId id="418" r:id="rId17"/>
    <p:sldId id="391" r:id="rId18"/>
    <p:sldId id="389" r:id="rId19"/>
    <p:sldId id="392" r:id="rId20"/>
    <p:sldId id="393" r:id="rId21"/>
    <p:sldId id="395" r:id="rId22"/>
    <p:sldId id="397" r:id="rId23"/>
    <p:sldId id="398" r:id="rId24"/>
    <p:sldId id="399" r:id="rId25"/>
    <p:sldId id="408" r:id="rId26"/>
    <p:sldId id="419" r:id="rId27"/>
    <p:sldId id="420" r:id="rId28"/>
    <p:sldId id="4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oza" initials="WH" lastIdx="1" clrIdx="0">
    <p:extLst>
      <p:ext uri="{19B8F6BF-5375-455C-9EA6-DF929625EA0E}">
        <p15:presenceInfo xmlns:p15="http://schemas.microsoft.com/office/powerpoint/2012/main" userId="55e445cb25cbe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00"/>
    <a:srgbClr val="ED7D31"/>
    <a:srgbClr val="FBE5D6"/>
    <a:srgbClr val="E7E7E7"/>
    <a:srgbClr val="CBCBCB"/>
    <a:srgbClr val="0B4761"/>
    <a:srgbClr val="EBFFEE"/>
    <a:srgbClr val="FFEBFF"/>
    <a:srgbClr val="FFCC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0" autoAdjust="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0DCF8-1FFB-46CE-9764-EA2474733DEB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0F7E-1864-444A-BCAB-64DF75CF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E64E-FC8C-47E5-921D-81F92B58C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A8863-3763-48E4-9545-1C485FC37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EBF54-A788-445C-8AD4-18E13F74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9A30-9669-48DD-88CE-B6AF68F1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5E9A0-28DF-481B-8C03-F37E599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CF19-10FC-4696-A306-7074C203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D4693-2BEE-4C50-A116-3728606E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4F00-DBF8-4F2E-950F-1E7A0C36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AAF3-AD5C-46BD-8C3D-AA5E9369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2B23-B470-4188-BE56-50E1F037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56A16-2EDE-476A-87E7-56B938C92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94A7D-E336-4123-BED4-DFF88C6FC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5A8E-D58D-4714-9892-B20288C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AB772-F666-4896-9CA8-1085A47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6A55-40AC-4E9C-A736-DBCFD7C8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E80F-6963-4CF3-BC16-006A8D22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899F-23E4-4225-A15D-8BD967D6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0FDC8-9019-4739-81E5-6FCA1AB2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7AE6-3BFB-4200-97A0-2667286D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830D-D662-4CB6-956C-443C8121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D0C-F2E9-44CA-B1ED-9AC71ED4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37FB-F359-4D8C-9677-2AA62D23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9D0C-C1E1-49F9-9507-0816F54A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85A4-FADE-4D71-84CC-DC69BCA7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B667-C212-4C96-BC6E-CA1B8469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1FE7-AE73-4FED-A475-26D84D56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B634-1828-4C5C-95B2-BF1B2DE6E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58535-8376-43E6-9C10-823350B7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86AE-473C-40E4-91BB-895E222C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030B2-8C7A-4F23-8158-559EB15B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8DC1-A4BC-4E22-ABBC-158C9048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767B-B32E-460C-B760-B7A1D052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7CD03-C394-4A15-9FC2-F092C2760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942C-71C8-43CD-B9B4-34B742C05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1E617-2EA6-46D5-8AB7-3DB05DF0B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C5172-1AE8-43FB-92C2-A6E6E721E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AA5D8-FAE2-4D27-B354-4F07B482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E8DDD-41A4-4D93-AB09-C732653C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BD67D-1F0B-4DC8-8609-3678D65C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D00E-BEA2-47F4-BE89-AADE7BF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9793-8B66-4B9B-BDA1-13444B31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49423-4B99-474C-9BB5-3AADB0AF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FBADC-FED3-49D1-A55F-A2B01F8A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F804-C6B8-4C65-8D2B-C5226D1F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5D372-8EA2-4A28-9009-936C175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547-E3BD-4283-865A-FEAA2A5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E55D-9FC2-4F7B-AE00-478B8342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9A67-BEC2-42AF-A899-BD3FCD4E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340A9-2CD8-483C-92EA-9EC4BF7D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AB18-B191-441B-93E6-FD36449A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7AA0E-CDF4-4CD5-A919-E6F57353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E81C-2DC8-44E6-939A-A90B897C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9477-59A6-45B5-8D05-17C7EC5D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790C6-397A-460B-9809-AC5D88E87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4828F-2476-45B9-9C00-FB4F1ADC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0D8FD-5138-48C4-9184-D5309AEC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A59C9-D4DE-4BAF-90E4-6052D122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1D457-49A0-406B-AAD5-0C5E07FF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53584-DB21-4623-91BE-894B975E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35E8-6E42-4AE5-8B48-0D05AC52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BA7B-8FE0-4D52-B546-ED67D6CF5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1D34-D208-4B81-BF1D-9E3DADABF1E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0A53B-8841-46E2-9069-58B5A213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88840-9E8F-4883-97F1-B941FAF4F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30.png"/><Relationship Id="rId11" Type="http://schemas.openxmlformats.org/officeDocument/2006/relationships/image" Target="../media/image38.png"/><Relationship Id="rId5" Type="http://schemas.openxmlformats.org/officeDocument/2006/relationships/image" Target="../media/image320.png"/><Relationship Id="rId10" Type="http://schemas.openxmlformats.org/officeDocument/2006/relationships/image" Target="../media/image37.png"/><Relationship Id="rId4" Type="http://schemas.openxmlformats.org/officeDocument/2006/relationships/image" Target="../media/image310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1.png"/><Relationship Id="rId7" Type="http://schemas.openxmlformats.org/officeDocument/2006/relationships/image" Target="../media/image4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70.pn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0" Type="http://schemas.openxmlformats.org/officeDocument/2006/relationships/image" Target="../media/image510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3.png"/><Relationship Id="rId7" Type="http://schemas.openxmlformats.org/officeDocument/2006/relationships/image" Target="../media/image4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70.pn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0" Type="http://schemas.openxmlformats.org/officeDocument/2006/relationships/image" Target="../media/image510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4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5" Type="http://schemas.openxmlformats.org/officeDocument/2006/relationships/image" Target="../media/image450.png"/><Relationship Id="rId10" Type="http://schemas.openxmlformats.org/officeDocument/2006/relationships/image" Target="../media/image500.png"/><Relationship Id="rId9" Type="http://schemas.openxmlformats.org/officeDocument/2006/relationships/image" Target="../media/image4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0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228D-F3C4-4235-8C50-4B7A2877B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779732"/>
            <a:ext cx="12191999" cy="1052051"/>
          </a:xfrm>
        </p:spPr>
        <p:txBody>
          <a:bodyPr>
            <a:noAutofit/>
          </a:bodyPr>
          <a:lstStyle/>
          <a:p>
            <a:r>
              <a:rPr lang="en-US" sz="4400" dirty="0"/>
              <a:t>Hitting Sets for Regular Branching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DD286-4BA7-4402-A2D9-6235D57DC7AE}"/>
              </a:ext>
            </a:extLst>
          </p:cNvPr>
          <p:cNvSpPr txBox="1"/>
          <p:nvPr/>
        </p:nvSpPr>
        <p:spPr>
          <a:xfrm>
            <a:off x="-1" y="4983144"/>
            <a:ext cx="3496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Andrej Bogdanov</a:t>
            </a:r>
            <a:r>
              <a:rPr lang="en-US" sz="2200" baseline="30000" dirty="0"/>
              <a:t>1</a:t>
            </a:r>
          </a:p>
          <a:p>
            <a:pPr algn="ctr"/>
            <a:r>
              <a:rPr lang="en-US" sz="2200" dirty="0">
                <a:latin typeface="+mj-lt"/>
              </a:rPr>
              <a:t>CUHK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ABC01-D71A-46AE-8E03-E424921B6259}"/>
              </a:ext>
            </a:extLst>
          </p:cNvPr>
          <p:cNvSpPr txBox="1"/>
          <p:nvPr/>
        </p:nvSpPr>
        <p:spPr>
          <a:xfrm>
            <a:off x="3684682" y="1987098"/>
            <a:ext cx="4822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CCC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7ED7F-5DF9-4265-BEB0-A213E2331D21}"/>
              </a:ext>
            </a:extLst>
          </p:cNvPr>
          <p:cNvSpPr txBox="1"/>
          <p:nvPr/>
        </p:nvSpPr>
        <p:spPr>
          <a:xfrm>
            <a:off x="2913743" y="4984979"/>
            <a:ext cx="339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William M. Hoza</a:t>
            </a:r>
            <a:r>
              <a:rPr lang="en-US" sz="2200" baseline="30000" dirty="0"/>
              <a:t>2</a:t>
            </a:r>
          </a:p>
          <a:p>
            <a:pPr algn="ctr"/>
            <a:r>
              <a:rPr lang="en-US" sz="2200" dirty="0">
                <a:latin typeface="+mj-lt"/>
              </a:rPr>
              <a:t>Simons Institute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80F6C-CC94-4474-8463-292D2DD12911}"/>
              </a:ext>
            </a:extLst>
          </p:cNvPr>
          <p:cNvSpPr txBox="1"/>
          <p:nvPr/>
        </p:nvSpPr>
        <p:spPr>
          <a:xfrm>
            <a:off x="-1" y="6158853"/>
            <a:ext cx="121920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Supported by RGC GRF CUHK 14209419 and CUHK 14209920. Part of the work was completed at the Simons Institute for the Theory of Computing, UC Berkeley.</a:t>
            </a:r>
            <a:endParaRPr lang="en-US" sz="1400" baseline="30000" dirty="0">
              <a:solidFill>
                <a:schemeClr val="bg1"/>
              </a:solidFill>
            </a:endParaRPr>
          </a:p>
          <a:p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This work was done while the author was visiting the Simons Institute for the Theory of Computing.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Supported by NSF grant CCF-1763299.</a:t>
            </a:r>
          </a:p>
        </p:txBody>
      </p:sp>
      <p:pic>
        <p:nvPicPr>
          <p:cNvPr id="5" name="Picture 4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251E5A04-F7CA-4776-B71E-F5270A312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39" y="2856011"/>
            <a:ext cx="1988762" cy="1988762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509528-2F22-42A8-B07E-3BFE8852822B}"/>
              </a:ext>
            </a:extLst>
          </p:cNvPr>
          <p:cNvSpPr txBox="1"/>
          <p:nvPr/>
        </p:nvSpPr>
        <p:spPr>
          <a:xfrm>
            <a:off x="6036055" y="4983144"/>
            <a:ext cx="339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Gautam </a:t>
            </a:r>
            <a:r>
              <a:rPr lang="en-US" sz="2200" b="1" dirty="0" err="1"/>
              <a:t>Prakriya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CUHK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C65E6D-3F7C-4F05-98AA-E52626F5C339}"/>
                  </a:ext>
                </a:extLst>
              </p:cNvPr>
              <p:cNvSpPr txBox="1"/>
              <p:nvPr/>
            </p:nvSpPr>
            <p:spPr>
              <a:xfrm>
                <a:off x="8994046" y="4983144"/>
                <a:ext cx="33945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/>
                  <a:t>Edward Pyne</a:t>
                </a:r>
                <a:r>
                  <a:rPr lang="en-US" sz="2200" baseline="30000" dirty="0"/>
                  <a:t>3</a:t>
                </a:r>
              </a:p>
              <a:p>
                <a:pPr algn="ctr"/>
                <a:r>
                  <a:rPr lang="en-US" sz="2200" dirty="0">
                    <a:latin typeface="+mj-lt"/>
                  </a:rPr>
                  <a:t>Harvard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latin typeface="+mj-lt"/>
                  </a:rPr>
                  <a:t> MIT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C65E6D-3F7C-4F05-98AA-E52626F5C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046" y="4983144"/>
                <a:ext cx="3394554" cy="769441"/>
              </a:xfrm>
              <a:prstGeom prst="rect">
                <a:avLst/>
              </a:prstGeom>
              <a:blipFill>
                <a:blip r:embed="rId4"/>
                <a:stretch>
                  <a:fillRect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F6C241B-3DD1-AAE5-85B0-FB38C7A4A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5" y="2856012"/>
            <a:ext cx="1988761" cy="1988761"/>
          </a:xfrm>
          <a:prstGeom prst="ellipse">
            <a:avLst/>
          </a:prstGeom>
        </p:spPr>
      </p:pic>
      <p:pic>
        <p:nvPicPr>
          <p:cNvPr id="18" name="Content Placeholder 5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A89CD5EA-90B3-6DAC-9D91-17C03F5625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r="10631" b="14064"/>
          <a:stretch/>
        </p:blipFill>
        <p:spPr>
          <a:xfrm>
            <a:off x="6738951" y="2856011"/>
            <a:ext cx="1988761" cy="1988761"/>
          </a:xfrm>
          <a:prstGeom prst="ellipse">
            <a:avLst/>
          </a:prstGeom>
        </p:spPr>
      </p:pic>
      <p:pic>
        <p:nvPicPr>
          <p:cNvPr id="19" name="Picture 18" descr="A person sitting on a rail&#10;&#10;Description automatically generated with low confidence">
            <a:extLst>
              <a:ext uri="{FF2B5EF4-FFF2-40B4-BE49-F238E27FC236}">
                <a16:creationId xmlns:a16="http://schemas.microsoft.com/office/drawing/2014/main" id="{8D353E57-3691-3703-F768-EBFC31B248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t="2353" r="33558" b="72186"/>
          <a:stretch/>
        </p:blipFill>
        <p:spPr>
          <a:xfrm>
            <a:off x="9696942" y="2856011"/>
            <a:ext cx="1988761" cy="19887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9022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2EB350-CA3A-3A02-0BBC-FB258D5FEAEF}"/>
                  </a:ext>
                </a:extLst>
              </p:cNvPr>
              <p:cNvSpPr txBox="1"/>
              <p:nvPr/>
            </p:nvSpPr>
            <p:spPr>
              <a:xfrm>
                <a:off x="590552" y="3016486"/>
                <a:ext cx="9544046" cy="133523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</a:ln>
            </p:spPr>
            <p:txBody>
              <a:bodyPr wrap="square" lIns="182880" tIns="91440" rIns="182880" bIns="18288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Theorem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[this work]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explicit HSG for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unbounded-width</a:t>
                </a:r>
                <a:r>
                  <a:rPr lang="en-US" sz="2400" dirty="0"/>
                  <a:t> regular ROBPs that have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only one accept state</a:t>
                </a:r>
                <a:r>
                  <a:rPr lang="en-US" sz="2400" dirty="0"/>
                  <a:t>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2EB350-CA3A-3A02-0BBC-FB258D5FE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2" y="3016486"/>
                <a:ext cx="9544046" cy="13352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BB4B69-6D73-7612-714F-347BF0A3D799}"/>
              </a:ext>
            </a:extLst>
          </p:cNvPr>
          <p:cNvSpPr/>
          <p:nvPr/>
        </p:nvSpPr>
        <p:spPr>
          <a:xfrm>
            <a:off x="3782504" y="2005575"/>
            <a:ext cx="1876903" cy="5538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FFB13-7CC8-94BF-8F38-D2661849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1334750" cy="1325563"/>
          </a:xfrm>
        </p:spPr>
        <p:txBody>
          <a:bodyPr/>
          <a:lstStyle/>
          <a:p>
            <a:r>
              <a:rPr lang="en-US" u="sng" dirty="0"/>
              <a:t>Contribution 1: </a:t>
            </a:r>
            <a:r>
              <a:rPr lang="en-US" u="sng" dirty="0">
                <a:solidFill>
                  <a:schemeClr val="accent1"/>
                </a:solidFill>
              </a:rPr>
              <a:t>Unbounded-width</a:t>
            </a:r>
            <a:r>
              <a:rPr lang="en-US" u="sng" dirty="0"/>
              <a:t>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C8357CA-0EAD-FC0A-E399-F8989D1369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1204450"/>
                <a:ext cx="10515600" cy="16044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Seed length of BRRY PRG for regular ROBPs: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C8357CA-0EAD-FC0A-E399-F8989D136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04450"/>
                <a:ext cx="10515600" cy="1604448"/>
              </a:xfrm>
              <a:prstGeom prst="rect">
                <a:avLst/>
              </a:prstGeo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304E211-5781-8B1B-DAA8-D74B2F5466E0}"/>
              </a:ext>
            </a:extLst>
          </p:cNvPr>
          <p:cNvGrpSpPr/>
          <p:nvPr/>
        </p:nvGrpSpPr>
        <p:grpSpPr>
          <a:xfrm>
            <a:off x="4284625" y="2517754"/>
            <a:ext cx="875919" cy="582287"/>
            <a:chOff x="10505954" y="877824"/>
            <a:chExt cx="1362553" cy="6861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CB8A0E-3327-9AAF-29CE-D34BB857F414}"/>
                </a:ext>
              </a:extLst>
            </p:cNvPr>
            <p:cNvSpPr/>
            <p:nvPr/>
          </p:nvSpPr>
          <p:spPr>
            <a:xfrm>
              <a:off x="10505954" y="877824"/>
              <a:ext cx="678744" cy="678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0D9B4C-E8F7-96F0-2DCA-220BD2FB88DA}"/>
                </a:ext>
              </a:extLst>
            </p:cNvPr>
            <p:cNvSpPr/>
            <p:nvPr/>
          </p:nvSpPr>
          <p:spPr>
            <a:xfrm>
              <a:off x="10653449" y="886714"/>
              <a:ext cx="383754" cy="383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0B7CF5-DD69-B5D7-0695-7A523D714A8A}"/>
                </a:ext>
              </a:extLst>
            </p:cNvPr>
            <p:cNvSpPr/>
            <p:nvPr/>
          </p:nvSpPr>
          <p:spPr>
            <a:xfrm>
              <a:off x="11189763" y="885205"/>
              <a:ext cx="678744" cy="678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D5A9AB-1BFF-F6FD-9BD5-782D762D0710}"/>
                </a:ext>
              </a:extLst>
            </p:cNvPr>
            <p:cNvSpPr/>
            <p:nvPr/>
          </p:nvSpPr>
          <p:spPr>
            <a:xfrm>
              <a:off x="11337258" y="894095"/>
              <a:ext cx="383754" cy="383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12A10FC-408C-043D-646F-EEEABF6AF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950" y="4559310"/>
                <a:ext cx="11172825" cy="209707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Adds to recent work studying “unbounded-width single-accept-state” programs</a:t>
                </a:r>
                <a:br>
                  <a:rPr lang="en-US" dirty="0"/>
                </a:br>
                <a:r>
                  <a:rPr lang="en-US" sz="1800" dirty="0">
                    <a:solidFill>
                      <a:srgbClr val="C00000"/>
                    </a:solidFill>
                  </a:rPr>
                  <a:t>[H,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2021] [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2021] [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2022] [Lee,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2022]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 programs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accept states, our seed length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12A10FC-408C-043D-646F-EEEABF6AF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4559310"/>
                <a:ext cx="11172825" cy="2097077"/>
              </a:xfrm>
              <a:blipFill>
                <a:blip r:embed="rId4"/>
                <a:stretch>
                  <a:fillRect l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04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146609-1CDC-E3B5-E420-5EBA870A53FD}"/>
                  </a:ext>
                </a:extLst>
              </p:cNvPr>
              <p:cNvSpPr txBox="1"/>
              <p:nvPr/>
            </p:nvSpPr>
            <p:spPr>
              <a:xfrm>
                <a:off x="1409700" y="2992248"/>
                <a:ext cx="9658349" cy="138371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</a:ln>
            </p:spPr>
            <p:txBody>
              <a:bodyPr wrap="square" lIns="182880" tIns="91440" rIns="182880" bIns="18288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Theorem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[this work]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explicit HSG for regular ROBPs with seed length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fun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24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sz="24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146609-1CDC-E3B5-E420-5EBA870A5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2992248"/>
                <a:ext cx="9658349" cy="138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BB4B69-6D73-7612-714F-347BF0A3D799}"/>
              </a:ext>
            </a:extLst>
          </p:cNvPr>
          <p:cNvSpPr/>
          <p:nvPr/>
        </p:nvSpPr>
        <p:spPr>
          <a:xfrm>
            <a:off x="5943600" y="1993397"/>
            <a:ext cx="2428875" cy="5538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FFB13-7CC8-94BF-8F38-D2661849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1334750" cy="1325563"/>
          </a:xfrm>
        </p:spPr>
        <p:txBody>
          <a:bodyPr/>
          <a:lstStyle/>
          <a:p>
            <a:r>
              <a:rPr lang="en-US" u="sng" dirty="0"/>
              <a:t>Contribution 2: </a:t>
            </a:r>
            <a:r>
              <a:rPr lang="en-US" u="sng" dirty="0">
                <a:solidFill>
                  <a:schemeClr val="accent1"/>
                </a:solidFill>
              </a:rPr>
              <a:t>Low-threshold </a:t>
            </a:r>
            <a:r>
              <a:rPr lang="en-US" u="sng" dirty="0"/>
              <a:t>HSGs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C8357CA-0EAD-FC0A-E399-F8989D1369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1204450"/>
                <a:ext cx="10515600" cy="16044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Seed length of BRRY PRG for regular ROBPs: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C8357CA-0EAD-FC0A-E399-F8989D136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04450"/>
                <a:ext cx="10515600" cy="1604448"/>
              </a:xfrm>
              <a:prstGeom prst="rect">
                <a:avLst/>
              </a:prstGeo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304E211-5781-8B1B-DAA8-D74B2F5466E0}"/>
              </a:ext>
            </a:extLst>
          </p:cNvPr>
          <p:cNvGrpSpPr/>
          <p:nvPr/>
        </p:nvGrpSpPr>
        <p:grpSpPr>
          <a:xfrm>
            <a:off x="6799225" y="2530013"/>
            <a:ext cx="875919" cy="582287"/>
            <a:chOff x="10505954" y="877824"/>
            <a:chExt cx="1362553" cy="6861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CB8A0E-3327-9AAF-29CE-D34BB857F414}"/>
                </a:ext>
              </a:extLst>
            </p:cNvPr>
            <p:cNvSpPr/>
            <p:nvPr/>
          </p:nvSpPr>
          <p:spPr>
            <a:xfrm>
              <a:off x="10505954" y="877824"/>
              <a:ext cx="678744" cy="678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0D9B4C-E8F7-96F0-2DCA-220BD2FB88DA}"/>
                </a:ext>
              </a:extLst>
            </p:cNvPr>
            <p:cNvSpPr/>
            <p:nvPr/>
          </p:nvSpPr>
          <p:spPr>
            <a:xfrm>
              <a:off x="10653449" y="886714"/>
              <a:ext cx="383754" cy="383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0B7CF5-DD69-B5D7-0695-7A523D714A8A}"/>
                </a:ext>
              </a:extLst>
            </p:cNvPr>
            <p:cNvSpPr/>
            <p:nvPr/>
          </p:nvSpPr>
          <p:spPr>
            <a:xfrm>
              <a:off x="11189763" y="885205"/>
              <a:ext cx="678744" cy="678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D5A9AB-1BFF-F6FD-9BD5-782D762D0710}"/>
                </a:ext>
              </a:extLst>
            </p:cNvPr>
            <p:cNvSpPr/>
            <p:nvPr/>
          </p:nvSpPr>
          <p:spPr>
            <a:xfrm>
              <a:off x="11337258" y="894095"/>
              <a:ext cx="383754" cy="383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12A10FC-408C-043D-646F-EEEABF6AF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4895850"/>
                <a:ext cx="9744075" cy="176053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E.g., 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, our seed length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lit/>
                                  </m:rP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12A10FC-408C-043D-646F-EEEABF6AF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4895850"/>
                <a:ext cx="9744075" cy="1760537"/>
              </a:xfrm>
              <a:blipFill>
                <a:blip r:embed="rId4"/>
                <a:stretch>
                  <a:fillRect l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407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593E-FCE5-9E6E-2AA8-E436D273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Best of both worlds?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D28936-ADED-BEB0-F14D-4D18D63038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2319337"/>
                <a:ext cx="9791700" cy="37004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Compared to BRRY: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Our first construction eliminates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term (assuming only one accept state)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Our second construction improves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term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Can we get </a:t>
                </a:r>
                <a:r>
                  <a:rPr lang="en-US" dirty="0">
                    <a:solidFill>
                      <a:schemeClr val="accent1"/>
                    </a:solidFill>
                  </a:rPr>
                  <a:t>both improvements simultaneously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D28936-ADED-BEB0-F14D-4D18D6303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319337"/>
                <a:ext cx="9791700" cy="3700463"/>
              </a:xfrm>
              <a:blipFill>
                <a:blip r:embed="rId2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D452D757-C0AD-8535-AEE6-F21F113C5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67" y="1588293"/>
            <a:ext cx="4588933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2C05-770D-500F-D0D9-896180B9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Prior work: Yes, for </a:t>
            </a:r>
            <a:r>
              <a:rPr lang="en-US" u="sng" dirty="0">
                <a:solidFill>
                  <a:schemeClr val="accent1"/>
                </a:solidFill>
              </a:rPr>
              <a:t>permutation</a:t>
            </a:r>
            <a:r>
              <a:rPr lang="en-US" u="sng" dirty="0"/>
              <a:t> ROBPs…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743D1-EE01-792D-29C8-92A501362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101724"/>
            <a:ext cx="11801476" cy="55064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permutation</a:t>
            </a:r>
            <a:r>
              <a:rPr lang="en-US" dirty="0"/>
              <a:t> ROBP is a regular ROBP such that incoming edges have distinct labels </a:t>
            </a:r>
          </a:p>
          <a:p>
            <a:pPr>
              <a:lnSpc>
                <a:spcPct val="150000"/>
              </a:lnSpc>
            </a:pPr>
            <a:r>
              <a:rPr lang="en-US" dirty="0"/>
              <a:t>Permutation ROBPs have been studied in many prior works</a:t>
            </a:r>
            <a:br>
              <a:rPr lang="en-US" dirty="0"/>
            </a:br>
            <a:r>
              <a:rPr lang="en-US" sz="1600" dirty="0">
                <a:solidFill>
                  <a:srgbClr val="C00000"/>
                </a:solidFill>
              </a:rPr>
              <a:t>[BV 2010] [KNP 2011] [De 2011] [Steinke 2012] [RSV 2013] [CHHL 2018] [HPV 2021] [PV 2021a] [PV 2021b] [PV 2022]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dirty="0"/>
              <a:t>Can </a:t>
            </a:r>
            <a:r>
              <a:rPr lang="en-US" dirty="0" err="1"/>
              <a:t>Pyne</a:t>
            </a:r>
            <a:r>
              <a:rPr lang="en-US" dirty="0"/>
              <a:t> and </a:t>
            </a:r>
            <a:r>
              <a:rPr lang="en-US" dirty="0" err="1"/>
              <a:t>Vadhan’s</a:t>
            </a:r>
            <a:r>
              <a:rPr lang="en-US" dirty="0"/>
              <a:t> result be generalized to </a:t>
            </a:r>
            <a:r>
              <a:rPr lang="en-US" dirty="0">
                <a:solidFill>
                  <a:schemeClr val="accent1"/>
                </a:solidFill>
              </a:rPr>
              <a:t>regular</a:t>
            </a:r>
            <a:r>
              <a:rPr lang="en-US" dirty="0"/>
              <a:t> ROBPs?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73698B-DE46-196B-41D1-A3951D2A9666}"/>
              </a:ext>
            </a:extLst>
          </p:cNvPr>
          <p:cNvSpPr txBox="1"/>
          <p:nvPr/>
        </p:nvSpPr>
        <p:spPr>
          <a:xfrm>
            <a:off x="5376632" y="6519446"/>
            <a:ext cx="779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*In fact, they construct something stronger than an HSG called a “weighted PRG”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22EAD2-ABA0-0153-D574-06080A799839}"/>
                  </a:ext>
                </a:extLst>
              </p:cNvPr>
              <p:cNvSpPr txBox="1"/>
              <p:nvPr/>
            </p:nvSpPr>
            <p:spPr>
              <a:xfrm>
                <a:off x="476250" y="3805973"/>
                <a:ext cx="11401425" cy="14417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C00000"/>
                </a:solidFill>
              </a:ln>
            </p:spPr>
            <p:txBody>
              <a:bodyPr wrap="square" lIns="182880" tIns="91440" rIns="182880" bIns="18288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Theorem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400" dirty="0">
                    <a:solidFill>
                      <a:srgbClr val="C00000"/>
                    </a:solidFill>
                  </a:rPr>
                  <a:t> 2021]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explicit HSG* for unbounded-width, single-accept-state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permutation</a:t>
                </a:r>
                <a:r>
                  <a:rPr lang="en-US" sz="2400" dirty="0"/>
                  <a:t> ROBPs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22EAD2-ABA0-0153-D574-06080A799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805973"/>
                <a:ext cx="11401425" cy="1441741"/>
              </a:xfrm>
              <a:prstGeom prst="rect">
                <a:avLst/>
              </a:prstGeom>
              <a:blipFill>
                <a:blip r:embed="rId2"/>
                <a:stretch>
                  <a:fillRect r="-266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9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3DB4-26AC-7692-1384-AEC52DD3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0863"/>
            <a:ext cx="10515600" cy="1325563"/>
          </a:xfrm>
        </p:spPr>
        <p:txBody>
          <a:bodyPr/>
          <a:lstStyle/>
          <a:p>
            <a:r>
              <a:rPr lang="en-US" u="sng" dirty="0"/>
              <a:t>Contribution 3: </a:t>
            </a:r>
            <a:r>
              <a:rPr lang="en-US" u="sng" dirty="0">
                <a:solidFill>
                  <a:schemeClr val="accent1"/>
                </a:solidFill>
              </a:rPr>
              <a:t>Reduction to regular</a:t>
            </a:r>
            <a:r>
              <a:rPr lang="en-US" u="sng" dirty="0"/>
              <a:t>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770C6F-BA66-908B-F568-5B5DF40D1B1A}"/>
                  </a:ext>
                </a:extLst>
              </p:cNvPr>
              <p:cNvSpPr txBox="1"/>
              <p:nvPr/>
            </p:nvSpPr>
            <p:spPr>
              <a:xfrm>
                <a:off x="152399" y="1476426"/>
                <a:ext cx="11887201" cy="188077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</a:ln>
            </p:spPr>
            <p:txBody>
              <a:bodyPr wrap="square" lIns="182880" tIns="91440" rIns="182880" bIns="18288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Theorem</a:t>
                </a:r>
                <a:r>
                  <a:rPr lang="en-US" sz="2400" dirty="0"/>
                  <a:t>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be a large enough constant.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explicit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-HSG for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sz="2400" dirty="0"/>
                  <a:t> ROBPs of width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𝑛𝑤</m:t>
                            </m:r>
                            <m:r>
                              <m:rPr>
                                <m:lit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/>
                  <a:t> and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𝑛𝑤</m:t>
                            </m:r>
                            <m:r>
                              <m:rPr>
                                <m:lit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explicit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400" dirty="0"/>
                  <a:t>-HSG for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all</a:t>
                </a:r>
                <a:r>
                  <a:rPr lang="en-US" sz="2400" dirty="0"/>
                  <a:t> width-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length-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ROBPs with the same seed length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770C6F-BA66-908B-F568-5B5DF40D1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476426"/>
                <a:ext cx="11887201" cy="1880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C7C3CB5-AAD0-781B-0686-7718B7BA57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399" y="3577003"/>
                <a:ext cx="11525251" cy="308097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 proof builds heavily on prior work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Reingold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Trevisan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400" dirty="0">
                    <a:solidFill>
                      <a:srgbClr val="C00000"/>
                    </a:solidFill>
                  </a:rPr>
                  <a:t> 2006]</a:t>
                </a:r>
                <a:r>
                  <a:rPr lang="en-US" sz="2400" dirty="0"/>
                  <a:t>, which proves an analogous theorem in a different setting (“pseudo-converging walks” on digraphs)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Corollary: If we could generalize the </a:t>
                </a:r>
                <a:r>
                  <a:rPr lang="en-US" sz="2400" dirty="0" err="1"/>
                  <a:t>Pyne-Vadhan</a:t>
                </a:r>
                <a:r>
                  <a:rPr lang="en-US" sz="2400" dirty="0"/>
                  <a:t> seed length for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permutation</a:t>
                </a:r>
                <a:r>
                  <a:rPr lang="en-US" sz="2400" dirty="0"/>
                  <a:t> ROBPs to the case of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sz="2400" dirty="0"/>
                  <a:t> ROBPs, then we would get an explicit HSG for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all</a:t>
                </a:r>
                <a:r>
                  <a:rPr lang="en-US" sz="2400" dirty="0"/>
                  <a:t> width-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length-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ROBPs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C7C3CB5-AAD0-781B-0686-7718B7BA5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3577003"/>
                <a:ext cx="11525251" cy="3080971"/>
              </a:xfrm>
              <a:blipFill>
                <a:blip r:embed="rId3"/>
                <a:stretch>
                  <a:fillRect l="-687" b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5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6BA9-632E-9E81-27AE-17D45B9D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40" y="1141"/>
            <a:ext cx="10515600" cy="1325563"/>
          </a:xfrm>
        </p:spPr>
        <p:txBody>
          <a:bodyPr/>
          <a:lstStyle/>
          <a:p>
            <a:r>
              <a:rPr lang="en-US" u="sng" dirty="0"/>
              <a:t>The optimal parameter regime</a:t>
            </a:r>
            <a:endParaRPr lang="en-US" u="sng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F5A09-9EA8-B8A1-65F2-8905EC7AE7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475" y="2079493"/>
                <a:ext cx="11449050" cy="426415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Another corollary: If there are explicit HSGs for </a:t>
                </a:r>
                <a:r>
                  <a:rPr lang="en-US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dirty="0"/>
                  <a:t> ROBPs with </a:t>
                </a:r>
                <a:r>
                  <a:rPr lang="en-US" dirty="0">
                    <a:solidFill>
                      <a:schemeClr val="accent1"/>
                    </a:solidFill>
                  </a:rPr>
                  <a:t>optimal</a:t>
                </a:r>
                <a:r>
                  <a:rPr lang="en-US" dirty="0"/>
                  <a:t>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𝑛𝑤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RL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(To handle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, we combine our reduction with prior work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[Cheng, H 2020]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6F5A09-9EA8-B8A1-65F2-8905EC7AE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2079493"/>
                <a:ext cx="11449050" cy="4264157"/>
              </a:xfrm>
              <a:blipFill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8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2268-A3DB-9B48-308D-F462C8A2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6451"/>
            <a:ext cx="7353300" cy="1325563"/>
          </a:xfrm>
        </p:spPr>
        <p:txBody>
          <a:bodyPr/>
          <a:lstStyle/>
          <a:p>
            <a:r>
              <a:rPr lang="en-US" u="sng" dirty="0"/>
              <a:t>Our two unconditional HSGs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45A4-8C0A-6B2D-D58D-504059E1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990725"/>
            <a:ext cx="11306174" cy="28670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Remainder of this talk: Our two HSGs</a:t>
            </a:r>
          </a:p>
          <a:p>
            <a:pPr>
              <a:lnSpc>
                <a:spcPct val="150000"/>
              </a:lnSpc>
            </a:pPr>
            <a:r>
              <a:rPr lang="en-US" dirty="0"/>
              <a:t>Key to both: Analysis of a new branching program model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“Unanimity programs”</a:t>
            </a:r>
          </a:p>
        </p:txBody>
      </p:sp>
    </p:spTree>
    <p:extLst>
      <p:ext uri="{BB962C8B-B14F-4D97-AF65-F5344CB8AC3E}">
        <p14:creationId xmlns:p14="http://schemas.microsoft.com/office/powerpoint/2010/main" val="39114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69"/>
            <a:ext cx="10515600" cy="1325563"/>
          </a:xfrm>
        </p:spPr>
        <p:txBody>
          <a:bodyPr/>
          <a:lstStyle/>
          <a:p>
            <a:r>
              <a:rPr lang="en-US" u="sng" dirty="0"/>
              <a:t>Unanimity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445465" y="1903022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65" y="1903022"/>
                <a:ext cx="662473" cy="369332"/>
              </a:xfrm>
              <a:prstGeom prst="rect">
                <a:avLst/>
              </a:prstGeom>
              <a:blipFill>
                <a:blip r:embed="rId3"/>
                <a:stretch>
                  <a:fillRect r="-14679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1" name="Group 490">
            <a:extLst>
              <a:ext uri="{FF2B5EF4-FFF2-40B4-BE49-F238E27FC236}">
                <a16:creationId xmlns:a16="http://schemas.microsoft.com/office/drawing/2014/main" id="{DD777501-1354-0C09-FB54-26668E037F73}"/>
              </a:ext>
            </a:extLst>
          </p:cNvPr>
          <p:cNvGrpSpPr/>
          <p:nvPr/>
        </p:nvGrpSpPr>
        <p:grpSpPr>
          <a:xfrm>
            <a:off x="2601806" y="1764559"/>
            <a:ext cx="5972852" cy="3741164"/>
            <a:chOff x="2601806" y="1764559"/>
            <a:chExt cx="5972852" cy="3741164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22" idx="6"/>
              <a:endCxn id="130" idx="2"/>
            </p:cNvCxnSpPr>
            <p:nvPr/>
          </p:nvCxnSpPr>
          <p:spPr>
            <a:xfrm>
              <a:off x="4714947" y="4671551"/>
              <a:ext cx="661426" cy="533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D507627-42B6-417A-9DA1-628529285A7B}"/>
                </a:ext>
              </a:extLst>
            </p:cNvPr>
            <p:cNvCxnSpPr>
              <a:cxnSpLocks/>
              <a:stCxn id="118" idx="6"/>
              <a:endCxn id="128" idx="1"/>
            </p:cNvCxnSpPr>
            <p:nvPr/>
          </p:nvCxnSpPr>
          <p:spPr>
            <a:xfrm>
              <a:off x="4720285" y="2138389"/>
              <a:ext cx="721987" cy="69514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1D7BB3C-B6DE-4079-95BD-4EC3CD319F2A}"/>
                </a:ext>
              </a:extLst>
            </p:cNvPr>
            <p:cNvCxnSpPr>
              <a:cxnSpLocks/>
              <a:stCxn id="130" idx="7"/>
              <a:endCxn id="136" idx="3"/>
            </p:cNvCxnSpPr>
            <p:nvPr/>
          </p:nvCxnSpPr>
          <p:spPr>
            <a:xfrm flipV="1">
              <a:off x="5717676" y="3985453"/>
              <a:ext cx="746691" cy="55006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3968389-2A79-4A6E-995E-74FFC128715B}"/>
                </a:ext>
              </a:extLst>
            </p:cNvPr>
            <p:cNvCxnSpPr>
              <a:cxnSpLocks/>
              <a:endCxn id="110" idx="2"/>
            </p:cNvCxnSpPr>
            <p:nvPr/>
          </p:nvCxnSpPr>
          <p:spPr>
            <a:xfrm>
              <a:off x="2661044" y="2143576"/>
              <a:ext cx="607732" cy="148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39F659A-6EB7-4AE4-81BA-F18CB2D6F2F5}"/>
                </a:ext>
              </a:extLst>
            </p:cNvPr>
            <p:cNvCxnSpPr>
              <a:cxnSpLocks/>
              <a:stCxn id="4" idx="5"/>
              <a:endCxn id="111" idx="1"/>
            </p:cNvCxnSpPr>
            <p:nvPr/>
          </p:nvCxnSpPr>
          <p:spPr>
            <a:xfrm>
              <a:off x="2601806" y="2285096"/>
              <a:ext cx="727531" cy="54844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BE6AE1-4C30-4818-AF8E-DF3BCEE858E2}"/>
                </a:ext>
              </a:extLst>
            </p:cNvPr>
            <p:cNvSpPr txBox="1"/>
            <p:nvPr/>
          </p:nvSpPr>
          <p:spPr>
            <a:xfrm>
              <a:off x="2806958" y="1764559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2ACBF8-0C03-4597-8D94-D3CFD7E84688}"/>
                </a:ext>
              </a:extLst>
            </p:cNvPr>
            <p:cNvSpPr txBox="1"/>
            <p:nvPr/>
          </p:nvSpPr>
          <p:spPr>
            <a:xfrm>
              <a:off x="2962466" y="2253486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0802EC0-579F-4A1D-B332-1188A892E3B0}"/>
                </a:ext>
              </a:extLst>
            </p:cNvPr>
            <p:cNvCxnSpPr>
              <a:cxnSpLocks/>
              <a:stCxn id="111" idx="5"/>
              <a:endCxn id="122" idx="1"/>
            </p:cNvCxnSpPr>
            <p:nvPr/>
          </p:nvCxnSpPr>
          <p:spPr>
            <a:xfrm>
              <a:off x="3612082" y="3116281"/>
              <a:ext cx="761562" cy="14138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C22FD34-63AE-4794-A902-3F197FD9EDAD}"/>
                </a:ext>
              </a:extLst>
            </p:cNvPr>
            <p:cNvCxnSpPr>
              <a:cxnSpLocks/>
              <a:stCxn id="111" idx="7"/>
              <a:endCxn id="118" idx="3"/>
            </p:cNvCxnSpPr>
            <p:nvPr/>
          </p:nvCxnSpPr>
          <p:spPr>
            <a:xfrm flipV="1">
              <a:off x="3612082" y="2279761"/>
              <a:ext cx="766900" cy="55377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9B7BA58-80C3-4D06-8639-93733916C902}"/>
                </a:ext>
              </a:extLst>
            </p:cNvPr>
            <p:cNvCxnSpPr>
              <a:cxnSpLocks/>
              <a:stCxn id="110" idx="5"/>
              <a:endCxn id="119" idx="1"/>
            </p:cNvCxnSpPr>
            <p:nvPr/>
          </p:nvCxnSpPr>
          <p:spPr>
            <a:xfrm>
              <a:off x="3610079" y="2285096"/>
              <a:ext cx="770906" cy="54310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314083D-D50D-41BB-A2E2-6E92CD826E8B}"/>
                </a:ext>
              </a:extLst>
            </p:cNvPr>
            <p:cNvCxnSpPr>
              <a:cxnSpLocks/>
              <a:stCxn id="110" idx="6"/>
              <a:endCxn id="118" idx="2"/>
            </p:cNvCxnSpPr>
            <p:nvPr/>
          </p:nvCxnSpPr>
          <p:spPr>
            <a:xfrm flipV="1">
              <a:off x="3668637" y="2138389"/>
              <a:ext cx="651787" cy="533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5EBE971-9A1D-4796-BD45-4EF0E3A28A7F}"/>
                </a:ext>
              </a:extLst>
            </p:cNvPr>
            <p:cNvSpPr txBox="1"/>
            <p:nvPr/>
          </p:nvSpPr>
          <p:spPr>
            <a:xfrm>
              <a:off x="3550773" y="3315783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9A2AC63-AD4A-4646-A74A-A4D5AE0280E9}"/>
                </a:ext>
              </a:extLst>
            </p:cNvPr>
            <p:cNvSpPr txBox="1"/>
            <p:nvPr/>
          </p:nvSpPr>
          <p:spPr>
            <a:xfrm>
              <a:off x="3671594" y="2701602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1F80865-4379-43F8-A30B-80507734B96E}"/>
                </a:ext>
              </a:extLst>
            </p:cNvPr>
            <p:cNvCxnSpPr>
              <a:cxnSpLocks/>
              <a:stCxn id="122" idx="7"/>
              <a:endCxn id="129" idx="3"/>
            </p:cNvCxnSpPr>
            <p:nvPr/>
          </p:nvCxnSpPr>
          <p:spPr>
            <a:xfrm flipV="1">
              <a:off x="4656389" y="3990788"/>
              <a:ext cx="785430" cy="53939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389C43C-EB99-41AD-A64B-04EF04FF3BC8}"/>
                </a:ext>
              </a:extLst>
            </p:cNvPr>
            <p:cNvCxnSpPr>
              <a:cxnSpLocks/>
              <a:stCxn id="118" idx="5"/>
              <a:endCxn id="131" idx="1"/>
            </p:cNvCxnSpPr>
            <p:nvPr/>
          </p:nvCxnSpPr>
          <p:spPr>
            <a:xfrm>
              <a:off x="4661727" y="2279761"/>
              <a:ext cx="777284" cy="308992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756F0A3-79D4-46F5-AE38-BC9B1FB9633E}"/>
                </a:ext>
              </a:extLst>
            </p:cNvPr>
            <p:cNvSpPr txBox="1"/>
            <p:nvPr/>
          </p:nvSpPr>
          <p:spPr>
            <a:xfrm>
              <a:off x="4599388" y="4151347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68DB870-A0F5-4C55-80BB-8E25309CA769}"/>
                </a:ext>
              </a:extLst>
            </p:cNvPr>
            <p:cNvSpPr txBox="1"/>
            <p:nvPr/>
          </p:nvSpPr>
          <p:spPr>
            <a:xfrm>
              <a:off x="4678222" y="4677463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1E96105-4FDE-47A5-AD2F-F09A1804ABC5}"/>
                </a:ext>
              </a:extLst>
            </p:cNvPr>
            <p:cNvCxnSpPr>
              <a:cxnSpLocks/>
              <a:stCxn id="129" idx="7"/>
              <a:endCxn id="133" idx="3"/>
            </p:cNvCxnSpPr>
            <p:nvPr/>
          </p:nvCxnSpPr>
          <p:spPr>
            <a:xfrm flipV="1">
              <a:off x="5724564" y="2279761"/>
              <a:ext cx="738253" cy="142828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DC15A505-4855-4D77-9591-57D698F4AA7C}"/>
                </a:ext>
              </a:extLst>
            </p:cNvPr>
            <p:cNvCxnSpPr>
              <a:cxnSpLocks/>
              <a:stCxn id="129" idx="5"/>
              <a:endCxn id="147" idx="1"/>
            </p:cNvCxnSpPr>
            <p:nvPr/>
          </p:nvCxnSpPr>
          <p:spPr>
            <a:xfrm>
              <a:off x="5724564" y="3990788"/>
              <a:ext cx="732056" cy="137356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A0D78B-0324-4A65-8A14-8317EF630DA3}"/>
                </a:ext>
              </a:extLst>
            </p:cNvPr>
            <p:cNvSpPr txBox="1"/>
            <p:nvPr/>
          </p:nvSpPr>
          <p:spPr>
            <a:xfrm>
              <a:off x="5512836" y="3997015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F5CE2B4-4AE3-4B2E-B490-8C63B56B2932}"/>
                </a:ext>
              </a:extLst>
            </p:cNvPr>
            <p:cNvSpPr txBox="1"/>
            <p:nvPr/>
          </p:nvSpPr>
          <p:spPr>
            <a:xfrm>
              <a:off x="5797957" y="3311594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816DCEB-2AD2-4067-8DE7-1AA035024BF5}"/>
                </a:ext>
              </a:extLst>
            </p:cNvPr>
            <p:cNvCxnSpPr>
              <a:cxnSpLocks/>
              <a:stCxn id="130" idx="5"/>
              <a:endCxn id="147" idx="1"/>
            </p:cNvCxnSpPr>
            <p:nvPr/>
          </p:nvCxnSpPr>
          <p:spPr>
            <a:xfrm>
              <a:off x="5717676" y="4818258"/>
              <a:ext cx="738944" cy="54609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0D3F864-4F0C-468F-AF9F-3129FB3DB640}"/>
                </a:ext>
              </a:extLst>
            </p:cNvPr>
            <p:cNvCxnSpPr>
              <a:cxnSpLocks/>
              <a:stCxn id="133" idx="5"/>
              <a:endCxn id="156" idx="1"/>
            </p:cNvCxnSpPr>
            <p:nvPr/>
          </p:nvCxnSpPr>
          <p:spPr>
            <a:xfrm>
              <a:off x="6745562" y="2279761"/>
              <a:ext cx="786285" cy="142294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994A662-4441-486F-95BF-DA09E6FF0CC8}"/>
                </a:ext>
              </a:extLst>
            </p:cNvPr>
            <p:cNvSpPr txBox="1"/>
            <p:nvPr/>
          </p:nvSpPr>
          <p:spPr>
            <a:xfrm>
              <a:off x="6604515" y="2357408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C8211BC-F5A4-42AB-9455-BA082AAEB0F6}"/>
                </a:ext>
              </a:extLst>
            </p:cNvPr>
            <p:cNvCxnSpPr>
              <a:cxnSpLocks/>
              <a:stCxn id="133" idx="6"/>
              <a:endCxn id="148" idx="2"/>
            </p:cNvCxnSpPr>
            <p:nvPr/>
          </p:nvCxnSpPr>
          <p:spPr>
            <a:xfrm>
              <a:off x="6804120" y="2138389"/>
              <a:ext cx="67255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B7D068A-15DA-4DC2-A29D-26389D037AD1}"/>
                </a:ext>
              </a:extLst>
            </p:cNvPr>
            <p:cNvSpPr txBox="1"/>
            <p:nvPr/>
          </p:nvSpPr>
          <p:spPr>
            <a:xfrm>
              <a:off x="6745488" y="1792735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34F3905-1917-4012-B215-984650233864}"/>
                </a:ext>
              </a:extLst>
            </p:cNvPr>
            <p:cNvCxnSpPr>
              <a:cxnSpLocks/>
              <a:stCxn id="147" idx="7"/>
              <a:endCxn id="156" idx="3"/>
            </p:cNvCxnSpPr>
            <p:nvPr/>
          </p:nvCxnSpPr>
          <p:spPr>
            <a:xfrm flipV="1">
              <a:off x="6739365" y="3985453"/>
              <a:ext cx="792482" cy="13788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A29F5DBF-260A-43F3-B509-0B72FE7C5794}"/>
                </a:ext>
              </a:extLst>
            </p:cNvPr>
            <p:cNvCxnSpPr>
              <a:cxnSpLocks/>
              <a:stCxn id="147" idx="6"/>
              <a:endCxn id="157" idx="3"/>
            </p:cNvCxnSpPr>
            <p:nvPr/>
          </p:nvCxnSpPr>
          <p:spPr>
            <a:xfrm flipV="1">
              <a:off x="6797923" y="4812923"/>
              <a:ext cx="727036" cy="69280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3206606-5C8A-4D10-A5DE-48098B0F6F02}"/>
                </a:ext>
              </a:extLst>
            </p:cNvPr>
            <p:cNvCxnSpPr>
              <a:cxnSpLocks/>
              <a:stCxn id="148" idx="5"/>
              <a:endCxn id="168" idx="1"/>
            </p:cNvCxnSpPr>
            <p:nvPr/>
          </p:nvCxnSpPr>
          <p:spPr>
            <a:xfrm>
              <a:off x="7817981" y="2279761"/>
              <a:ext cx="756677" cy="54844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A99C184-5287-4DFF-A09F-703F6C862210}"/>
                </a:ext>
              </a:extLst>
            </p:cNvPr>
            <p:cNvSpPr txBox="1"/>
            <p:nvPr/>
          </p:nvSpPr>
          <p:spPr>
            <a:xfrm>
              <a:off x="7581182" y="3269457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A90F1607-8C54-4A41-BE73-4D376388CB1B}"/>
                </a:ext>
              </a:extLst>
            </p:cNvPr>
            <p:cNvCxnSpPr>
              <a:cxnSpLocks/>
              <a:stCxn id="148" idx="6"/>
              <a:endCxn id="167" idx="2"/>
            </p:cNvCxnSpPr>
            <p:nvPr/>
          </p:nvCxnSpPr>
          <p:spPr>
            <a:xfrm>
              <a:off x="7876539" y="2138389"/>
              <a:ext cx="63755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34360D6-1D06-46AF-838F-247AB597F53A}"/>
                </a:ext>
              </a:extLst>
            </p:cNvPr>
            <p:cNvCxnSpPr>
              <a:cxnSpLocks/>
              <a:stCxn id="156" idx="5"/>
              <a:endCxn id="170" idx="1"/>
            </p:cNvCxnSpPr>
            <p:nvPr/>
          </p:nvCxnSpPr>
          <p:spPr>
            <a:xfrm>
              <a:off x="7814592" y="3985453"/>
              <a:ext cx="747786" cy="54472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D0BBFC1-E8FF-419A-94CC-A020E9CC64F9}"/>
                </a:ext>
              </a:extLst>
            </p:cNvPr>
            <p:cNvSpPr txBox="1"/>
            <p:nvPr/>
          </p:nvSpPr>
          <p:spPr>
            <a:xfrm>
              <a:off x="7643321" y="3966681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84679E7C-D653-4CB1-9DCE-338703D3B208}"/>
                </a:ext>
              </a:extLst>
            </p:cNvPr>
            <p:cNvCxnSpPr>
              <a:cxnSpLocks/>
              <a:endCxn id="167" idx="3"/>
            </p:cNvCxnSpPr>
            <p:nvPr/>
          </p:nvCxnSpPr>
          <p:spPr>
            <a:xfrm flipV="1">
              <a:off x="7821537" y="2279761"/>
              <a:ext cx="751118" cy="142294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  <a:stCxn id="4" idx="5"/>
            <a:endCxn id="111" idx="1"/>
          </p:cNvCxnSpPr>
          <p:nvPr/>
        </p:nvCxnSpPr>
        <p:spPr>
          <a:xfrm>
            <a:off x="2601806" y="2285096"/>
            <a:ext cx="727531" cy="54844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1" idx="5"/>
            <a:endCxn id="122" idx="1"/>
          </p:cNvCxnSpPr>
          <p:nvPr/>
        </p:nvCxnSpPr>
        <p:spPr>
          <a:xfrm>
            <a:off x="3612082" y="3116281"/>
            <a:ext cx="761562" cy="141389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22" idx="7"/>
            <a:endCxn id="129" idx="3"/>
          </p:cNvCxnSpPr>
          <p:nvPr/>
        </p:nvCxnSpPr>
        <p:spPr>
          <a:xfrm flipV="1">
            <a:off x="4656389" y="3990788"/>
            <a:ext cx="785430" cy="53939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129" idx="7"/>
            <a:endCxn id="133" idx="3"/>
          </p:cNvCxnSpPr>
          <p:nvPr/>
        </p:nvCxnSpPr>
        <p:spPr>
          <a:xfrm flipV="1">
            <a:off x="5724564" y="2279761"/>
            <a:ext cx="738253" cy="142828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133" idx="5"/>
            <a:endCxn id="156" idx="1"/>
          </p:cNvCxnSpPr>
          <p:nvPr/>
        </p:nvCxnSpPr>
        <p:spPr>
          <a:xfrm>
            <a:off x="6745562" y="2279761"/>
            <a:ext cx="786285" cy="142294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156" idx="7"/>
            <a:endCxn id="167" idx="3"/>
          </p:cNvCxnSpPr>
          <p:nvPr/>
        </p:nvCxnSpPr>
        <p:spPr>
          <a:xfrm flipV="1">
            <a:off x="7814592" y="2279761"/>
            <a:ext cx="758063" cy="142294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085689" y="1177368"/>
                <a:ext cx="2513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689" y="1177368"/>
                <a:ext cx="2513637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0" name="Group 489">
            <a:extLst>
              <a:ext uri="{FF2B5EF4-FFF2-40B4-BE49-F238E27FC236}">
                <a16:creationId xmlns:a16="http://schemas.microsoft.com/office/drawing/2014/main" id="{B581808B-F23A-D6F5-681A-4FAEDD0B7166}"/>
              </a:ext>
            </a:extLst>
          </p:cNvPr>
          <p:cNvGrpSpPr/>
          <p:nvPr/>
        </p:nvGrpSpPr>
        <p:grpSpPr>
          <a:xfrm>
            <a:off x="2255617" y="1938458"/>
            <a:ext cx="6660344" cy="3772530"/>
            <a:chOff x="2255617" y="1938458"/>
            <a:chExt cx="6660344" cy="3772530"/>
          </a:xfrm>
          <a:solidFill>
            <a:schemeClr val="bg2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2EFBB9D-4AA1-465F-A757-529EC63DE2DF}"/>
                </a:ext>
              </a:extLst>
            </p:cNvPr>
            <p:cNvSpPr/>
            <p:nvPr/>
          </p:nvSpPr>
          <p:spPr>
            <a:xfrm>
              <a:off x="2260503" y="194379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EB74F67-9E69-A4D0-6AD1-D2F6BAF80C90}"/>
                </a:ext>
              </a:extLst>
            </p:cNvPr>
            <p:cNvSpPr/>
            <p:nvPr/>
          </p:nvSpPr>
          <p:spPr>
            <a:xfrm>
              <a:off x="2262506" y="277497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66ECBB9-460B-4117-0FCC-830C44FC07EC}"/>
                </a:ext>
              </a:extLst>
            </p:cNvPr>
            <p:cNvSpPr/>
            <p:nvPr/>
          </p:nvSpPr>
          <p:spPr>
            <a:xfrm>
              <a:off x="2262505" y="364948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B2F7096-7240-3610-2BC1-D130D36BC361}"/>
                </a:ext>
              </a:extLst>
            </p:cNvPr>
            <p:cNvSpPr/>
            <p:nvPr/>
          </p:nvSpPr>
          <p:spPr>
            <a:xfrm>
              <a:off x="2255617" y="447695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4F5C82E-C947-F409-E465-DA6370D1D4EA}"/>
                </a:ext>
              </a:extLst>
            </p:cNvPr>
            <p:cNvSpPr/>
            <p:nvPr/>
          </p:nvSpPr>
          <p:spPr>
            <a:xfrm>
              <a:off x="2259697" y="5311127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D09B017-F2D6-9664-E6A7-B16D8ED46934}"/>
                </a:ext>
              </a:extLst>
            </p:cNvPr>
            <p:cNvSpPr/>
            <p:nvPr/>
          </p:nvSpPr>
          <p:spPr>
            <a:xfrm>
              <a:off x="3268776" y="194379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FEEE934-AE53-E249-30EA-557DF5F02E7B}"/>
                </a:ext>
              </a:extLst>
            </p:cNvPr>
            <p:cNvSpPr/>
            <p:nvPr/>
          </p:nvSpPr>
          <p:spPr>
            <a:xfrm>
              <a:off x="3270779" y="277497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5DB47AA-07D8-B67F-8F1B-0256B645F9FA}"/>
                </a:ext>
              </a:extLst>
            </p:cNvPr>
            <p:cNvSpPr/>
            <p:nvPr/>
          </p:nvSpPr>
          <p:spPr>
            <a:xfrm>
              <a:off x="3271510" y="364948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AB26D49-8D2A-F2AE-0189-D2C895C3A5A7}"/>
                </a:ext>
              </a:extLst>
            </p:cNvPr>
            <p:cNvSpPr/>
            <p:nvPr/>
          </p:nvSpPr>
          <p:spPr>
            <a:xfrm>
              <a:off x="3264081" y="447695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211A0E9-E026-A522-E2F6-F38476DF0008}"/>
                </a:ext>
              </a:extLst>
            </p:cNvPr>
            <p:cNvSpPr/>
            <p:nvPr/>
          </p:nvSpPr>
          <p:spPr>
            <a:xfrm>
              <a:off x="3267518" y="5311127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0C15EDD-223D-B70D-AC74-ECFE28183A02}"/>
                </a:ext>
              </a:extLst>
            </p:cNvPr>
            <p:cNvSpPr/>
            <p:nvPr/>
          </p:nvSpPr>
          <p:spPr>
            <a:xfrm>
              <a:off x="4320424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703DA6C-4F57-DFE8-EDCA-3B276D2D9E57}"/>
                </a:ext>
              </a:extLst>
            </p:cNvPr>
            <p:cNvSpPr/>
            <p:nvPr/>
          </p:nvSpPr>
          <p:spPr>
            <a:xfrm>
              <a:off x="4322427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360935A-60C4-05BF-7FAE-79CB42FF67EB}"/>
                </a:ext>
              </a:extLst>
            </p:cNvPr>
            <p:cNvSpPr/>
            <p:nvPr/>
          </p:nvSpPr>
          <p:spPr>
            <a:xfrm>
              <a:off x="4321974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C0D26B8-A7FB-8003-D8FA-74D20257EA99}"/>
                </a:ext>
              </a:extLst>
            </p:cNvPr>
            <p:cNvSpPr/>
            <p:nvPr/>
          </p:nvSpPr>
          <p:spPr>
            <a:xfrm>
              <a:off x="4315086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E642C10-EB1F-CFA9-3ED5-7A85E326E007}"/>
                </a:ext>
              </a:extLst>
            </p:cNvPr>
            <p:cNvSpPr/>
            <p:nvPr/>
          </p:nvSpPr>
          <p:spPr>
            <a:xfrm>
              <a:off x="4319166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52767B-E1E7-BA62-E82A-1A395F2552C7}"/>
                </a:ext>
              </a:extLst>
            </p:cNvPr>
            <p:cNvSpPr/>
            <p:nvPr/>
          </p:nvSpPr>
          <p:spPr>
            <a:xfrm>
              <a:off x="5381711" y="194379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C25B79D-92C8-7C4E-D1F9-C65E57035C72}"/>
                </a:ext>
              </a:extLst>
            </p:cNvPr>
            <p:cNvSpPr/>
            <p:nvPr/>
          </p:nvSpPr>
          <p:spPr>
            <a:xfrm>
              <a:off x="5383714" y="277497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11E7310-C0AB-F6E9-CCED-2FF97DFFE2C4}"/>
                </a:ext>
              </a:extLst>
            </p:cNvPr>
            <p:cNvSpPr/>
            <p:nvPr/>
          </p:nvSpPr>
          <p:spPr>
            <a:xfrm>
              <a:off x="5383261" y="364948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C3017CD-D331-5116-4901-2C66EC13473D}"/>
                </a:ext>
              </a:extLst>
            </p:cNvPr>
            <p:cNvSpPr/>
            <p:nvPr/>
          </p:nvSpPr>
          <p:spPr>
            <a:xfrm>
              <a:off x="5376373" y="447695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EA9B145-FB8A-F558-8A90-E8A08CCDA90D}"/>
                </a:ext>
              </a:extLst>
            </p:cNvPr>
            <p:cNvSpPr/>
            <p:nvPr/>
          </p:nvSpPr>
          <p:spPr>
            <a:xfrm>
              <a:off x="5380453" y="5311127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CB3A6D5-71E9-3679-B978-463A01F402B5}"/>
                </a:ext>
              </a:extLst>
            </p:cNvPr>
            <p:cNvSpPr/>
            <p:nvPr/>
          </p:nvSpPr>
          <p:spPr>
            <a:xfrm>
              <a:off x="6404259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31B0E5F-1EF7-99D4-0E88-C9CA1055B75C}"/>
                </a:ext>
              </a:extLst>
            </p:cNvPr>
            <p:cNvSpPr/>
            <p:nvPr/>
          </p:nvSpPr>
          <p:spPr>
            <a:xfrm>
              <a:off x="6406262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653ACBB4-504D-747A-3FA1-4AF70186CF43}"/>
                </a:ext>
              </a:extLst>
            </p:cNvPr>
            <p:cNvSpPr/>
            <p:nvPr/>
          </p:nvSpPr>
          <p:spPr>
            <a:xfrm>
              <a:off x="6405809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2CB7A67-FC48-10F0-F08C-656A46B363EA}"/>
                </a:ext>
              </a:extLst>
            </p:cNvPr>
            <p:cNvSpPr/>
            <p:nvPr/>
          </p:nvSpPr>
          <p:spPr>
            <a:xfrm>
              <a:off x="6395413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6CD8FF65-7060-EB07-0BD2-129F0D8BCDAA}"/>
                </a:ext>
              </a:extLst>
            </p:cNvPr>
            <p:cNvSpPr/>
            <p:nvPr/>
          </p:nvSpPr>
          <p:spPr>
            <a:xfrm>
              <a:off x="6398062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A7C5DFE-2825-8485-0757-7EB1371BE028}"/>
                </a:ext>
              </a:extLst>
            </p:cNvPr>
            <p:cNvSpPr/>
            <p:nvPr/>
          </p:nvSpPr>
          <p:spPr>
            <a:xfrm>
              <a:off x="7476678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1703B52-2985-C0BA-D8C8-FAD04E1172FF}"/>
                </a:ext>
              </a:extLst>
            </p:cNvPr>
            <p:cNvSpPr/>
            <p:nvPr/>
          </p:nvSpPr>
          <p:spPr>
            <a:xfrm>
              <a:off x="7478681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46D426C-8FD0-766E-B7E2-BAE05346C416}"/>
                </a:ext>
              </a:extLst>
            </p:cNvPr>
            <p:cNvSpPr/>
            <p:nvPr/>
          </p:nvSpPr>
          <p:spPr>
            <a:xfrm>
              <a:off x="7473289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C028357-4B59-3338-DC5F-B3CF409A2856}"/>
                </a:ext>
              </a:extLst>
            </p:cNvPr>
            <p:cNvSpPr/>
            <p:nvPr/>
          </p:nvSpPr>
          <p:spPr>
            <a:xfrm>
              <a:off x="7466401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34C64AB-905D-7BE9-B3A7-960D697497A8}"/>
                </a:ext>
              </a:extLst>
            </p:cNvPr>
            <p:cNvSpPr/>
            <p:nvPr/>
          </p:nvSpPr>
          <p:spPr>
            <a:xfrm>
              <a:off x="7470481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70A92C98-8F7C-8C66-FE4F-EFAEFCC91760}"/>
                </a:ext>
              </a:extLst>
            </p:cNvPr>
            <p:cNvSpPr/>
            <p:nvPr/>
          </p:nvSpPr>
          <p:spPr>
            <a:xfrm>
              <a:off x="8516100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AC99BAB-AD3A-2222-1773-A2CCFE126C11}"/>
                </a:ext>
              </a:extLst>
            </p:cNvPr>
            <p:cNvSpPr/>
            <p:nvPr/>
          </p:nvSpPr>
          <p:spPr>
            <a:xfrm>
              <a:off x="8514097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705A623-1D3A-0814-0993-723D943EBAC2}"/>
                </a:ext>
              </a:extLst>
            </p:cNvPr>
            <p:cNvSpPr/>
            <p:nvPr/>
          </p:nvSpPr>
          <p:spPr>
            <a:xfrm>
              <a:off x="8510708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D751819-056F-67CD-FC9B-F90B4B10FB20}"/>
                </a:ext>
              </a:extLst>
            </p:cNvPr>
            <p:cNvSpPr/>
            <p:nvPr/>
          </p:nvSpPr>
          <p:spPr>
            <a:xfrm>
              <a:off x="8503820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166E564-CD68-446D-662F-1B27CB77F769}"/>
                </a:ext>
              </a:extLst>
            </p:cNvPr>
            <p:cNvSpPr/>
            <p:nvPr/>
          </p:nvSpPr>
          <p:spPr>
            <a:xfrm>
              <a:off x="8507900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Oval 106">
            <a:extLst>
              <a:ext uri="{FF2B5EF4-FFF2-40B4-BE49-F238E27FC236}">
                <a16:creationId xmlns:a16="http://schemas.microsoft.com/office/drawing/2014/main" id="{32643C78-0858-18CD-B0CA-9FAB90AB6475}"/>
              </a:ext>
            </a:extLst>
          </p:cNvPr>
          <p:cNvSpPr/>
          <p:nvPr/>
        </p:nvSpPr>
        <p:spPr>
          <a:xfrm>
            <a:off x="2262046" y="1946261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1F6A4E9-65C7-309D-ECE8-B141D1AB2DBA}"/>
              </a:ext>
            </a:extLst>
          </p:cNvPr>
          <p:cNvSpPr/>
          <p:nvPr/>
        </p:nvSpPr>
        <p:spPr>
          <a:xfrm>
            <a:off x="3270904" y="2774549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58B666B-543A-8775-BA03-31C4B52C1EB9}"/>
              </a:ext>
            </a:extLst>
          </p:cNvPr>
          <p:cNvSpPr/>
          <p:nvPr/>
        </p:nvSpPr>
        <p:spPr>
          <a:xfrm>
            <a:off x="4319823" y="4470921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7DFB36FF-873F-9455-06DE-E4AD58F7B2A8}"/>
              </a:ext>
            </a:extLst>
          </p:cNvPr>
          <p:cNvSpPr/>
          <p:nvPr/>
        </p:nvSpPr>
        <p:spPr>
          <a:xfrm>
            <a:off x="5383261" y="3644150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CCC759C-92C8-71F7-F650-04E5E353B494}"/>
              </a:ext>
            </a:extLst>
          </p:cNvPr>
          <p:cNvSpPr/>
          <p:nvPr/>
        </p:nvSpPr>
        <p:spPr>
          <a:xfrm>
            <a:off x="6407141" y="1941310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58B36544-2654-617A-4E1F-8C7576E2C64F}"/>
              </a:ext>
            </a:extLst>
          </p:cNvPr>
          <p:cNvSpPr/>
          <p:nvPr/>
        </p:nvSpPr>
        <p:spPr>
          <a:xfrm>
            <a:off x="7473289" y="3647073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584BE97-FC29-8524-18A7-BB61ABFCA738}"/>
              </a:ext>
            </a:extLst>
          </p:cNvPr>
          <p:cNvSpPr/>
          <p:nvPr/>
        </p:nvSpPr>
        <p:spPr>
          <a:xfrm>
            <a:off x="8517182" y="1938457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974EA2D-6D7C-B5CE-5AE9-38BB13134013}"/>
              </a:ext>
            </a:extLst>
          </p:cNvPr>
          <p:cNvGrpSpPr/>
          <p:nvPr/>
        </p:nvGrpSpPr>
        <p:grpSpPr>
          <a:xfrm>
            <a:off x="2255617" y="1938458"/>
            <a:ext cx="6662675" cy="3785929"/>
            <a:chOff x="2253672" y="1938959"/>
            <a:chExt cx="6662675" cy="3785929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0FC289E-8DC4-6DF2-7706-1BD5CDF6F814}"/>
                </a:ext>
              </a:extLst>
            </p:cNvPr>
            <p:cNvGrpSpPr/>
            <p:nvPr/>
          </p:nvGrpSpPr>
          <p:grpSpPr>
            <a:xfrm>
              <a:off x="8504206" y="1938959"/>
              <a:ext cx="412141" cy="3762916"/>
              <a:chOff x="10003977" y="1564628"/>
              <a:chExt cx="412141" cy="3762916"/>
            </a:xfrm>
            <a:noFill/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9938F21-EDF2-DD3B-9C65-85568B0950A5}"/>
                  </a:ext>
                </a:extLst>
              </p:cNvPr>
              <p:cNvSpPr/>
              <p:nvPr/>
            </p:nvSpPr>
            <p:spPr>
              <a:xfrm>
                <a:off x="10016257" y="239581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7F904AB7-C677-188B-C005-34AF4EE365DA}"/>
                  </a:ext>
                </a:extLst>
              </p:cNvPr>
              <p:cNvSpPr/>
              <p:nvPr/>
            </p:nvSpPr>
            <p:spPr>
              <a:xfrm>
                <a:off x="10014254" y="1564628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69B2A78A-0E4F-D665-6F05-668DFDA0FA49}"/>
                  </a:ext>
                </a:extLst>
              </p:cNvPr>
              <p:cNvSpPr/>
              <p:nvPr/>
            </p:nvSpPr>
            <p:spPr>
              <a:xfrm>
                <a:off x="10010865" y="3268016"/>
                <a:ext cx="399861" cy="40216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A6C4003C-D290-7BF3-BBA1-B055CAE668E3}"/>
                  </a:ext>
                </a:extLst>
              </p:cNvPr>
              <p:cNvSpPr/>
              <p:nvPr/>
            </p:nvSpPr>
            <p:spPr>
              <a:xfrm>
                <a:off x="10003977" y="4097790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93D7971E-12E8-8409-8D1A-8C767AA4971E}"/>
                  </a:ext>
                </a:extLst>
              </p:cNvPr>
              <p:cNvSpPr/>
              <p:nvPr/>
            </p:nvSpPr>
            <p:spPr>
              <a:xfrm>
                <a:off x="10010864" y="492768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9D77505-2935-321E-BCBB-C59CE5DAE4DF}"/>
                </a:ext>
              </a:extLst>
            </p:cNvPr>
            <p:cNvGrpSpPr/>
            <p:nvPr/>
          </p:nvGrpSpPr>
          <p:grpSpPr>
            <a:xfrm>
              <a:off x="7464036" y="1944424"/>
              <a:ext cx="412141" cy="3762916"/>
              <a:chOff x="10003977" y="1564628"/>
              <a:chExt cx="412141" cy="3762916"/>
            </a:xfrm>
            <a:noFill/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925B699F-4D46-3CA9-67E6-B77EAB5C609C}"/>
                  </a:ext>
                </a:extLst>
              </p:cNvPr>
              <p:cNvSpPr/>
              <p:nvPr/>
            </p:nvSpPr>
            <p:spPr>
              <a:xfrm>
                <a:off x="10016257" y="239581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2D8884BB-976C-4757-7BF6-09FCEAADE8E2}"/>
                  </a:ext>
                </a:extLst>
              </p:cNvPr>
              <p:cNvSpPr/>
              <p:nvPr/>
            </p:nvSpPr>
            <p:spPr>
              <a:xfrm>
                <a:off x="10014254" y="1564628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95A5B098-71D2-D491-07BA-DD6DE1AC08D4}"/>
                  </a:ext>
                </a:extLst>
              </p:cNvPr>
              <p:cNvSpPr/>
              <p:nvPr/>
            </p:nvSpPr>
            <p:spPr>
              <a:xfrm>
                <a:off x="10010865" y="3268016"/>
                <a:ext cx="399861" cy="40216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3BA32E46-8B70-34F8-DE6E-29AC6D71A90B}"/>
                  </a:ext>
                </a:extLst>
              </p:cNvPr>
              <p:cNvSpPr/>
              <p:nvPr/>
            </p:nvSpPr>
            <p:spPr>
              <a:xfrm>
                <a:off x="10003977" y="4097790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561AB95F-97B8-01ED-FE09-E395BB2FE649}"/>
                  </a:ext>
                </a:extLst>
              </p:cNvPr>
              <p:cNvSpPr/>
              <p:nvPr/>
            </p:nvSpPr>
            <p:spPr>
              <a:xfrm>
                <a:off x="10010864" y="492768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3633D4B-D507-90F6-E9BB-61899CEEE1D2}"/>
                </a:ext>
              </a:extLst>
            </p:cNvPr>
            <p:cNvGrpSpPr/>
            <p:nvPr/>
          </p:nvGrpSpPr>
          <p:grpSpPr>
            <a:xfrm>
              <a:off x="6382981" y="1949225"/>
              <a:ext cx="412141" cy="3762916"/>
              <a:chOff x="10003977" y="1564628"/>
              <a:chExt cx="412141" cy="3762916"/>
            </a:xfrm>
            <a:noFill/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EA250D7F-E0B2-2D48-E343-DE5A4C5D2749}"/>
                  </a:ext>
                </a:extLst>
              </p:cNvPr>
              <p:cNvSpPr/>
              <p:nvPr/>
            </p:nvSpPr>
            <p:spPr>
              <a:xfrm>
                <a:off x="10016257" y="239581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D908EFAC-D757-92F9-7E5E-0804DA076C0D}"/>
                  </a:ext>
                </a:extLst>
              </p:cNvPr>
              <p:cNvSpPr/>
              <p:nvPr/>
            </p:nvSpPr>
            <p:spPr>
              <a:xfrm>
                <a:off x="10014254" y="1564628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B683C51-AEC2-EF99-7626-0717F77010A6}"/>
                  </a:ext>
                </a:extLst>
              </p:cNvPr>
              <p:cNvSpPr/>
              <p:nvPr/>
            </p:nvSpPr>
            <p:spPr>
              <a:xfrm>
                <a:off x="10010865" y="3268016"/>
                <a:ext cx="399861" cy="40216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F2F55596-17D7-1BDA-0392-B90EBE1B3551}"/>
                  </a:ext>
                </a:extLst>
              </p:cNvPr>
              <p:cNvSpPr/>
              <p:nvPr/>
            </p:nvSpPr>
            <p:spPr>
              <a:xfrm>
                <a:off x="10003977" y="4097790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FDD8BCE1-2412-466D-4401-24449971C6BA}"/>
                  </a:ext>
                </a:extLst>
              </p:cNvPr>
              <p:cNvSpPr/>
              <p:nvPr/>
            </p:nvSpPr>
            <p:spPr>
              <a:xfrm>
                <a:off x="10010864" y="492768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AD8D18D6-6188-5BAC-B234-9A545C8EDDDF}"/>
                </a:ext>
              </a:extLst>
            </p:cNvPr>
            <p:cNvGrpSpPr/>
            <p:nvPr/>
          </p:nvGrpSpPr>
          <p:grpSpPr>
            <a:xfrm>
              <a:off x="5372442" y="1941771"/>
              <a:ext cx="412141" cy="3762916"/>
              <a:chOff x="10003977" y="1564628"/>
              <a:chExt cx="412141" cy="3762916"/>
            </a:xfrm>
            <a:noFill/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3461BFC9-E382-6578-A7E5-0B1F15F20A57}"/>
                  </a:ext>
                </a:extLst>
              </p:cNvPr>
              <p:cNvSpPr/>
              <p:nvPr/>
            </p:nvSpPr>
            <p:spPr>
              <a:xfrm>
                <a:off x="10016257" y="239581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C880467E-5A74-E42A-C012-58569E4A9659}"/>
                  </a:ext>
                </a:extLst>
              </p:cNvPr>
              <p:cNvSpPr/>
              <p:nvPr/>
            </p:nvSpPr>
            <p:spPr>
              <a:xfrm>
                <a:off x="10014254" y="1564628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79922206-CA79-63FB-92CB-4D35D83AFB77}"/>
                  </a:ext>
                </a:extLst>
              </p:cNvPr>
              <p:cNvSpPr/>
              <p:nvPr/>
            </p:nvSpPr>
            <p:spPr>
              <a:xfrm>
                <a:off x="10010865" y="3268016"/>
                <a:ext cx="399861" cy="40216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A115F7D7-F160-9D43-E6FC-0619BF08AA82}"/>
                  </a:ext>
                </a:extLst>
              </p:cNvPr>
              <p:cNvSpPr/>
              <p:nvPr/>
            </p:nvSpPr>
            <p:spPr>
              <a:xfrm>
                <a:off x="10003977" y="4097790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4A4EF714-6C89-3DB5-6032-8EDDFE9D4AD1}"/>
                  </a:ext>
                </a:extLst>
              </p:cNvPr>
              <p:cNvSpPr/>
              <p:nvPr/>
            </p:nvSpPr>
            <p:spPr>
              <a:xfrm>
                <a:off x="10010864" y="492768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24053E9-72D1-F84D-407B-698E7EE4227E}"/>
                </a:ext>
              </a:extLst>
            </p:cNvPr>
            <p:cNvGrpSpPr/>
            <p:nvPr/>
          </p:nvGrpSpPr>
          <p:grpSpPr>
            <a:xfrm>
              <a:off x="4310938" y="1949225"/>
              <a:ext cx="412141" cy="3762916"/>
              <a:chOff x="10003977" y="1564628"/>
              <a:chExt cx="412141" cy="3762916"/>
            </a:xfrm>
            <a:noFill/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5C542016-B8B0-CA02-6747-0B32A17F6BE8}"/>
                  </a:ext>
                </a:extLst>
              </p:cNvPr>
              <p:cNvSpPr/>
              <p:nvPr/>
            </p:nvSpPr>
            <p:spPr>
              <a:xfrm>
                <a:off x="10016257" y="239581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678E6BD8-FD9D-31B1-CE3D-7F095D051D47}"/>
                  </a:ext>
                </a:extLst>
              </p:cNvPr>
              <p:cNvSpPr/>
              <p:nvPr/>
            </p:nvSpPr>
            <p:spPr>
              <a:xfrm>
                <a:off x="10014254" y="1564628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C06353FB-BCBD-8B86-8FB3-7D361B8CBC74}"/>
                  </a:ext>
                </a:extLst>
              </p:cNvPr>
              <p:cNvSpPr/>
              <p:nvPr/>
            </p:nvSpPr>
            <p:spPr>
              <a:xfrm>
                <a:off x="10010865" y="3268016"/>
                <a:ext cx="399861" cy="40216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CACC4B02-1E45-FC98-FB42-BA303FF567C7}"/>
                  </a:ext>
                </a:extLst>
              </p:cNvPr>
              <p:cNvSpPr/>
              <p:nvPr/>
            </p:nvSpPr>
            <p:spPr>
              <a:xfrm>
                <a:off x="10003977" y="4097790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6D3BDA32-B5B7-9AAB-AD3F-922B830B1182}"/>
                  </a:ext>
                </a:extLst>
              </p:cNvPr>
              <p:cNvSpPr/>
              <p:nvPr/>
            </p:nvSpPr>
            <p:spPr>
              <a:xfrm>
                <a:off x="10010864" y="492768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4D07FE9-4DEF-7893-2821-572A876DFECC}"/>
                </a:ext>
              </a:extLst>
            </p:cNvPr>
            <p:cNvGrpSpPr/>
            <p:nvPr/>
          </p:nvGrpSpPr>
          <p:grpSpPr>
            <a:xfrm>
              <a:off x="3256530" y="1961972"/>
              <a:ext cx="412141" cy="3762916"/>
              <a:chOff x="10003977" y="1564628"/>
              <a:chExt cx="412141" cy="3762916"/>
            </a:xfrm>
            <a:noFill/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C9B6B843-BBD2-94FE-5D9E-F1C19AF452BC}"/>
                  </a:ext>
                </a:extLst>
              </p:cNvPr>
              <p:cNvSpPr/>
              <p:nvPr/>
            </p:nvSpPr>
            <p:spPr>
              <a:xfrm>
                <a:off x="10016257" y="239581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D24B8585-BE28-CBF2-0B44-34F7B6A3B96C}"/>
                  </a:ext>
                </a:extLst>
              </p:cNvPr>
              <p:cNvSpPr/>
              <p:nvPr/>
            </p:nvSpPr>
            <p:spPr>
              <a:xfrm>
                <a:off x="10014254" y="1564628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DB36482-0F75-2382-DB48-A26FE227E6BD}"/>
                  </a:ext>
                </a:extLst>
              </p:cNvPr>
              <p:cNvSpPr/>
              <p:nvPr/>
            </p:nvSpPr>
            <p:spPr>
              <a:xfrm>
                <a:off x="10010865" y="3268016"/>
                <a:ext cx="399861" cy="40216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2BBF72C8-6858-670B-7D2D-C30A3262B480}"/>
                  </a:ext>
                </a:extLst>
              </p:cNvPr>
              <p:cNvSpPr/>
              <p:nvPr/>
            </p:nvSpPr>
            <p:spPr>
              <a:xfrm>
                <a:off x="10003977" y="4097790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D94443D-7AAE-DD75-9F37-A847A649534B}"/>
                  </a:ext>
                </a:extLst>
              </p:cNvPr>
              <p:cNvSpPr/>
              <p:nvPr/>
            </p:nvSpPr>
            <p:spPr>
              <a:xfrm>
                <a:off x="10010864" y="492768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18B9DA2D-610A-F02C-CBDD-11C58FBA891B}"/>
                </a:ext>
              </a:extLst>
            </p:cNvPr>
            <p:cNvGrpSpPr/>
            <p:nvPr/>
          </p:nvGrpSpPr>
          <p:grpSpPr>
            <a:xfrm>
              <a:off x="2253672" y="1961972"/>
              <a:ext cx="412141" cy="3762916"/>
              <a:chOff x="10003977" y="1564628"/>
              <a:chExt cx="412141" cy="3762916"/>
            </a:xfrm>
            <a:noFill/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F58C0871-284A-B09E-A61B-815D28134DE1}"/>
                  </a:ext>
                </a:extLst>
              </p:cNvPr>
              <p:cNvSpPr/>
              <p:nvPr/>
            </p:nvSpPr>
            <p:spPr>
              <a:xfrm>
                <a:off x="10016257" y="239581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C921C20A-7340-0EBB-878E-72F72C3516ED}"/>
                  </a:ext>
                </a:extLst>
              </p:cNvPr>
              <p:cNvSpPr/>
              <p:nvPr/>
            </p:nvSpPr>
            <p:spPr>
              <a:xfrm>
                <a:off x="10014254" y="1564628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F5C9A4C9-499F-0C60-C1D1-950159960440}"/>
                  </a:ext>
                </a:extLst>
              </p:cNvPr>
              <p:cNvSpPr/>
              <p:nvPr/>
            </p:nvSpPr>
            <p:spPr>
              <a:xfrm>
                <a:off x="10010865" y="3268016"/>
                <a:ext cx="399861" cy="402166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F14C3C6D-1B25-77E9-6ED0-71F10D8983D6}"/>
                  </a:ext>
                </a:extLst>
              </p:cNvPr>
              <p:cNvSpPr/>
              <p:nvPr/>
            </p:nvSpPr>
            <p:spPr>
              <a:xfrm>
                <a:off x="10003977" y="4097790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BBFB3240-35D3-04EA-7DE9-AB79BCDD0E98}"/>
                  </a:ext>
                </a:extLst>
              </p:cNvPr>
              <p:cNvSpPr/>
              <p:nvPr/>
            </p:nvSpPr>
            <p:spPr>
              <a:xfrm>
                <a:off x="10010864" y="4927683"/>
                <a:ext cx="399861" cy="399861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✔️</a:t>
                </a:r>
              </a:p>
            </p:txBody>
          </p:sp>
        </p:grp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78F07242-6032-F670-1A00-AE99EF9622E5}"/>
              </a:ext>
            </a:extLst>
          </p:cNvPr>
          <p:cNvSpPr txBox="1"/>
          <p:nvPr/>
        </p:nvSpPr>
        <p:spPr>
          <a:xfrm>
            <a:off x="1221990" y="6135685"/>
            <a:ext cx="1076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Rule: If </a:t>
            </a:r>
            <a:r>
              <a:rPr lang="en-US" sz="2400" dirty="0">
                <a:solidFill>
                  <a:schemeClr val="accent1"/>
                </a:solidFill>
              </a:rPr>
              <a:t>every</a:t>
            </a:r>
            <a:r>
              <a:rPr lang="en-US" sz="2400" dirty="0"/>
              <a:t> vertex visited is labeled ✔️, then the program outputs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759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107" grpId="0" animBg="1"/>
      <p:bldP spid="137" grpId="0" animBg="1"/>
      <p:bldP spid="138" grpId="0" animBg="1"/>
      <p:bldP spid="139" grpId="0" animBg="1"/>
      <p:bldP spid="160" grpId="0" animBg="1"/>
      <p:bldP spid="161" grpId="0" animBg="1"/>
      <p:bldP spid="163" grpId="0" animBg="1"/>
      <p:bldP spid="2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2268-A3DB-9B48-308D-F462C8A2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34" y="162651"/>
            <a:ext cx="7353300" cy="1325563"/>
          </a:xfrm>
        </p:spPr>
        <p:txBody>
          <a:bodyPr/>
          <a:lstStyle/>
          <a:p>
            <a:r>
              <a:rPr lang="en-US" u="sng" dirty="0"/>
              <a:t>Unanimity programs vs.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D945A4-8C0A-6B2D-D58D-504059E1F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263" y="2532938"/>
                <a:ext cx="11430474" cy="489122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unanimity program can be simulated by a</a:t>
                </a:r>
                <a:br>
                  <a:rPr lang="en-US" dirty="0"/>
                </a:br>
                <a:r>
                  <a:rPr lang="en-US" dirty="0"/>
                  <a:t>width-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ROBP 🥱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However, </a:t>
                </a:r>
                <a:r>
                  <a:rPr lang="en-US" dirty="0">
                    <a:solidFill>
                      <a:schemeClr val="accent1"/>
                    </a:solidFill>
                  </a:rPr>
                  <a:t>among regular programs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unanimity makes a big difference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can be computed by a </a:t>
                </a:r>
                <a:r>
                  <a:rPr lang="en-US" dirty="0">
                    <a:solidFill>
                      <a:schemeClr val="accent1"/>
                    </a:solidFill>
                  </a:rPr>
                  <a:t>width-2 regular unanimity program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cannot be computed by a</a:t>
                </a:r>
                <a:r>
                  <a:rPr lang="en-US" dirty="0">
                    <a:solidFill>
                      <a:schemeClr val="accent1"/>
                    </a:solidFill>
                  </a:rPr>
                  <a:t> width-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regular ROBP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D945A4-8C0A-6B2D-D58D-504059E1F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263" y="2532938"/>
                <a:ext cx="11430474" cy="4891221"/>
              </a:xfrm>
              <a:blipFill>
                <a:blip r:embed="rId2"/>
                <a:stretch>
                  <a:fillRect l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6420D3A-C3DE-614E-95F4-F8E7516A94E3}"/>
              </a:ext>
            </a:extLst>
          </p:cNvPr>
          <p:cNvGrpSpPr/>
          <p:nvPr/>
        </p:nvGrpSpPr>
        <p:grpSpPr>
          <a:xfrm>
            <a:off x="8462485" y="1556478"/>
            <a:ext cx="2096452" cy="2333624"/>
            <a:chOff x="9933968" y="4598641"/>
            <a:chExt cx="1471274" cy="157896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AC0D3FD-FDC5-112D-4E06-008A29173988}"/>
                </a:ext>
              </a:extLst>
            </p:cNvPr>
            <p:cNvSpPr/>
            <p:nvPr/>
          </p:nvSpPr>
          <p:spPr>
            <a:xfrm>
              <a:off x="9933968" y="4598641"/>
              <a:ext cx="1471274" cy="157896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Unanimity programs</a:t>
              </a:r>
            </a:p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47C37A-CE89-6886-F139-2D342D2D0A01}"/>
                </a:ext>
              </a:extLst>
            </p:cNvPr>
            <p:cNvSpPr/>
            <p:nvPr/>
          </p:nvSpPr>
          <p:spPr>
            <a:xfrm>
              <a:off x="10155641" y="5091764"/>
              <a:ext cx="1027927" cy="9529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ROBPs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6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133A-02F3-449A-D950-7412FABD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PRGs for regular unanimity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0B59E-6F2F-86EF-BE95-2359ECB6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0050"/>
            <a:ext cx="9972676" cy="2381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Proof strategy: Show that regular unanimity programs can be simulated by </a:t>
            </a:r>
            <a:r>
              <a:rPr lang="en-US" dirty="0">
                <a:solidFill>
                  <a:schemeClr val="accent1"/>
                </a:solidFill>
              </a:rPr>
              <a:t>randomized</a:t>
            </a:r>
            <a:r>
              <a:rPr lang="en-US" dirty="0"/>
              <a:t> regular ROBPs</a:t>
            </a:r>
          </a:p>
          <a:p>
            <a:pPr>
              <a:lnSpc>
                <a:spcPct val="150000"/>
              </a:lnSpc>
            </a:pPr>
            <a:r>
              <a:rPr lang="en-US" dirty="0"/>
              <a:t>I.e., we will design a </a:t>
            </a:r>
            <a:r>
              <a:rPr lang="en-US" dirty="0">
                <a:solidFill>
                  <a:schemeClr val="accent1"/>
                </a:solidFill>
              </a:rPr>
              <a:t>distribution over regular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2F1035-682B-CABD-80D3-EC079FFA406B}"/>
                  </a:ext>
                </a:extLst>
              </p:cNvPr>
              <p:cNvSpPr txBox="1"/>
              <p:nvPr/>
            </p:nvSpPr>
            <p:spPr>
              <a:xfrm>
                <a:off x="838200" y="1916528"/>
                <a:ext cx="10191751" cy="188077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</a:ln>
            </p:spPr>
            <p:txBody>
              <a:bodyPr wrap="square" lIns="182880" tIns="91440" rIns="182880" bIns="18288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Lemma</a:t>
                </a:r>
                <a:r>
                  <a:rPr lang="en-US" sz="2400" dirty="0"/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be a PRG for width-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regular ROBPs</a:t>
                </a:r>
                <a:r>
                  <a:rPr lang="en-US" sz="2400" dirty="0"/>
                  <a:t> with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also a PRG for width-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regular unanimity programs</a:t>
                </a:r>
                <a:r>
                  <a:rPr lang="en-US" sz="2400" dirty="0"/>
                  <a:t> with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2F1035-682B-CABD-80D3-EC079FFA4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6528"/>
                <a:ext cx="10191751" cy="1880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5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D279E-DB16-4DDC-8BB3-D3A877EC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73" y="16461"/>
            <a:ext cx="10515600" cy="1325563"/>
          </a:xfrm>
        </p:spPr>
        <p:txBody>
          <a:bodyPr/>
          <a:lstStyle/>
          <a:p>
            <a:r>
              <a:rPr lang="en-US" u="sng" dirty="0"/>
              <a:t>Randomness and space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181" y="1254647"/>
                <a:ext cx="11615211" cy="582080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A language is in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dirty="0"/>
                  <a:t> if it can be decided by a bounded-error randomized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runs in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and always halts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b="1" dirty="0"/>
                  <a:t>Conjecture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endParaRPr lang="en-US" dirty="0"/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  <a:tabLst>
                    <a:tab pos="7885113" algn="l"/>
                  </a:tabLst>
                </a:pPr>
                <a:r>
                  <a:rPr lang="en-US" dirty="0"/>
                  <a:t>“</a:t>
                </a:r>
                <a:r>
                  <a:rPr lang="en-US" dirty="0">
                    <a:solidFill>
                      <a:schemeClr val="accent1"/>
                    </a:solidFill>
                  </a:rPr>
                  <a:t>Randomness is not necessary</a:t>
                </a:r>
                <a:r>
                  <a:rPr lang="en-US" dirty="0"/>
                  <a:t> for space-efficient computation”</a:t>
                </a:r>
              </a:p>
              <a:p>
                <a:pPr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dirty="0"/>
                  <a:t>Observation: The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can be computed </a:t>
                </a:r>
                <a:br>
                  <a:rPr lang="en-US" dirty="0"/>
                </a:br>
                <a:r>
                  <a:rPr lang="en-US" dirty="0"/>
                  <a:t>by a poly-width </a:t>
                </a:r>
                <a:r>
                  <a:rPr lang="en-US" dirty="0">
                    <a:solidFill>
                      <a:schemeClr val="accent1"/>
                    </a:solidFill>
                  </a:rPr>
                  <a:t>read-once branching program</a:t>
                </a:r>
                <a:r>
                  <a:rPr lang="en-US" dirty="0"/>
                  <a:t> (ROBP)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4283-314E-4EFE-819B-32291E1D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181" y="1254647"/>
                <a:ext cx="11615211" cy="5820808"/>
              </a:xfrm>
              <a:blipFill>
                <a:blip r:embed="rId3"/>
                <a:stretch>
                  <a:fillRect l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6C19C92-0366-43DB-9A76-086515BAF87D}"/>
              </a:ext>
            </a:extLst>
          </p:cNvPr>
          <p:cNvGrpSpPr/>
          <p:nvPr/>
        </p:nvGrpSpPr>
        <p:grpSpPr>
          <a:xfrm>
            <a:off x="6838539" y="2402958"/>
            <a:ext cx="5523582" cy="4353520"/>
            <a:chOff x="5995237" y="365125"/>
            <a:chExt cx="6312267" cy="497513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B7F492D-A5AA-4531-9D72-AE9618BFF83C}"/>
                </a:ext>
              </a:extLst>
            </p:cNvPr>
            <p:cNvGrpSpPr/>
            <p:nvPr/>
          </p:nvGrpSpPr>
          <p:grpSpPr>
            <a:xfrm>
              <a:off x="8563450" y="365125"/>
              <a:ext cx="3744054" cy="4975138"/>
              <a:chOff x="8379970" y="690716"/>
              <a:chExt cx="3744054" cy="4975138"/>
            </a:xfrm>
          </p:grpSpPr>
          <p:pic>
            <p:nvPicPr>
              <p:cNvPr id="41" name="Picture 40" descr="Trash can">
                <a:extLst>
                  <a:ext uri="{FF2B5EF4-FFF2-40B4-BE49-F238E27FC236}">
                    <a16:creationId xmlns:a16="http://schemas.microsoft.com/office/drawing/2014/main" id="{6C41DE5D-DA75-4DC7-A5DB-F25F3C87D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5663" y="1980682"/>
                <a:ext cx="3628361" cy="3685172"/>
              </a:xfrm>
              <a:prstGeom prst="rect">
                <a:avLst/>
              </a:prstGeom>
            </p:spPr>
          </p:pic>
          <p:sp>
            <p:nvSpPr>
              <p:cNvPr id="42" name="Arrow: Bent 41">
                <a:extLst>
                  <a:ext uri="{FF2B5EF4-FFF2-40B4-BE49-F238E27FC236}">
                    <a16:creationId xmlns:a16="http://schemas.microsoft.com/office/drawing/2014/main" id="{53BAA37F-C2D3-4751-B80D-91C19B9D46D9}"/>
                  </a:ext>
                </a:extLst>
              </p:cNvPr>
              <p:cNvSpPr/>
              <p:nvPr/>
            </p:nvSpPr>
            <p:spPr>
              <a:xfrm rot="3568272">
                <a:off x="8356168" y="714518"/>
                <a:ext cx="1857046" cy="1809441"/>
              </a:xfrm>
              <a:prstGeom prst="bentArrow">
                <a:avLst>
                  <a:gd name="adj1" fmla="val 24704"/>
                  <a:gd name="adj2" fmla="val 25000"/>
                  <a:gd name="adj3" fmla="val 25000"/>
                  <a:gd name="adj4" fmla="val 77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5" name="Picture 34" descr="A close up of a coin&#10;&#10;Description automatically generated">
              <a:extLst>
                <a:ext uri="{FF2B5EF4-FFF2-40B4-BE49-F238E27FC236}">
                  <a16:creationId xmlns:a16="http://schemas.microsoft.com/office/drawing/2014/main" id="{5364028E-810D-472C-A2B2-2AEA290C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92" y="1545639"/>
              <a:ext cx="951809" cy="951809"/>
            </a:xfrm>
            <a:prstGeom prst="rect">
              <a:avLst/>
            </a:prstGeom>
          </p:spPr>
        </p:pic>
        <p:pic>
          <p:nvPicPr>
            <p:cNvPr id="36" name="Picture 3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C76DAA92-BF6F-40BE-96F1-AED002E27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37" y="1047660"/>
              <a:ext cx="951810" cy="951810"/>
            </a:xfrm>
            <a:prstGeom prst="rect">
              <a:avLst/>
            </a:prstGeom>
          </p:spPr>
        </p:pic>
        <p:pic>
          <p:nvPicPr>
            <p:cNvPr id="37" name="Picture 3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2A0C104-94F5-46D7-BDDA-C0B70D2A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025" y="549682"/>
              <a:ext cx="951810" cy="951810"/>
            </a:xfrm>
            <a:prstGeom prst="rect">
              <a:avLst/>
            </a:prstGeom>
          </p:spPr>
        </p:pic>
        <p:pic>
          <p:nvPicPr>
            <p:cNvPr id="38" name="Picture 37" descr="A close up of a coin&#10;&#10;Description automatically generated">
              <a:extLst>
                <a:ext uri="{FF2B5EF4-FFF2-40B4-BE49-F238E27FC236}">
                  <a16:creationId xmlns:a16="http://schemas.microsoft.com/office/drawing/2014/main" id="{2DCDC9D3-3594-4892-96E1-8109DDBB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7041" y="1069734"/>
              <a:ext cx="951809" cy="951809"/>
            </a:xfrm>
            <a:prstGeom prst="rect">
              <a:avLst/>
            </a:prstGeom>
          </p:spPr>
        </p:pic>
        <p:pic>
          <p:nvPicPr>
            <p:cNvPr id="39" name="Picture 38" descr="A close up of a coin&#10;&#10;Description automatically generated">
              <a:extLst>
                <a:ext uri="{FF2B5EF4-FFF2-40B4-BE49-F238E27FC236}">
                  <a16:creationId xmlns:a16="http://schemas.microsoft.com/office/drawing/2014/main" id="{A9458409-5DDA-42AE-839C-1988C334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197" y="1504477"/>
              <a:ext cx="951809" cy="951809"/>
            </a:xfrm>
            <a:prstGeom prst="rect">
              <a:avLst/>
            </a:prstGeom>
          </p:spPr>
        </p:pic>
        <p:pic>
          <p:nvPicPr>
            <p:cNvPr id="40" name="Picture 39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F4CCA2F8-EC7D-485A-AF4E-193469F37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294" y="999292"/>
              <a:ext cx="951810" cy="95181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7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BB1BD4-3A82-BCED-1971-CA88CA394A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8599" y="241300"/>
                <a:ext cx="10506075" cy="1325563"/>
              </a:xfrm>
            </p:spPr>
            <p:txBody>
              <a:bodyPr/>
              <a:lstStyle/>
              <a:p>
                <a:r>
                  <a:rPr lang="en-US" u="sng" dirty="0"/>
                  <a:t>Simulating a regular unanimity program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3BB1BD4-3A82-BCED-1971-CA88CA394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599" y="241300"/>
                <a:ext cx="10506075" cy="1325563"/>
              </a:xfrm>
              <a:blipFill>
                <a:blip r:embed="rId2"/>
                <a:stretch>
                  <a:fillRect l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F2B3-8265-3482-156E-BB1AE797E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673" y="2800583"/>
                <a:ext cx="11039477" cy="39526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In general,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rej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uniformly at random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rej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Let’s design a </a:t>
                </a:r>
                <a:r>
                  <a:rPr lang="en-US" dirty="0">
                    <a:solidFill>
                      <a:schemeClr val="tx1"/>
                    </a:solidFill>
                  </a:rPr>
                  <a:t>regular ROBP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EF2B3-8265-3482-156E-BB1AE797E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673" y="2800583"/>
                <a:ext cx="11039477" cy="3952641"/>
              </a:xfrm>
              <a:blipFill>
                <a:blip r:embed="rId3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0644F547-CE8F-AB74-1B7C-5D5EE8E43D05}"/>
              </a:ext>
            </a:extLst>
          </p:cNvPr>
          <p:cNvGrpSpPr/>
          <p:nvPr/>
        </p:nvGrpSpPr>
        <p:grpSpPr>
          <a:xfrm>
            <a:off x="885627" y="1472572"/>
            <a:ext cx="9359297" cy="743365"/>
            <a:chOff x="885627" y="1472572"/>
            <a:chExt cx="9359297" cy="74336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53AF4D8-B613-3AF5-7359-D2453F6F6AFA}"/>
                </a:ext>
              </a:extLst>
            </p:cNvPr>
            <p:cNvCxnSpPr>
              <a:cxnSpLocks/>
              <a:stCxn id="33" idx="6"/>
              <a:endCxn id="11" idx="2"/>
            </p:cNvCxnSpPr>
            <p:nvPr/>
          </p:nvCxnSpPr>
          <p:spPr>
            <a:xfrm>
              <a:off x="2094568" y="1816148"/>
              <a:ext cx="955687" cy="199859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8A12F4-33B1-AD72-AB0F-A212ADEF6F62}"/>
                </a:ext>
              </a:extLst>
            </p:cNvPr>
            <p:cNvSpPr/>
            <p:nvPr/>
          </p:nvSpPr>
          <p:spPr>
            <a:xfrm>
              <a:off x="3050255" y="1816076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771E72-BFC2-CD23-897B-7619979A5449}"/>
                </a:ext>
              </a:extLst>
            </p:cNvPr>
            <p:cNvSpPr/>
            <p:nvPr/>
          </p:nvSpPr>
          <p:spPr>
            <a:xfrm>
              <a:off x="1694707" y="1616217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8049E74-00ED-243D-0070-6E78C60BD8F8}"/>
                </a:ext>
              </a:extLst>
            </p:cNvPr>
            <p:cNvSpPr/>
            <p:nvPr/>
          </p:nvSpPr>
          <p:spPr>
            <a:xfrm>
              <a:off x="4405805" y="1472572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044C178-2173-785E-720E-A4B3A2819040}"/>
                </a:ext>
              </a:extLst>
            </p:cNvPr>
            <p:cNvCxnSpPr>
              <a:cxnSpLocks/>
              <a:stCxn id="11" idx="6"/>
              <a:endCxn id="36" idx="2"/>
            </p:cNvCxnSpPr>
            <p:nvPr/>
          </p:nvCxnSpPr>
          <p:spPr>
            <a:xfrm flipV="1">
              <a:off x="3450116" y="1672503"/>
              <a:ext cx="955689" cy="343504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5F89902-5328-BE11-7D2A-88A46FC2FAED}"/>
                </a:ext>
              </a:extLst>
            </p:cNvPr>
            <p:cNvCxnSpPr>
              <a:cxnSpLocks/>
              <a:stCxn id="42" idx="6"/>
              <a:endCxn id="41" idx="2"/>
            </p:cNvCxnSpPr>
            <p:nvPr/>
          </p:nvCxnSpPr>
          <p:spPr>
            <a:xfrm flipV="1">
              <a:off x="6161215" y="1717849"/>
              <a:ext cx="955688" cy="45347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2197950-C515-C433-2BED-80895268C82F}"/>
                </a:ext>
              </a:extLst>
            </p:cNvPr>
            <p:cNvSpPr/>
            <p:nvPr/>
          </p:nvSpPr>
          <p:spPr>
            <a:xfrm>
              <a:off x="7116903" y="151791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8B4B96-4598-48F4-7DA8-FA6F3F19607E}"/>
                </a:ext>
              </a:extLst>
            </p:cNvPr>
            <p:cNvSpPr/>
            <p:nvPr/>
          </p:nvSpPr>
          <p:spPr>
            <a:xfrm>
              <a:off x="5761354" y="1563265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180D9CA-36CF-A615-0BDE-71A8F8FB38A0}"/>
                </a:ext>
              </a:extLst>
            </p:cNvPr>
            <p:cNvCxnSpPr>
              <a:cxnSpLocks/>
              <a:stCxn id="41" idx="6"/>
              <a:endCxn id="46" idx="2"/>
            </p:cNvCxnSpPr>
            <p:nvPr/>
          </p:nvCxnSpPr>
          <p:spPr>
            <a:xfrm>
              <a:off x="7516764" y="1717849"/>
              <a:ext cx="969751" cy="211007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032106C-E069-4D8E-8F18-7D19090F2F55}"/>
                </a:ext>
              </a:extLst>
            </p:cNvPr>
            <p:cNvCxnSpPr>
              <a:cxnSpLocks/>
              <a:stCxn id="46" idx="6"/>
              <a:endCxn id="45" idx="2"/>
            </p:cNvCxnSpPr>
            <p:nvPr/>
          </p:nvCxnSpPr>
          <p:spPr>
            <a:xfrm flipV="1">
              <a:off x="8886376" y="1749520"/>
              <a:ext cx="958687" cy="179336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A646D24-EB77-6CEA-96A1-567AE898223A}"/>
                </a:ext>
              </a:extLst>
            </p:cNvPr>
            <p:cNvSpPr/>
            <p:nvPr/>
          </p:nvSpPr>
          <p:spPr>
            <a:xfrm>
              <a:off x="9845063" y="1549589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B0980E-9D2B-EC12-D55D-005B30DFE6B4}"/>
                </a:ext>
              </a:extLst>
            </p:cNvPr>
            <p:cNvSpPr/>
            <p:nvPr/>
          </p:nvSpPr>
          <p:spPr>
            <a:xfrm>
              <a:off x="8486515" y="1728925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35F343B-72BF-CB08-9CC5-BFC0CEC50892}"/>
                </a:ext>
              </a:extLst>
            </p:cNvPr>
            <p:cNvCxnSpPr>
              <a:cxnSpLocks/>
              <a:stCxn id="36" idx="6"/>
              <a:endCxn id="42" idx="2"/>
            </p:cNvCxnSpPr>
            <p:nvPr/>
          </p:nvCxnSpPr>
          <p:spPr>
            <a:xfrm>
              <a:off x="4805666" y="1672503"/>
              <a:ext cx="955688" cy="90693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F1CE2F9-F34B-9B0E-0B8B-905EDFCC7CB0}"/>
                    </a:ext>
                  </a:extLst>
                </p:cNvPr>
                <p:cNvSpPr txBox="1"/>
                <p:nvPr/>
              </p:nvSpPr>
              <p:spPr>
                <a:xfrm>
                  <a:off x="885627" y="1567005"/>
                  <a:ext cx="6624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start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F1CE2F9-F34B-9B0E-0B8B-905EDFCC7C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627" y="1567005"/>
                  <a:ext cx="662473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14679"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957947-0217-283C-8B08-C151771D24B9}"/>
              </a:ext>
            </a:extLst>
          </p:cNvPr>
          <p:cNvGrpSpPr/>
          <p:nvPr/>
        </p:nvGrpSpPr>
        <p:grpSpPr>
          <a:xfrm>
            <a:off x="1304439" y="2168702"/>
            <a:ext cx="8974897" cy="459651"/>
            <a:chOff x="1304439" y="2168702"/>
            <a:chExt cx="8974897" cy="459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56FCCBC-F7E6-E9D0-0836-27FE952C7D09}"/>
                    </a:ext>
                  </a:extLst>
                </p:cNvPr>
                <p:cNvSpPr txBox="1"/>
                <p:nvPr/>
              </p:nvSpPr>
              <p:spPr>
                <a:xfrm>
                  <a:off x="1304439" y="2197466"/>
                  <a:ext cx="1400175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rej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=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56FCCBC-F7E6-E9D0-0836-27FE952C7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439" y="2197466"/>
                  <a:ext cx="1400175" cy="430887"/>
                </a:xfrm>
                <a:prstGeom prst="rect">
                  <a:avLst/>
                </a:prstGeom>
                <a:blipFill>
                  <a:blip r:embed="rId5"/>
                  <a:stretch>
                    <a:fillRect b="-14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F347A51-DAFC-CD3F-0B24-89B8C4A1B89E}"/>
                    </a:ext>
                  </a:extLst>
                </p:cNvPr>
                <p:cNvSpPr txBox="1"/>
                <p:nvPr/>
              </p:nvSpPr>
              <p:spPr>
                <a:xfrm>
                  <a:off x="3011264" y="2197466"/>
                  <a:ext cx="47784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F347A51-DAFC-CD3F-0B24-89B8C4A1B8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1264" y="2197466"/>
                  <a:ext cx="477844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3D0044A-6933-43AA-998D-9897278C007F}"/>
                    </a:ext>
                  </a:extLst>
                </p:cNvPr>
                <p:cNvSpPr txBox="1"/>
                <p:nvPr/>
              </p:nvSpPr>
              <p:spPr>
                <a:xfrm>
                  <a:off x="4366813" y="2183818"/>
                  <a:ext cx="47784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3D0044A-6933-43AA-998D-9897278C00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6813" y="2183818"/>
                  <a:ext cx="477844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BF9391D-1454-4CFC-5001-1CC9DE87BF0B}"/>
                    </a:ext>
                  </a:extLst>
                </p:cNvPr>
                <p:cNvSpPr txBox="1"/>
                <p:nvPr/>
              </p:nvSpPr>
              <p:spPr>
                <a:xfrm>
                  <a:off x="5722362" y="2189409"/>
                  <a:ext cx="47784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BF9391D-1454-4CFC-5001-1CC9DE87B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2362" y="2189409"/>
                  <a:ext cx="477844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53CDE55-8BDA-7441-EB96-80D1DA3E4238}"/>
                    </a:ext>
                  </a:extLst>
                </p:cNvPr>
                <p:cNvSpPr txBox="1"/>
                <p:nvPr/>
              </p:nvSpPr>
              <p:spPr>
                <a:xfrm>
                  <a:off x="7077911" y="2174293"/>
                  <a:ext cx="47784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53CDE55-8BDA-7441-EB96-80D1DA3E4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911" y="2174293"/>
                  <a:ext cx="477844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BAB9CB0-C833-CAF2-E5C8-459051655099}"/>
                    </a:ext>
                  </a:extLst>
                </p:cNvPr>
                <p:cNvSpPr txBox="1"/>
                <p:nvPr/>
              </p:nvSpPr>
              <p:spPr>
                <a:xfrm>
                  <a:off x="8447523" y="2174293"/>
                  <a:ext cx="47784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BAB9CB0-C833-CAF2-E5C8-459051655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7523" y="2174293"/>
                  <a:ext cx="477844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871DFE5-8D8F-73FF-BC82-53CAB35E3600}"/>
                    </a:ext>
                  </a:extLst>
                </p:cNvPr>
                <p:cNvSpPr txBox="1"/>
                <p:nvPr/>
              </p:nvSpPr>
              <p:spPr>
                <a:xfrm>
                  <a:off x="9801492" y="2168702"/>
                  <a:ext cx="47784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871DFE5-8D8F-73FF-BC82-53CAB35E36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1492" y="2168702"/>
                  <a:ext cx="477844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13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6AC7CF-1E75-4217-91B6-D69A9BE6F7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201" y="738"/>
                <a:ext cx="10515600" cy="1325563"/>
              </a:xfrm>
            </p:spPr>
            <p:txBody>
              <a:bodyPr/>
              <a:lstStyle/>
              <a:p>
                <a:r>
                  <a:rPr lang="en-US" u="sng" dirty="0"/>
                  <a:t>How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u="sng" smtClean="0">
                            <a:latin typeface="Cambria Math" panose="02040503050406030204" pitchFamily="18" charset="0"/>
                          </a:rPr>
                          <m:t>rej</m:t>
                        </m:r>
                        <m:d>
                          <m:dPr>
                            <m:ctrlPr>
                              <a:rPr lang="en-US" b="0" i="1" u="sng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u="sng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6AC7CF-1E75-4217-91B6-D69A9BE6F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201" y="738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BD9D2971-88A4-8E59-3759-B87AEBCB2A1C}"/>
              </a:ext>
            </a:extLst>
          </p:cNvPr>
          <p:cNvGrpSpPr/>
          <p:nvPr/>
        </p:nvGrpSpPr>
        <p:grpSpPr>
          <a:xfrm>
            <a:off x="2486805" y="1320902"/>
            <a:ext cx="6662078" cy="2257043"/>
            <a:chOff x="2486805" y="1320902"/>
            <a:chExt cx="6662078" cy="2257043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19" idx="6"/>
              <a:endCxn id="193" idx="2"/>
            </p:cNvCxnSpPr>
            <p:nvPr/>
          </p:nvCxnSpPr>
          <p:spPr>
            <a:xfrm>
              <a:off x="4948590" y="2480494"/>
              <a:ext cx="668668" cy="281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D507627-42B6-417A-9DA1-628529285A7B}"/>
                </a:ext>
              </a:extLst>
            </p:cNvPr>
            <p:cNvCxnSpPr>
              <a:cxnSpLocks/>
              <a:stCxn id="194" idx="6"/>
              <a:endCxn id="198" idx="1"/>
            </p:cNvCxnSpPr>
            <p:nvPr/>
          </p:nvCxnSpPr>
          <p:spPr>
            <a:xfrm>
              <a:off x="6015116" y="1652121"/>
              <a:ext cx="671239" cy="69726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1D7BB3C-B6DE-4079-95BD-4EC3CD319F2A}"/>
                </a:ext>
              </a:extLst>
            </p:cNvPr>
            <p:cNvCxnSpPr>
              <a:cxnSpLocks/>
              <a:stCxn id="194" idx="5"/>
              <a:endCxn id="200" idx="1"/>
            </p:cNvCxnSpPr>
            <p:nvPr/>
          </p:nvCxnSpPr>
          <p:spPr>
            <a:xfrm>
              <a:off x="5956558" y="1793493"/>
              <a:ext cx="724405" cy="142843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3968389-2A79-4A6E-995E-74FFC128715B}"/>
                </a:ext>
              </a:extLst>
            </p:cNvPr>
            <p:cNvCxnSpPr>
              <a:cxnSpLocks/>
              <a:endCxn id="110" idx="2"/>
            </p:cNvCxnSpPr>
            <p:nvPr/>
          </p:nvCxnSpPr>
          <p:spPr>
            <a:xfrm>
              <a:off x="2887997" y="1647113"/>
              <a:ext cx="607732" cy="148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39F659A-6EB7-4AE4-81BA-F18CB2D6F2F5}"/>
                </a:ext>
              </a:extLst>
            </p:cNvPr>
            <p:cNvCxnSpPr>
              <a:cxnSpLocks/>
              <a:stCxn id="4" idx="5"/>
              <a:endCxn id="111" idx="1"/>
            </p:cNvCxnSpPr>
            <p:nvPr/>
          </p:nvCxnSpPr>
          <p:spPr>
            <a:xfrm>
              <a:off x="2828759" y="1788633"/>
              <a:ext cx="727531" cy="54844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0802EC0-579F-4A1D-B332-1188A892E3B0}"/>
                </a:ext>
              </a:extLst>
            </p:cNvPr>
            <p:cNvCxnSpPr>
              <a:cxnSpLocks/>
            </p:cNvCxnSpPr>
            <p:nvPr/>
          </p:nvCxnSpPr>
          <p:spPr>
            <a:xfrm>
              <a:off x="3841750" y="2635250"/>
              <a:ext cx="749300" cy="57150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C22FD34-63AE-4794-A902-3F197FD9EDAD}"/>
                </a:ext>
              </a:extLst>
            </p:cNvPr>
            <p:cNvCxnSpPr>
              <a:cxnSpLocks/>
              <a:stCxn id="111" idx="7"/>
              <a:endCxn id="118" idx="3"/>
            </p:cNvCxnSpPr>
            <p:nvPr/>
          </p:nvCxnSpPr>
          <p:spPr>
            <a:xfrm flipV="1">
              <a:off x="3839035" y="1783298"/>
              <a:ext cx="766900" cy="55377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9B7BA58-80C3-4D06-8639-93733916C902}"/>
                </a:ext>
              </a:extLst>
            </p:cNvPr>
            <p:cNvCxnSpPr>
              <a:cxnSpLocks/>
              <a:stCxn id="110" idx="5"/>
              <a:endCxn id="119" idx="1"/>
            </p:cNvCxnSpPr>
            <p:nvPr/>
          </p:nvCxnSpPr>
          <p:spPr>
            <a:xfrm>
              <a:off x="3837032" y="1788633"/>
              <a:ext cx="770906" cy="54310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314083D-D50D-41BB-A2E2-6E92CD826E8B}"/>
                </a:ext>
              </a:extLst>
            </p:cNvPr>
            <p:cNvCxnSpPr>
              <a:cxnSpLocks/>
              <a:stCxn id="110" idx="6"/>
              <a:endCxn id="118" idx="2"/>
            </p:cNvCxnSpPr>
            <p:nvPr/>
          </p:nvCxnSpPr>
          <p:spPr>
            <a:xfrm flipV="1">
              <a:off x="3895590" y="1641926"/>
              <a:ext cx="651787" cy="533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1F80865-4379-43F8-A30B-80507734B96E}"/>
                </a:ext>
              </a:extLst>
            </p:cNvPr>
            <p:cNvCxnSpPr>
              <a:cxnSpLocks/>
              <a:stCxn id="190" idx="7"/>
              <a:endCxn id="128" idx="3"/>
            </p:cNvCxnSpPr>
            <p:nvPr/>
          </p:nvCxnSpPr>
          <p:spPr>
            <a:xfrm flipV="1">
              <a:off x="4891665" y="2627201"/>
              <a:ext cx="776909" cy="59472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389C43C-EB99-41AD-A64B-04EF04FF3BC8}"/>
                </a:ext>
              </a:extLst>
            </p:cNvPr>
            <p:cNvCxnSpPr>
              <a:cxnSpLocks/>
              <a:stCxn id="188" idx="5"/>
              <a:endCxn id="195" idx="1"/>
            </p:cNvCxnSpPr>
            <p:nvPr/>
          </p:nvCxnSpPr>
          <p:spPr>
            <a:xfrm>
              <a:off x="4897057" y="2632132"/>
              <a:ext cx="773367" cy="58234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1E96105-4FDE-47A5-AD2F-F09A1804ABC5}"/>
                </a:ext>
              </a:extLst>
            </p:cNvPr>
            <p:cNvCxnSpPr>
              <a:cxnSpLocks/>
              <a:stCxn id="129" idx="7"/>
              <a:endCxn id="133" idx="3"/>
            </p:cNvCxnSpPr>
            <p:nvPr/>
          </p:nvCxnSpPr>
          <p:spPr>
            <a:xfrm flipV="1">
              <a:off x="5951517" y="1783298"/>
              <a:ext cx="738253" cy="142828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DC15A505-4855-4D77-9591-57D698F4AA7C}"/>
                </a:ext>
              </a:extLst>
            </p:cNvPr>
            <p:cNvCxnSpPr>
              <a:cxnSpLocks/>
              <a:stCxn id="195" idx="6"/>
              <a:endCxn id="198" idx="3"/>
            </p:cNvCxnSpPr>
            <p:nvPr/>
          </p:nvCxnSpPr>
          <p:spPr>
            <a:xfrm flipV="1">
              <a:off x="6011727" y="2632132"/>
              <a:ext cx="674628" cy="724529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816DCEB-2AD2-4067-8DE7-1AA035024BF5}"/>
                </a:ext>
              </a:extLst>
            </p:cNvPr>
            <p:cNvCxnSpPr>
              <a:cxnSpLocks/>
              <a:stCxn id="121" idx="6"/>
              <a:endCxn id="195" idx="2"/>
            </p:cNvCxnSpPr>
            <p:nvPr/>
          </p:nvCxnSpPr>
          <p:spPr>
            <a:xfrm>
              <a:off x="4948137" y="3355001"/>
              <a:ext cx="663729" cy="166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0D3F864-4F0C-468F-AF9F-3129FB3DB640}"/>
                </a:ext>
              </a:extLst>
            </p:cNvPr>
            <p:cNvCxnSpPr>
              <a:cxnSpLocks/>
              <a:stCxn id="133" idx="5"/>
              <a:endCxn id="156" idx="1"/>
            </p:cNvCxnSpPr>
            <p:nvPr/>
          </p:nvCxnSpPr>
          <p:spPr>
            <a:xfrm>
              <a:off x="6972515" y="1783298"/>
              <a:ext cx="786285" cy="142294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C8211BC-F5A4-42AB-9455-BA082AAEB0F6}"/>
                </a:ext>
              </a:extLst>
            </p:cNvPr>
            <p:cNvCxnSpPr>
              <a:cxnSpLocks/>
            </p:cNvCxnSpPr>
            <p:nvPr/>
          </p:nvCxnSpPr>
          <p:spPr>
            <a:xfrm>
              <a:off x="7050847" y="1642453"/>
              <a:ext cx="641380" cy="433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34F3905-1917-4012-B215-9846502338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6514" y="2478847"/>
              <a:ext cx="658714" cy="1300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A29F5DBF-260A-43F3-B509-0B72FE7C5794}"/>
                </a:ext>
              </a:extLst>
            </p:cNvPr>
            <p:cNvCxnSpPr>
              <a:cxnSpLocks/>
              <a:stCxn id="193" idx="7"/>
              <a:endCxn id="199" idx="2"/>
            </p:cNvCxnSpPr>
            <p:nvPr/>
          </p:nvCxnSpPr>
          <p:spPr>
            <a:xfrm flipV="1">
              <a:off x="5958561" y="1659575"/>
              <a:ext cx="667233" cy="682358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3206606-5C8A-4D10-A5DE-48098B0F6F02}"/>
                </a:ext>
              </a:extLst>
            </p:cNvPr>
            <p:cNvCxnSpPr>
              <a:cxnSpLocks/>
              <a:stCxn id="148" idx="5"/>
              <a:endCxn id="168" idx="1"/>
            </p:cNvCxnSpPr>
            <p:nvPr/>
          </p:nvCxnSpPr>
          <p:spPr>
            <a:xfrm>
              <a:off x="8044934" y="1783298"/>
              <a:ext cx="756677" cy="54844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A90F1607-8C54-4A41-BE73-4D376388CB1B}"/>
                </a:ext>
              </a:extLst>
            </p:cNvPr>
            <p:cNvCxnSpPr>
              <a:cxnSpLocks/>
              <a:stCxn id="148" idx="6"/>
              <a:endCxn id="167" idx="2"/>
            </p:cNvCxnSpPr>
            <p:nvPr/>
          </p:nvCxnSpPr>
          <p:spPr>
            <a:xfrm>
              <a:off x="8103492" y="1641926"/>
              <a:ext cx="63755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34360D6-1D06-46AF-838F-247AB597F53A}"/>
                </a:ext>
              </a:extLst>
            </p:cNvPr>
            <p:cNvCxnSpPr>
              <a:cxnSpLocks/>
              <a:stCxn id="205" idx="6"/>
              <a:endCxn id="210" idx="2"/>
            </p:cNvCxnSpPr>
            <p:nvPr/>
          </p:nvCxnSpPr>
          <p:spPr>
            <a:xfrm flipV="1">
              <a:off x="8103321" y="3353849"/>
              <a:ext cx="640309" cy="546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84679E7C-D653-4CB1-9DCE-338703D3B208}"/>
                </a:ext>
              </a:extLst>
            </p:cNvPr>
            <p:cNvCxnSpPr>
              <a:cxnSpLocks/>
              <a:endCxn id="168" idx="3"/>
            </p:cNvCxnSpPr>
            <p:nvPr/>
          </p:nvCxnSpPr>
          <p:spPr>
            <a:xfrm flipV="1">
              <a:off x="8048490" y="2621866"/>
              <a:ext cx="752470" cy="584379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2EFBB9D-4AA1-465F-A757-529EC63DE2DF}"/>
                </a:ext>
              </a:extLst>
            </p:cNvPr>
            <p:cNvSpPr/>
            <p:nvPr/>
          </p:nvSpPr>
          <p:spPr>
            <a:xfrm>
              <a:off x="2486805" y="145471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EB74F67-9E69-A4D0-6AD1-D2F6BAF80C90}"/>
                </a:ext>
              </a:extLst>
            </p:cNvPr>
            <p:cNvSpPr/>
            <p:nvPr/>
          </p:nvSpPr>
          <p:spPr>
            <a:xfrm>
              <a:off x="2488808" y="228589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66ECBB9-460B-4117-0FCC-830C44FC07EC}"/>
                </a:ext>
              </a:extLst>
            </p:cNvPr>
            <p:cNvSpPr/>
            <p:nvPr/>
          </p:nvSpPr>
          <p:spPr>
            <a:xfrm>
              <a:off x="2488807" y="3160405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D09B017-F2D6-9664-E6A7-B16D8ED46934}"/>
                </a:ext>
              </a:extLst>
            </p:cNvPr>
            <p:cNvSpPr/>
            <p:nvPr/>
          </p:nvSpPr>
          <p:spPr>
            <a:xfrm>
              <a:off x="3495078" y="145471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FEEE934-AE53-E249-30EA-557DF5F02E7B}"/>
                </a:ext>
              </a:extLst>
            </p:cNvPr>
            <p:cNvSpPr/>
            <p:nvPr/>
          </p:nvSpPr>
          <p:spPr>
            <a:xfrm>
              <a:off x="3497081" y="228589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5DB47AA-07D8-B67F-8F1B-0256B645F9FA}"/>
                </a:ext>
              </a:extLst>
            </p:cNvPr>
            <p:cNvSpPr/>
            <p:nvPr/>
          </p:nvSpPr>
          <p:spPr>
            <a:xfrm>
              <a:off x="3497812" y="3160405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0C15EDD-223D-B70D-AC74-ECFE28183A02}"/>
                </a:ext>
              </a:extLst>
            </p:cNvPr>
            <p:cNvSpPr/>
            <p:nvPr/>
          </p:nvSpPr>
          <p:spPr>
            <a:xfrm>
              <a:off x="4546726" y="144937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703DA6C-4F57-DFE8-EDCA-3B276D2D9E57}"/>
                </a:ext>
              </a:extLst>
            </p:cNvPr>
            <p:cNvSpPr/>
            <p:nvPr/>
          </p:nvSpPr>
          <p:spPr>
            <a:xfrm>
              <a:off x="4548729" y="228056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360935A-60C4-05BF-7FAE-79CB42FF67EB}"/>
                </a:ext>
              </a:extLst>
            </p:cNvPr>
            <p:cNvSpPr/>
            <p:nvPr/>
          </p:nvSpPr>
          <p:spPr>
            <a:xfrm>
              <a:off x="4548276" y="3155070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52767B-E1E7-BA62-E82A-1A395F2552C7}"/>
                </a:ext>
              </a:extLst>
            </p:cNvPr>
            <p:cNvSpPr/>
            <p:nvPr/>
          </p:nvSpPr>
          <p:spPr>
            <a:xfrm>
              <a:off x="5608013" y="145471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C25B79D-92C8-7C4E-D1F9-C65E57035C72}"/>
                </a:ext>
              </a:extLst>
            </p:cNvPr>
            <p:cNvSpPr/>
            <p:nvPr/>
          </p:nvSpPr>
          <p:spPr>
            <a:xfrm>
              <a:off x="5610016" y="228589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11E7310-C0AB-F6E9-CCED-2FF97DFFE2C4}"/>
                </a:ext>
              </a:extLst>
            </p:cNvPr>
            <p:cNvSpPr/>
            <p:nvPr/>
          </p:nvSpPr>
          <p:spPr>
            <a:xfrm>
              <a:off x="5609563" y="3160405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CB3A6D5-71E9-3679-B978-463A01F402B5}"/>
                </a:ext>
              </a:extLst>
            </p:cNvPr>
            <p:cNvSpPr/>
            <p:nvPr/>
          </p:nvSpPr>
          <p:spPr>
            <a:xfrm>
              <a:off x="6630561" y="144937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31B0E5F-1EF7-99D4-0E88-C9CA1055B75C}"/>
                </a:ext>
              </a:extLst>
            </p:cNvPr>
            <p:cNvSpPr/>
            <p:nvPr/>
          </p:nvSpPr>
          <p:spPr>
            <a:xfrm>
              <a:off x="6632564" y="228056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653ACBB4-504D-747A-3FA1-4AF70186CF43}"/>
                </a:ext>
              </a:extLst>
            </p:cNvPr>
            <p:cNvSpPr/>
            <p:nvPr/>
          </p:nvSpPr>
          <p:spPr>
            <a:xfrm>
              <a:off x="6632111" y="3155070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A7C5DFE-2825-8485-0757-7EB1371BE028}"/>
                </a:ext>
              </a:extLst>
            </p:cNvPr>
            <p:cNvSpPr/>
            <p:nvPr/>
          </p:nvSpPr>
          <p:spPr>
            <a:xfrm>
              <a:off x="7702980" y="144937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1703B52-2985-C0BA-D8C8-FAD04E1172FF}"/>
                </a:ext>
              </a:extLst>
            </p:cNvPr>
            <p:cNvSpPr/>
            <p:nvPr/>
          </p:nvSpPr>
          <p:spPr>
            <a:xfrm>
              <a:off x="7704983" y="228056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46D426C-8FD0-766E-B7E2-BAE05346C416}"/>
                </a:ext>
              </a:extLst>
            </p:cNvPr>
            <p:cNvSpPr/>
            <p:nvPr/>
          </p:nvSpPr>
          <p:spPr>
            <a:xfrm>
              <a:off x="7699591" y="3155070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70A92C98-8F7C-8C66-FE4F-EFAEFCC91760}"/>
                </a:ext>
              </a:extLst>
            </p:cNvPr>
            <p:cNvSpPr/>
            <p:nvPr/>
          </p:nvSpPr>
          <p:spPr>
            <a:xfrm>
              <a:off x="8742402" y="228056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AC99BAB-AD3A-2222-1773-A2CCFE126C11}"/>
                </a:ext>
              </a:extLst>
            </p:cNvPr>
            <p:cNvSpPr/>
            <p:nvPr/>
          </p:nvSpPr>
          <p:spPr>
            <a:xfrm>
              <a:off x="8740399" y="144937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705A623-1D3A-0814-0993-723D943EBAC2}"/>
                </a:ext>
              </a:extLst>
            </p:cNvPr>
            <p:cNvSpPr/>
            <p:nvPr/>
          </p:nvSpPr>
          <p:spPr>
            <a:xfrm>
              <a:off x="8737010" y="3155070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A9938F21-EDF2-DD3B-9C65-85568B0950A5}"/>
                </a:ext>
              </a:extLst>
            </p:cNvPr>
            <p:cNvSpPr/>
            <p:nvPr/>
          </p:nvSpPr>
          <p:spPr>
            <a:xfrm>
              <a:off x="8749022" y="2280563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7F904AB7-C677-188B-C005-34AF4EE365DA}"/>
                </a:ext>
              </a:extLst>
            </p:cNvPr>
            <p:cNvSpPr/>
            <p:nvPr/>
          </p:nvSpPr>
          <p:spPr>
            <a:xfrm>
              <a:off x="8747019" y="1449378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69B2A78A-0E4F-D665-6F05-668DFDA0FA49}"/>
                </a:ext>
              </a:extLst>
            </p:cNvPr>
            <p:cNvSpPr/>
            <p:nvPr/>
          </p:nvSpPr>
          <p:spPr>
            <a:xfrm>
              <a:off x="8743630" y="3152766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925B699F-4D46-3CA9-67E6-B77EAB5C609C}"/>
                </a:ext>
              </a:extLst>
            </p:cNvPr>
            <p:cNvSpPr/>
            <p:nvPr/>
          </p:nvSpPr>
          <p:spPr>
            <a:xfrm>
              <a:off x="7708852" y="2286028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2D8884BB-976C-4757-7BF6-09FCEAADE8E2}"/>
                </a:ext>
              </a:extLst>
            </p:cNvPr>
            <p:cNvSpPr/>
            <p:nvPr/>
          </p:nvSpPr>
          <p:spPr>
            <a:xfrm>
              <a:off x="7706849" y="1454843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95A5B098-71D2-D491-07BA-DD6DE1AC08D4}"/>
                </a:ext>
              </a:extLst>
            </p:cNvPr>
            <p:cNvSpPr/>
            <p:nvPr/>
          </p:nvSpPr>
          <p:spPr>
            <a:xfrm>
              <a:off x="7703460" y="3158231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A250D7F-E0B2-2D48-E343-DE5A4C5D2749}"/>
                </a:ext>
              </a:extLst>
            </p:cNvPr>
            <p:cNvSpPr/>
            <p:nvPr/>
          </p:nvSpPr>
          <p:spPr>
            <a:xfrm>
              <a:off x="6627797" y="2290829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D908EFAC-D757-92F9-7E5E-0804DA076C0D}"/>
                </a:ext>
              </a:extLst>
            </p:cNvPr>
            <p:cNvSpPr/>
            <p:nvPr/>
          </p:nvSpPr>
          <p:spPr>
            <a:xfrm>
              <a:off x="6625794" y="1459644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3B683C51-AEC2-EF99-7626-0717F77010A6}"/>
                </a:ext>
              </a:extLst>
            </p:cNvPr>
            <p:cNvSpPr/>
            <p:nvPr/>
          </p:nvSpPr>
          <p:spPr>
            <a:xfrm>
              <a:off x="6622405" y="3163032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461BFC9-E382-6578-A7E5-0B1F15F20A57}"/>
                </a:ext>
              </a:extLst>
            </p:cNvPr>
            <p:cNvSpPr/>
            <p:nvPr/>
          </p:nvSpPr>
          <p:spPr>
            <a:xfrm>
              <a:off x="5617258" y="2283375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C880467E-5A74-E42A-C012-58569E4A9659}"/>
                </a:ext>
              </a:extLst>
            </p:cNvPr>
            <p:cNvSpPr/>
            <p:nvPr/>
          </p:nvSpPr>
          <p:spPr>
            <a:xfrm>
              <a:off x="5615255" y="1452190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79922206-CA79-63FB-92CB-4D35D83AFB77}"/>
                </a:ext>
              </a:extLst>
            </p:cNvPr>
            <p:cNvSpPr/>
            <p:nvPr/>
          </p:nvSpPr>
          <p:spPr>
            <a:xfrm>
              <a:off x="5611866" y="3155578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5C542016-B8B0-CA02-6747-0B32A17F6BE8}"/>
                </a:ext>
              </a:extLst>
            </p:cNvPr>
            <p:cNvSpPr/>
            <p:nvPr/>
          </p:nvSpPr>
          <p:spPr>
            <a:xfrm>
              <a:off x="4555754" y="2290829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78E6BD8-FD9D-31B1-CE3D-7F095D051D47}"/>
                </a:ext>
              </a:extLst>
            </p:cNvPr>
            <p:cNvSpPr/>
            <p:nvPr/>
          </p:nvSpPr>
          <p:spPr>
            <a:xfrm>
              <a:off x="4553751" y="1459644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C06353FB-BCBD-8B86-8FB3-7D361B8CBC74}"/>
                </a:ext>
              </a:extLst>
            </p:cNvPr>
            <p:cNvSpPr/>
            <p:nvPr/>
          </p:nvSpPr>
          <p:spPr>
            <a:xfrm>
              <a:off x="4550362" y="3163032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9B6B843-BBD2-94FE-5D9E-F1C19AF452BC}"/>
                </a:ext>
              </a:extLst>
            </p:cNvPr>
            <p:cNvSpPr/>
            <p:nvPr/>
          </p:nvSpPr>
          <p:spPr>
            <a:xfrm>
              <a:off x="3501346" y="2303576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D24B8585-BE28-CBF2-0B44-34F7B6A3B96C}"/>
                </a:ext>
              </a:extLst>
            </p:cNvPr>
            <p:cNvSpPr/>
            <p:nvPr/>
          </p:nvSpPr>
          <p:spPr>
            <a:xfrm>
              <a:off x="3499343" y="1472391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DB36482-0F75-2382-DB48-A26FE227E6BD}"/>
                </a:ext>
              </a:extLst>
            </p:cNvPr>
            <p:cNvSpPr/>
            <p:nvPr/>
          </p:nvSpPr>
          <p:spPr>
            <a:xfrm>
              <a:off x="3495954" y="3175779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58C0871-284A-B09E-A61B-815D28134DE1}"/>
                </a:ext>
              </a:extLst>
            </p:cNvPr>
            <p:cNvSpPr/>
            <p:nvPr/>
          </p:nvSpPr>
          <p:spPr>
            <a:xfrm>
              <a:off x="2498488" y="2303576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921C20A-7340-0EBB-878E-72F72C3516ED}"/>
                </a:ext>
              </a:extLst>
            </p:cNvPr>
            <p:cNvSpPr/>
            <p:nvPr/>
          </p:nvSpPr>
          <p:spPr>
            <a:xfrm>
              <a:off x="2496485" y="1472391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F5C9A4C9-499F-0C60-C1D1-950159960440}"/>
                </a:ext>
              </a:extLst>
            </p:cNvPr>
            <p:cNvSpPr/>
            <p:nvPr/>
          </p:nvSpPr>
          <p:spPr>
            <a:xfrm>
              <a:off x="2493096" y="3175779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81ABCDEC-F85B-7927-5FE1-117E297EC358}"/>
                </a:ext>
              </a:extLst>
            </p:cNvPr>
            <p:cNvCxnSpPr>
              <a:cxnSpLocks/>
              <a:stCxn id="112" idx="7"/>
            </p:cNvCxnSpPr>
            <p:nvPr/>
          </p:nvCxnSpPr>
          <p:spPr>
            <a:xfrm flipV="1">
              <a:off x="3839115" y="2634759"/>
              <a:ext cx="775497" cy="58420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EA5042CC-7797-B3B8-3047-6A73BBD8C7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4775" y="3346450"/>
              <a:ext cx="619125" cy="952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1D050EE3-31AE-18D0-F127-BB669A6B0388}"/>
                </a:ext>
              </a:extLst>
            </p:cNvPr>
            <p:cNvCxnSpPr>
              <a:cxnSpLocks/>
              <a:stCxn id="101" idx="6"/>
              <a:endCxn id="183" idx="2"/>
            </p:cNvCxnSpPr>
            <p:nvPr/>
          </p:nvCxnSpPr>
          <p:spPr>
            <a:xfrm>
              <a:off x="2888669" y="2485829"/>
              <a:ext cx="612677" cy="17678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C6E2960F-B68B-216D-FF4F-B40C58ADD3D8}"/>
                </a:ext>
              </a:extLst>
            </p:cNvPr>
            <p:cNvCxnSpPr>
              <a:cxnSpLocks/>
              <a:stCxn id="178" idx="5"/>
              <a:endCxn id="185" idx="1"/>
            </p:cNvCxnSpPr>
            <p:nvPr/>
          </p:nvCxnSpPr>
          <p:spPr>
            <a:xfrm>
              <a:off x="2839791" y="2644879"/>
              <a:ext cx="714721" cy="58979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807B470D-6FBD-4C65-60BC-61455B8338AE}"/>
                </a:ext>
              </a:extLst>
            </p:cNvPr>
            <p:cNvCxnSpPr>
              <a:cxnSpLocks/>
              <a:stCxn id="180" idx="7"/>
              <a:endCxn id="184" idx="3"/>
            </p:cNvCxnSpPr>
            <p:nvPr/>
          </p:nvCxnSpPr>
          <p:spPr>
            <a:xfrm flipV="1">
              <a:off x="2834399" y="1813694"/>
              <a:ext cx="723502" cy="142098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8CC58F29-E6D6-39E6-FBCD-051FA3D59AEE}"/>
                </a:ext>
              </a:extLst>
            </p:cNvPr>
            <p:cNvCxnSpPr>
              <a:cxnSpLocks/>
              <a:stCxn id="180" idx="6"/>
              <a:endCxn id="112" idx="2"/>
            </p:cNvCxnSpPr>
            <p:nvPr/>
          </p:nvCxnSpPr>
          <p:spPr>
            <a:xfrm flipV="1">
              <a:off x="2892957" y="3360336"/>
              <a:ext cx="604855" cy="1652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21C4193-823E-DCB6-D2BD-45E718E38206}"/>
                </a:ext>
              </a:extLst>
            </p:cNvPr>
            <p:cNvSpPr/>
            <p:nvPr/>
          </p:nvSpPr>
          <p:spPr>
            <a:xfrm>
              <a:off x="4869425" y="1320902"/>
              <a:ext cx="794155" cy="173184"/>
            </a:xfrm>
            <a:custGeom>
              <a:avLst/>
              <a:gdLst>
                <a:gd name="connsiteX0" fmla="*/ 0 w 1542553"/>
                <a:gd name="connsiteY0" fmla="*/ 43489 h 798863"/>
                <a:gd name="connsiteX1" fmla="*/ 1137036 w 1542553"/>
                <a:gd name="connsiteY1" fmla="*/ 83246 h 798863"/>
                <a:gd name="connsiteX2" fmla="*/ 1542553 w 1542553"/>
                <a:gd name="connsiteY2" fmla="*/ 798863 h 798863"/>
                <a:gd name="connsiteX0" fmla="*/ 0 w 1542553"/>
                <a:gd name="connsiteY0" fmla="*/ 43489 h 782961"/>
                <a:gd name="connsiteX1" fmla="*/ 1137036 w 1542553"/>
                <a:gd name="connsiteY1" fmla="*/ 83246 h 782961"/>
                <a:gd name="connsiteX2" fmla="*/ 1542553 w 1542553"/>
                <a:gd name="connsiteY2" fmla="*/ 782961 h 782961"/>
                <a:gd name="connsiteX0" fmla="*/ 0 w 1296063"/>
                <a:gd name="connsiteY0" fmla="*/ 799620 h 799620"/>
                <a:gd name="connsiteX1" fmla="*/ 890546 w 1296063"/>
                <a:gd name="connsiteY1" fmla="*/ 12442 h 799620"/>
                <a:gd name="connsiteX2" fmla="*/ 1296063 w 1296063"/>
                <a:gd name="connsiteY2" fmla="*/ 712157 h 799620"/>
                <a:gd name="connsiteX0" fmla="*/ 0 w 1296063"/>
                <a:gd name="connsiteY0" fmla="*/ 487752 h 487752"/>
                <a:gd name="connsiteX1" fmla="*/ 326003 w 1296063"/>
                <a:gd name="connsiteY1" fmla="*/ 18627 h 487752"/>
                <a:gd name="connsiteX2" fmla="*/ 1296063 w 1296063"/>
                <a:gd name="connsiteY2" fmla="*/ 400289 h 487752"/>
                <a:gd name="connsiteX0" fmla="*/ 0 w 652007"/>
                <a:gd name="connsiteY0" fmla="*/ 487752 h 487752"/>
                <a:gd name="connsiteX1" fmla="*/ 326003 w 652007"/>
                <a:gd name="connsiteY1" fmla="*/ 18627 h 487752"/>
                <a:gd name="connsiteX2" fmla="*/ 652007 w 652007"/>
                <a:gd name="connsiteY2" fmla="*/ 368483 h 487752"/>
                <a:gd name="connsiteX0" fmla="*/ 0 w 715617"/>
                <a:gd name="connsiteY0" fmla="*/ 380345 h 380345"/>
                <a:gd name="connsiteX1" fmla="*/ 389613 w 715617"/>
                <a:gd name="connsiteY1" fmla="*/ 22538 h 380345"/>
                <a:gd name="connsiteX2" fmla="*/ 715617 w 715617"/>
                <a:gd name="connsiteY2" fmla="*/ 372394 h 380345"/>
                <a:gd name="connsiteX0" fmla="*/ 0 w 715617"/>
                <a:gd name="connsiteY0" fmla="*/ 385885 h 385885"/>
                <a:gd name="connsiteX1" fmla="*/ 389613 w 715617"/>
                <a:gd name="connsiteY1" fmla="*/ 28078 h 385885"/>
                <a:gd name="connsiteX2" fmla="*/ 715617 w 715617"/>
                <a:gd name="connsiteY2" fmla="*/ 377934 h 385885"/>
                <a:gd name="connsiteX0" fmla="*/ 0 w 715617"/>
                <a:gd name="connsiteY0" fmla="*/ 256209 h 256209"/>
                <a:gd name="connsiteX1" fmla="*/ 389613 w 715617"/>
                <a:gd name="connsiteY1" fmla="*/ 41525 h 256209"/>
                <a:gd name="connsiteX2" fmla="*/ 715617 w 715617"/>
                <a:gd name="connsiteY2" fmla="*/ 248258 h 256209"/>
                <a:gd name="connsiteX0" fmla="*/ 0 w 715617"/>
                <a:gd name="connsiteY0" fmla="*/ 256209 h 256209"/>
                <a:gd name="connsiteX1" fmla="*/ 389613 w 715617"/>
                <a:gd name="connsiteY1" fmla="*/ 41525 h 256209"/>
                <a:gd name="connsiteX2" fmla="*/ 715617 w 715617"/>
                <a:gd name="connsiteY2" fmla="*/ 248258 h 256209"/>
                <a:gd name="connsiteX0" fmla="*/ 0 w 715617"/>
                <a:gd name="connsiteY0" fmla="*/ 218340 h 218340"/>
                <a:gd name="connsiteX1" fmla="*/ 389613 w 715617"/>
                <a:gd name="connsiteY1" fmla="*/ 3656 h 218340"/>
                <a:gd name="connsiteX2" fmla="*/ 715617 w 715617"/>
                <a:gd name="connsiteY2" fmla="*/ 210389 h 218340"/>
                <a:gd name="connsiteX0" fmla="*/ 0 w 715617"/>
                <a:gd name="connsiteY0" fmla="*/ 227601 h 227601"/>
                <a:gd name="connsiteX1" fmla="*/ 389613 w 715617"/>
                <a:gd name="connsiteY1" fmla="*/ 12917 h 227601"/>
                <a:gd name="connsiteX2" fmla="*/ 715617 w 715617"/>
                <a:gd name="connsiteY2" fmla="*/ 219650 h 227601"/>
                <a:gd name="connsiteX0" fmla="*/ 0 w 715617"/>
                <a:gd name="connsiteY0" fmla="*/ 227601 h 227601"/>
                <a:gd name="connsiteX1" fmla="*/ 389613 w 715617"/>
                <a:gd name="connsiteY1" fmla="*/ 12917 h 227601"/>
                <a:gd name="connsiteX2" fmla="*/ 715617 w 715617"/>
                <a:gd name="connsiteY2" fmla="*/ 219650 h 227601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71715"/>
                <a:gd name="connsiteY0" fmla="*/ 150957 h 207519"/>
                <a:gd name="connsiteX1" fmla="*/ 445711 w 771715"/>
                <a:gd name="connsiteY1" fmla="*/ 786 h 207519"/>
                <a:gd name="connsiteX2" fmla="*/ 771715 w 771715"/>
                <a:gd name="connsiteY2" fmla="*/ 207519 h 207519"/>
                <a:gd name="connsiteX0" fmla="*/ 0 w 771715"/>
                <a:gd name="connsiteY0" fmla="*/ 150957 h 207519"/>
                <a:gd name="connsiteX1" fmla="*/ 358759 w 771715"/>
                <a:gd name="connsiteY1" fmla="*/ 786 h 207519"/>
                <a:gd name="connsiteX2" fmla="*/ 771715 w 771715"/>
                <a:gd name="connsiteY2" fmla="*/ 207519 h 207519"/>
                <a:gd name="connsiteX0" fmla="*/ 0 w 771715"/>
                <a:gd name="connsiteY0" fmla="*/ 150213 h 206775"/>
                <a:gd name="connsiteX1" fmla="*/ 358759 w 771715"/>
                <a:gd name="connsiteY1" fmla="*/ 42 h 206775"/>
                <a:gd name="connsiteX2" fmla="*/ 771715 w 771715"/>
                <a:gd name="connsiteY2" fmla="*/ 206775 h 206775"/>
                <a:gd name="connsiteX0" fmla="*/ 0 w 771715"/>
                <a:gd name="connsiteY0" fmla="*/ 153015 h 209577"/>
                <a:gd name="connsiteX1" fmla="*/ 400832 w 771715"/>
                <a:gd name="connsiteY1" fmla="*/ 39 h 209577"/>
                <a:gd name="connsiteX2" fmla="*/ 771715 w 771715"/>
                <a:gd name="connsiteY2" fmla="*/ 209577 h 209577"/>
                <a:gd name="connsiteX0" fmla="*/ 0 w 794155"/>
                <a:gd name="connsiteY0" fmla="*/ 153086 h 173184"/>
                <a:gd name="connsiteX1" fmla="*/ 400832 w 794155"/>
                <a:gd name="connsiteY1" fmla="*/ 110 h 173184"/>
                <a:gd name="connsiteX2" fmla="*/ 794155 w 794155"/>
                <a:gd name="connsiteY2" fmla="*/ 173184 h 173184"/>
                <a:gd name="connsiteX0" fmla="*/ 0 w 794155"/>
                <a:gd name="connsiteY0" fmla="*/ 153086 h 173184"/>
                <a:gd name="connsiteX1" fmla="*/ 400832 w 794155"/>
                <a:gd name="connsiteY1" fmla="*/ 110 h 173184"/>
                <a:gd name="connsiteX2" fmla="*/ 794155 w 794155"/>
                <a:gd name="connsiteY2" fmla="*/ 173184 h 17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4155" h="173184">
                  <a:moveTo>
                    <a:pt x="0" y="153086"/>
                  </a:moveTo>
                  <a:cubicBezTo>
                    <a:pt x="90115" y="70259"/>
                    <a:pt x="268473" y="-3240"/>
                    <a:pt x="400832" y="110"/>
                  </a:cubicBezTo>
                  <a:cubicBezTo>
                    <a:pt x="533191" y="3460"/>
                    <a:pt x="644673" y="38275"/>
                    <a:pt x="794155" y="173184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FBFF04B-2159-AB9A-C9C8-78066F5C2017}"/>
                </a:ext>
              </a:extLst>
            </p:cNvPr>
            <p:cNvSpPr/>
            <p:nvPr/>
          </p:nvSpPr>
          <p:spPr>
            <a:xfrm rot="10800000">
              <a:off x="4883685" y="1824078"/>
              <a:ext cx="782936" cy="173083"/>
            </a:xfrm>
            <a:custGeom>
              <a:avLst/>
              <a:gdLst>
                <a:gd name="connsiteX0" fmla="*/ 0 w 1542553"/>
                <a:gd name="connsiteY0" fmla="*/ 43489 h 798863"/>
                <a:gd name="connsiteX1" fmla="*/ 1137036 w 1542553"/>
                <a:gd name="connsiteY1" fmla="*/ 83246 h 798863"/>
                <a:gd name="connsiteX2" fmla="*/ 1542553 w 1542553"/>
                <a:gd name="connsiteY2" fmla="*/ 798863 h 798863"/>
                <a:gd name="connsiteX0" fmla="*/ 0 w 1542553"/>
                <a:gd name="connsiteY0" fmla="*/ 43489 h 782961"/>
                <a:gd name="connsiteX1" fmla="*/ 1137036 w 1542553"/>
                <a:gd name="connsiteY1" fmla="*/ 83246 h 782961"/>
                <a:gd name="connsiteX2" fmla="*/ 1542553 w 1542553"/>
                <a:gd name="connsiteY2" fmla="*/ 782961 h 782961"/>
                <a:gd name="connsiteX0" fmla="*/ 0 w 1296063"/>
                <a:gd name="connsiteY0" fmla="*/ 799620 h 799620"/>
                <a:gd name="connsiteX1" fmla="*/ 890546 w 1296063"/>
                <a:gd name="connsiteY1" fmla="*/ 12442 h 799620"/>
                <a:gd name="connsiteX2" fmla="*/ 1296063 w 1296063"/>
                <a:gd name="connsiteY2" fmla="*/ 712157 h 799620"/>
                <a:gd name="connsiteX0" fmla="*/ 0 w 1296063"/>
                <a:gd name="connsiteY0" fmla="*/ 487752 h 487752"/>
                <a:gd name="connsiteX1" fmla="*/ 326003 w 1296063"/>
                <a:gd name="connsiteY1" fmla="*/ 18627 h 487752"/>
                <a:gd name="connsiteX2" fmla="*/ 1296063 w 1296063"/>
                <a:gd name="connsiteY2" fmla="*/ 400289 h 487752"/>
                <a:gd name="connsiteX0" fmla="*/ 0 w 652007"/>
                <a:gd name="connsiteY0" fmla="*/ 487752 h 487752"/>
                <a:gd name="connsiteX1" fmla="*/ 326003 w 652007"/>
                <a:gd name="connsiteY1" fmla="*/ 18627 h 487752"/>
                <a:gd name="connsiteX2" fmla="*/ 652007 w 652007"/>
                <a:gd name="connsiteY2" fmla="*/ 368483 h 487752"/>
                <a:gd name="connsiteX0" fmla="*/ 0 w 715617"/>
                <a:gd name="connsiteY0" fmla="*/ 380345 h 380345"/>
                <a:gd name="connsiteX1" fmla="*/ 389613 w 715617"/>
                <a:gd name="connsiteY1" fmla="*/ 22538 h 380345"/>
                <a:gd name="connsiteX2" fmla="*/ 715617 w 715617"/>
                <a:gd name="connsiteY2" fmla="*/ 372394 h 380345"/>
                <a:gd name="connsiteX0" fmla="*/ 0 w 715617"/>
                <a:gd name="connsiteY0" fmla="*/ 385885 h 385885"/>
                <a:gd name="connsiteX1" fmla="*/ 389613 w 715617"/>
                <a:gd name="connsiteY1" fmla="*/ 28078 h 385885"/>
                <a:gd name="connsiteX2" fmla="*/ 715617 w 715617"/>
                <a:gd name="connsiteY2" fmla="*/ 377934 h 385885"/>
                <a:gd name="connsiteX0" fmla="*/ 0 w 715617"/>
                <a:gd name="connsiteY0" fmla="*/ 256209 h 256209"/>
                <a:gd name="connsiteX1" fmla="*/ 389613 w 715617"/>
                <a:gd name="connsiteY1" fmla="*/ 41525 h 256209"/>
                <a:gd name="connsiteX2" fmla="*/ 715617 w 715617"/>
                <a:gd name="connsiteY2" fmla="*/ 248258 h 256209"/>
                <a:gd name="connsiteX0" fmla="*/ 0 w 715617"/>
                <a:gd name="connsiteY0" fmla="*/ 256209 h 256209"/>
                <a:gd name="connsiteX1" fmla="*/ 389613 w 715617"/>
                <a:gd name="connsiteY1" fmla="*/ 41525 h 256209"/>
                <a:gd name="connsiteX2" fmla="*/ 715617 w 715617"/>
                <a:gd name="connsiteY2" fmla="*/ 248258 h 256209"/>
                <a:gd name="connsiteX0" fmla="*/ 0 w 715617"/>
                <a:gd name="connsiteY0" fmla="*/ 218340 h 218340"/>
                <a:gd name="connsiteX1" fmla="*/ 389613 w 715617"/>
                <a:gd name="connsiteY1" fmla="*/ 3656 h 218340"/>
                <a:gd name="connsiteX2" fmla="*/ 715617 w 715617"/>
                <a:gd name="connsiteY2" fmla="*/ 210389 h 218340"/>
                <a:gd name="connsiteX0" fmla="*/ 0 w 715617"/>
                <a:gd name="connsiteY0" fmla="*/ 227601 h 227601"/>
                <a:gd name="connsiteX1" fmla="*/ 389613 w 715617"/>
                <a:gd name="connsiteY1" fmla="*/ 12917 h 227601"/>
                <a:gd name="connsiteX2" fmla="*/ 715617 w 715617"/>
                <a:gd name="connsiteY2" fmla="*/ 219650 h 227601"/>
                <a:gd name="connsiteX0" fmla="*/ 0 w 715617"/>
                <a:gd name="connsiteY0" fmla="*/ 227601 h 227601"/>
                <a:gd name="connsiteX1" fmla="*/ 389613 w 715617"/>
                <a:gd name="connsiteY1" fmla="*/ 12917 h 227601"/>
                <a:gd name="connsiteX2" fmla="*/ 715617 w 715617"/>
                <a:gd name="connsiteY2" fmla="*/ 219650 h 227601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71715"/>
                <a:gd name="connsiteY0" fmla="*/ 150957 h 207519"/>
                <a:gd name="connsiteX1" fmla="*/ 445711 w 771715"/>
                <a:gd name="connsiteY1" fmla="*/ 786 h 207519"/>
                <a:gd name="connsiteX2" fmla="*/ 771715 w 771715"/>
                <a:gd name="connsiteY2" fmla="*/ 207519 h 207519"/>
                <a:gd name="connsiteX0" fmla="*/ 0 w 771715"/>
                <a:gd name="connsiteY0" fmla="*/ 150957 h 207519"/>
                <a:gd name="connsiteX1" fmla="*/ 358759 w 771715"/>
                <a:gd name="connsiteY1" fmla="*/ 786 h 207519"/>
                <a:gd name="connsiteX2" fmla="*/ 771715 w 771715"/>
                <a:gd name="connsiteY2" fmla="*/ 207519 h 207519"/>
                <a:gd name="connsiteX0" fmla="*/ 0 w 771715"/>
                <a:gd name="connsiteY0" fmla="*/ 150213 h 206775"/>
                <a:gd name="connsiteX1" fmla="*/ 358759 w 771715"/>
                <a:gd name="connsiteY1" fmla="*/ 42 h 206775"/>
                <a:gd name="connsiteX2" fmla="*/ 771715 w 771715"/>
                <a:gd name="connsiteY2" fmla="*/ 206775 h 206775"/>
                <a:gd name="connsiteX0" fmla="*/ 0 w 771715"/>
                <a:gd name="connsiteY0" fmla="*/ 153015 h 209577"/>
                <a:gd name="connsiteX1" fmla="*/ 400832 w 771715"/>
                <a:gd name="connsiteY1" fmla="*/ 39 h 209577"/>
                <a:gd name="connsiteX2" fmla="*/ 771715 w 771715"/>
                <a:gd name="connsiteY2" fmla="*/ 209577 h 209577"/>
                <a:gd name="connsiteX0" fmla="*/ 0 w 794155"/>
                <a:gd name="connsiteY0" fmla="*/ 153086 h 173184"/>
                <a:gd name="connsiteX1" fmla="*/ 400832 w 794155"/>
                <a:gd name="connsiteY1" fmla="*/ 110 h 173184"/>
                <a:gd name="connsiteX2" fmla="*/ 794155 w 794155"/>
                <a:gd name="connsiteY2" fmla="*/ 173184 h 173184"/>
                <a:gd name="connsiteX0" fmla="*/ 0 w 794155"/>
                <a:gd name="connsiteY0" fmla="*/ 153086 h 173184"/>
                <a:gd name="connsiteX1" fmla="*/ 400832 w 794155"/>
                <a:gd name="connsiteY1" fmla="*/ 110 h 173184"/>
                <a:gd name="connsiteX2" fmla="*/ 794155 w 794155"/>
                <a:gd name="connsiteY2" fmla="*/ 173184 h 173184"/>
                <a:gd name="connsiteX0" fmla="*/ 0 w 794155"/>
                <a:gd name="connsiteY0" fmla="*/ 167009 h 173083"/>
                <a:gd name="connsiteX1" fmla="*/ 400832 w 794155"/>
                <a:gd name="connsiteY1" fmla="*/ 9 h 173083"/>
                <a:gd name="connsiteX2" fmla="*/ 794155 w 794155"/>
                <a:gd name="connsiteY2" fmla="*/ 173083 h 173083"/>
                <a:gd name="connsiteX0" fmla="*/ 0 w 782936"/>
                <a:gd name="connsiteY0" fmla="*/ 167009 h 173083"/>
                <a:gd name="connsiteX1" fmla="*/ 400832 w 782936"/>
                <a:gd name="connsiteY1" fmla="*/ 9 h 173083"/>
                <a:gd name="connsiteX2" fmla="*/ 782936 w 782936"/>
                <a:gd name="connsiteY2" fmla="*/ 173083 h 1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936" h="173083">
                  <a:moveTo>
                    <a:pt x="0" y="167009"/>
                  </a:moveTo>
                  <a:cubicBezTo>
                    <a:pt x="90115" y="84182"/>
                    <a:pt x="270343" y="-1003"/>
                    <a:pt x="400832" y="9"/>
                  </a:cubicBezTo>
                  <a:cubicBezTo>
                    <a:pt x="531321" y="1021"/>
                    <a:pt x="633454" y="38174"/>
                    <a:pt x="782936" y="173083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1C69BBFB-599E-1251-2ADC-ADCE905BA791}"/>
                </a:ext>
              </a:extLst>
            </p:cNvPr>
            <p:cNvCxnSpPr>
              <a:cxnSpLocks/>
              <a:stCxn id="193" idx="5"/>
              <a:endCxn id="200" idx="2"/>
            </p:cNvCxnSpPr>
            <p:nvPr/>
          </p:nvCxnSpPr>
          <p:spPr>
            <a:xfrm>
              <a:off x="5958561" y="2624678"/>
              <a:ext cx="663844" cy="73943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79CB797D-C773-A913-F45E-A6B14A094B20}"/>
                </a:ext>
              </a:extLst>
            </p:cNvPr>
            <p:cNvCxnSpPr>
              <a:cxnSpLocks/>
              <a:stCxn id="200" idx="6"/>
              <a:endCxn id="205" idx="2"/>
            </p:cNvCxnSpPr>
            <p:nvPr/>
          </p:nvCxnSpPr>
          <p:spPr>
            <a:xfrm flipV="1">
              <a:off x="7022266" y="3359314"/>
              <a:ext cx="681194" cy="480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8780BF14-3403-A3DF-00A1-124A2D8A2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0176" y="1789797"/>
              <a:ext cx="758389" cy="55037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501CB6EB-3D88-A880-F3EB-D16148230058}"/>
                </a:ext>
              </a:extLst>
            </p:cNvPr>
            <p:cNvCxnSpPr>
              <a:cxnSpLocks/>
              <a:endCxn id="203" idx="3"/>
            </p:cNvCxnSpPr>
            <p:nvPr/>
          </p:nvCxnSpPr>
          <p:spPr>
            <a:xfrm flipV="1">
              <a:off x="6977175" y="2627331"/>
              <a:ext cx="790235" cy="579569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8A09FED7-54FB-DFAB-60AA-ABEFE7902DD4}"/>
                </a:ext>
              </a:extLst>
            </p:cNvPr>
            <p:cNvCxnSpPr>
              <a:cxnSpLocks/>
              <a:stCxn id="203" idx="5"/>
              <a:endCxn id="210" idx="1"/>
            </p:cNvCxnSpPr>
            <p:nvPr/>
          </p:nvCxnSpPr>
          <p:spPr>
            <a:xfrm>
              <a:off x="8050155" y="2627331"/>
              <a:ext cx="752033" cy="58433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299C7D38-0BE0-8DAE-2997-13534AC6EDDE}"/>
                </a:ext>
              </a:extLst>
            </p:cNvPr>
            <p:cNvCxnSpPr>
              <a:cxnSpLocks/>
              <a:stCxn id="203" idx="7"/>
              <a:endCxn id="209" idx="3"/>
            </p:cNvCxnSpPr>
            <p:nvPr/>
          </p:nvCxnSpPr>
          <p:spPr>
            <a:xfrm flipV="1">
              <a:off x="8050155" y="1790681"/>
              <a:ext cx="755422" cy="55390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1317B4EF-18DD-C7E2-0724-6726157A8EF8}"/>
                  </a:ext>
                </a:extLst>
              </p:cNvPr>
              <p:cNvSpPr txBox="1"/>
              <p:nvPr/>
            </p:nvSpPr>
            <p:spPr>
              <a:xfrm>
                <a:off x="2270902" y="6354184"/>
                <a:ext cx="10175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1317B4EF-18DD-C7E2-0724-6726157A8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02" y="6354184"/>
                <a:ext cx="101756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7477AF75-8209-D8EB-E007-BE10D1C9F346}"/>
                  </a:ext>
                </a:extLst>
              </p:cNvPr>
              <p:cNvSpPr txBox="1"/>
              <p:nvPr/>
            </p:nvSpPr>
            <p:spPr>
              <a:xfrm>
                <a:off x="3426091" y="636029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7477AF75-8209-D8EB-E007-BE10D1C9F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91" y="6360292"/>
                <a:ext cx="66247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AE3A8E27-BD6C-3856-8E35-4184E71FA57B}"/>
                  </a:ext>
                </a:extLst>
              </p:cNvPr>
              <p:cNvSpPr txBox="1"/>
              <p:nvPr/>
            </p:nvSpPr>
            <p:spPr>
              <a:xfrm>
                <a:off x="4363815" y="6366586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AE3A8E27-BD6C-3856-8E35-4184E71FA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15" y="6366586"/>
                <a:ext cx="6624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71F6CFFD-D744-5E99-800C-396385307826}"/>
                  </a:ext>
                </a:extLst>
              </p:cNvPr>
              <p:cNvSpPr txBox="1"/>
              <p:nvPr/>
            </p:nvSpPr>
            <p:spPr>
              <a:xfrm>
                <a:off x="5465307" y="636029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71F6CFFD-D744-5E99-800C-39638530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07" y="6360292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BE98C56F-30BB-DB37-F4CB-DA0ED44DDC84}"/>
                  </a:ext>
                </a:extLst>
              </p:cNvPr>
              <p:cNvSpPr txBox="1"/>
              <p:nvPr/>
            </p:nvSpPr>
            <p:spPr>
              <a:xfrm>
                <a:off x="6547182" y="636029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BE98C56F-30BB-DB37-F4CB-DA0ED44DD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82" y="6360292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E446A994-0003-D809-4AFB-F51A23AD488E}"/>
                  </a:ext>
                </a:extLst>
              </p:cNvPr>
              <p:cNvSpPr txBox="1"/>
              <p:nvPr/>
            </p:nvSpPr>
            <p:spPr>
              <a:xfrm>
                <a:off x="7597352" y="635441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E446A994-0003-D809-4AFB-F51A23AD4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352" y="6354412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223BA338-A412-5C02-6288-910E17652DEA}"/>
                  </a:ext>
                </a:extLst>
              </p:cNvPr>
              <p:cNvSpPr txBox="1"/>
              <p:nvPr/>
            </p:nvSpPr>
            <p:spPr>
              <a:xfrm>
                <a:off x="8593691" y="635441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223BA338-A412-5C02-6288-910E17652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691" y="6354411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0" name="Group 479">
            <a:extLst>
              <a:ext uri="{FF2B5EF4-FFF2-40B4-BE49-F238E27FC236}">
                <a16:creationId xmlns:a16="http://schemas.microsoft.com/office/drawing/2014/main" id="{0EFAF68B-AD2B-BCF6-C225-790DA6ADBCAD}"/>
              </a:ext>
            </a:extLst>
          </p:cNvPr>
          <p:cNvGrpSpPr/>
          <p:nvPr/>
        </p:nvGrpSpPr>
        <p:grpSpPr>
          <a:xfrm>
            <a:off x="1315544" y="1423297"/>
            <a:ext cx="823383" cy="2131634"/>
            <a:chOff x="1315544" y="1423297"/>
            <a:chExt cx="823383" cy="2131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85979619-5287-5A1E-CE0D-4B0A1DCE5AD8}"/>
                    </a:ext>
                  </a:extLst>
                </p:cNvPr>
                <p:cNvSpPr txBox="1"/>
                <p:nvPr/>
              </p:nvSpPr>
              <p:spPr>
                <a:xfrm>
                  <a:off x="1315544" y="2262800"/>
                  <a:ext cx="6624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85979619-5287-5A1E-CE0D-4B0A1DCE5A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5544" y="2262800"/>
                  <a:ext cx="662473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2" name="Left Brace 321">
              <a:extLst>
                <a:ext uri="{FF2B5EF4-FFF2-40B4-BE49-F238E27FC236}">
                  <a16:creationId xmlns:a16="http://schemas.microsoft.com/office/drawing/2014/main" id="{DF7462C3-5472-AAD8-E1B7-EA6BFB381156}"/>
                </a:ext>
              </a:extLst>
            </p:cNvPr>
            <p:cNvSpPr/>
            <p:nvPr/>
          </p:nvSpPr>
          <p:spPr>
            <a:xfrm>
              <a:off x="1907429" y="1423297"/>
              <a:ext cx="231498" cy="2131634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EF298D1D-20F0-51DB-06F6-F2977B8281B5}"/>
              </a:ext>
            </a:extLst>
          </p:cNvPr>
          <p:cNvGrpSpPr/>
          <p:nvPr/>
        </p:nvGrpSpPr>
        <p:grpSpPr>
          <a:xfrm>
            <a:off x="2476904" y="1320902"/>
            <a:ext cx="6662078" cy="2257043"/>
            <a:chOff x="2486805" y="1320902"/>
            <a:chExt cx="6662078" cy="2257043"/>
          </a:xfrm>
        </p:grpSpPr>
        <p:cxnSp>
          <p:nvCxnSpPr>
            <p:cNvPr id="513" name="Straight Arrow Connector 512">
              <a:extLst>
                <a:ext uri="{FF2B5EF4-FFF2-40B4-BE49-F238E27FC236}">
                  <a16:creationId xmlns:a16="http://schemas.microsoft.com/office/drawing/2014/main" id="{CA0FD364-3B0D-5443-676A-82AB32D25149}"/>
                </a:ext>
              </a:extLst>
            </p:cNvPr>
            <p:cNvCxnSpPr>
              <a:cxnSpLocks/>
              <a:stCxn id="542" idx="6"/>
              <a:endCxn id="565" idx="2"/>
            </p:cNvCxnSpPr>
            <p:nvPr/>
          </p:nvCxnSpPr>
          <p:spPr>
            <a:xfrm>
              <a:off x="4948590" y="2480494"/>
              <a:ext cx="668668" cy="281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4" name="Straight Arrow Connector 513">
              <a:extLst>
                <a:ext uri="{FF2B5EF4-FFF2-40B4-BE49-F238E27FC236}">
                  <a16:creationId xmlns:a16="http://schemas.microsoft.com/office/drawing/2014/main" id="{A964AE84-1E1E-DE7F-6CD9-1559C31341B7}"/>
                </a:ext>
              </a:extLst>
            </p:cNvPr>
            <p:cNvCxnSpPr>
              <a:cxnSpLocks/>
              <a:stCxn id="566" idx="6"/>
              <a:endCxn id="562" idx="1"/>
            </p:cNvCxnSpPr>
            <p:nvPr/>
          </p:nvCxnSpPr>
          <p:spPr>
            <a:xfrm>
              <a:off x="6015116" y="1652121"/>
              <a:ext cx="671239" cy="69726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5" name="Straight Arrow Connector 514">
              <a:extLst>
                <a:ext uri="{FF2B5EF4-FFF2-40B4-BE49-F238E27FC236}">
                  <a16:creationId xmlns:a16="http://schemas.microsoft.com/office/drawing/2014/main" id="{C97D76B1-E66F-2B7C-9A28-0CF14588F1EB}"/>
                </a:ext>
              </a:extLst>
            </p:cNvPr>
            <p:cNvCxnSpPr>
              <a:cxnSpLocks/>
              <a:stCxn id="566" idx="5"/>
              <a:endCxn id="564" idx="1"/>
            </p:cNvCxnSpPr>
            <p:nvPr/>
          </p:nvCxnSpPr>
          <p:spPr>
            <a:xfrm>
              <a:off x="5956558" y="1793493"/>
              <a:ext cx="724405" cy="142843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6" name="Straight Arrow Connector 515">
              <a:extLst>
                <a:ext uri="{FF2B5EF4-FFF2-40B4-BE49-F238E27FC236}">
                  <a16:creationId xmlns:a16="http://schemas.microsoft.com/office/drawing/2014/main" id="{241CED7D-81E4-3901-D280-D7CCEE18BD64}"/>
                </a:ext>
              </a:extLst>
            </p:cNvPr>
            <p:cNvCxnSpPr>
              <a:cxnSpLocks/>
              <a:endCxn id="538" idx="2"/>
            </p:cNvCxnSpPr>
            <p:nvPr/>
          </p:nvCxnSpPr>
          <p:spPr>
            <a:xfrm>
              <a:off x="2887997" y="1647113"/>
              <a:ext cx="607732" cy="148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7" name="Straight Arrow Connector 516">
              <a:extLst>
                <a:ext uri="{FF2B5EF4-FFF2-40B4-BE49-F238E27FC236}">
                  <a16:creationId xmlns:a16="http://schemas.microsoft.com/office/drawing/2014/main" id="{D5B62C9E-AACF-4402-7ECB-DCCBCDED58F8}"/>
                </a:ext>
              </a:extLst>
            </p:cNvPr>
            <p:cNvCxnSpPr>
              <a:cxnSpLocks/>
              <a:stCxn id="535" idx="5"/>
              <a:endCxn id="539" idx="1"/>
            </p:cNvCxnSpPr>
            <p:nvPr/>
          </p:nvCxnSpPr>
          <p:spPr>
            <a:xfrm>
              <a:off x="2828759" y="1788633"/>
              <a:ext cx="727531" cy="54844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8" name="Straight Arrow Connector 517">
              <a:extLst>
                <a:ext uri="{FF2B5EF4-FFF2-40B4-BE49-F238E27FC236}">
                  <a16:creationId xmlns:a16="http://schemas.microsoft.com/office/drawing/2014/main" id="{A518B5EA-9CBA-4387-3063-003E41071202}"/>
                </a:ext>
              </a:extLst>
            </p:cNvPr>
            <p:cNvCxnSpPr>
              <a:cxnSpLocks/>
            </p:cNvCxnSpPr>
            <p:nvPr/>
          </p:nvCxnSpPr>
          <p:spPr>
            <a:xfrm>
              <a:off x="3841750" y="2635250"/>
              <a:ext cx="749300" cy="57150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9" name="Straight Arrow Connector 518">
              <a:extLst>
                <a:ext uri="{FF2B5EF4-FFF2-40B4-BE49-F238E27FC236}">
                  <a16:creationId xmlns:a16="http://schemas.microsoft.com/office/drawing/2014/main" id="{3880AB09-4D64-4F39-C481-367A187F2C77}"/>
                </a:ext>
              </a:extLst>
            </p:cNvPr>
            <p:cNvCxnSpPr>
              <a:cxnSpLocks/>
              <a:stCxn id="539" idx="7"/>
              <a:endCxn id="541" idx="3"/>
            </p:cNvCxnSpPr>
            <p:nvPr/>
          </p:nvCxnSpPr>
          <p:spPr>
            <a:xfrm flipV="1">
              <a:off x="3839035" y="1783298"/>
              <a:ext cx="766900" cy="55377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0" name="Straight Arrow Connector 519">
              <a:extLst>
                <a:ext uri="{FF2B5EF4-FFF2-40B4-BE49-F238E27FC236}">
                  <a16:creationId xmlns:a16="http://schemas.microsoft.com/office/drawing/2014/main" id="{FAB38054-D91E-035E-127B-FCF67080B5C0}"/>
                </a:ext>
              </a:extLst>
            </p:cNvPr>
            <p:cNvCxnSpPr>
              <a:cxnSpLocks/>
              <a:stCxn id="538" idx="5"/>
              <a:endCxn id="542" idx="1"/>
            </p:cNvCxnSpPr>
            <p:nvPr/>
          </p:nvCxnSpPr>
          <p:spPr>
            <a:xfrm>
              <a:off x="3837032" y="1788633"/>
              <a:ext cx="770906" cy="54310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1" name="Straight Arrow Connector 520">
              <a:extLst>
                <a:ext uri="{FF2B5EF4-FFF2-40B4-BE49-F238E27FC236}">
                  <a16:creationId xmlns:a16="http://schemas.microsoft.com/office/drawing/2014/main" id="{B817C4D1-1724-C13D-0E29-52025B1A0D2D}"/>
                </a:ext>
              </a:extLst>
            </p:cNvPr>
            <p:cNvCxnSpPr>
              <a:cxnSpLocks/>
              <a:stCxn id="538" idx="6"/>
              <a:endCxn id="541" idx="2"/>
            </p:cNvCxnSpPr>
            <p:nvPr/>
          </p:nvCxnSpPr>
          <p:spPr>
            <a:xfrm flipV="1">
              <a:off x="3895590" y="1641926"/>
              <a:ext cx="651787" cy="533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2" name="Straight Arrow Connector 521">
              <a:extLst>
                <a:ext uri="{FF2B5EF4-FFF2-40B4-BE49-F238E27FC236}">
                  <a16:creationId xmlns:a16="http://schemas.microsoft.com/office/drawing/2014/main" id="{8853B4FE-4494-EADA-F6EA-2893C013A9B3}"/>
                </a:ext>
              </a:extLst>
            </p:cNvPr>
            <p:cNvCxnSpPr>
              <a:cxnSpLocks/>
              <a:stCxn id="570" idx="7"/>
              <a:endCxn id="545" idx="3"/>
            </p:cNvCxnSpPr>
            <p:nvPr/>
          </p:nvCxnSpPr>
          <p:spPr>
            <a:xfrm flipV="1">
              <a:off x="4891665" y="2627201"/>
              <a:ext cx="776909" cy="59472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3" name="Straight Arrow Connector 522">
              <a:extLst>
                <a:ext uri="{FF2B5EF4-FFF2-40B4-BE49-F238E27FC236}">
                  <a16:creationId xmlns:a16="http://schemas.microsoft.com/office/drawing/2014/main" id="{39F61531-2CB7-908D-A431-290CBD7C5571}"/>
                </a:ext>
              </a:extLst>
            </p:cNvPr>
            <p:cNvCxnSpPr>
              <a:cxnSpLocks/>
              <a:stCxn id="568" idx="5"/>
              <a:endCxn id="567" idx="1"/>
            </p:cNvCxnSpPr>
            <p:nvPr/>
          </p:nvCxnSpPr>
          <p:spPr>
            <a:xfrm>
              <a:off x="4897057" y="2632132"/>
              <a:ext cx="773367" cy="58234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4" name="Straight Arrow Connector 523">
              <a:extLst>
                <a:ext uri="{FF2B5EF4-FFF2-40B4-BE49-F238E27FC236}">
                  <a16:creationId xmlns:a16="http://schemas.microsoft.com/office/drawing/2014/main" id="{357FDCC7-C8E4-9B7B-F6AC-DB02884ED57C}"/>
                </a:ext>
              </a:extLst>
            </p:cNvPr>
            <p:cNvCxnSpPr>
              <a:cxnSpLocks/>
              <a:stCxn id="546" idx="7"/>
              <a:endCxn id="547" idx="3"/>
            </p:cNvCxnSpPr>
            <p:nvPr/>
          </p:nvCxnSpPr>
          <p:spPr>
            <a:xfrm flipV="1">
              <a:off x="5951517" y="1783298"/>
              <a:ext cx="738253" cy="142828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5" name="Straight Arrow Connector 524">
              <a:extLst>
                <a:ext uri="{FF2B5EF4-FFF2-40B4-BE49-F238E27FC236}">
                  <a16:creationId xmlns:a16="http://schemas.microsoft.com/office/drawing/2014/main" id="{2B058035-8801-0CF3-2F80-D5F03E7DBC17}"/>
                </a:ext>
              </a:extLst>
            </p:cNvPr>
            <p:cNvCxnSpPr>
              <a:cxnSpLocks/>
              <a:stCxn id="567" idx="6"/>
              <a:endCxn id="562" idx="3"/>
            </p:cNvCxnSpPr>
            <p:nvPr/>
          </p:nvCxnSpPr>
          <p:spPr>
            <a:xfrm flipV="1">
              <a:off x="6011727" y="2632132"/>
              <a:ext cx="674628" cy="724529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6" name="Straight Arrow Connector 525">
              <a:extLst>
                <a:ext uri="{FF2B5EF4-FFF2-40B4-BE49-F238E27FC236}">
                  <a16:creationId xmlns:a16="http://schemas.microsoft.com/office/drawing/2014/main" id="{AABEB66E-A3D1-CAD7-740B-D648337475C1}"/>
                </a:ext>
              </a:extLst>
            </p:cNvPr>
            <p:cNvCxnSpPr>
              <a:cxnSpLocks/>
              <a:stCxn id="543" idx="6"/>
              <a:endCxn id="567" idx="2"/>
            </p:cNvCxnSpPr>
            <p:nvPr/>
          </p:nvCxnSpPr>
          <p:spPr>
            <a:xfrm>
              <a:off x="4948137" y="3355001"/>
              <a:ext cx="663729" cy="166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7" name="Straight Arrow Connector 526">
              <a:extLst>
                <a:ext uri="{FF2B5EF4-FFF2-40B4-BE49-F238E27FC236}">
                  <a16:creationId xmlns:a16="http://schemas.microsoft.com/office/drawing/2014/main" id="{D6BF9D51-5F94-B6F7-C01D-25FA912AADF9}"/>
                </a:ext>
              </a:extLst>
            </p:cNvPr>
            <p:cNvCxnSpPr>
              <a:cxnSpLocks/>
              <a:stCxn id="547" idx="5"/>
              <a:endCxn id="552" idx="1"/>
            </p:cNvCxnSpPr>
            <p:nvPr/>
          </p:nvCxnSpPr>
          <p:spPr>
            <a:xfrm>
              <a:off x="6972515" y="1783298"/>
              <a:ext cx="786285" cy="142294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8" name="Straight Arrow Connector 527">
              <a:extLst>
                <a:ext uri="{FF2B5EF4-FFF2-40B4-BE49-F238E27FC236}">
                  <a16:creationId xmlns:a16="http://schemas.microsoft.com/office/drawing/2014/main" id="{EC12EE25-2EA9-90EB-5F90-B49716D2D7CE}"/>
                </a:ext>
              </a:extLst>
            </p:cNvPr>
            <p:cNvCxnSpPr>
              <a:cxnSpLocks/>
            </p:cNvCxnSpPr>
            <p:nvPr/>
          </p:nvCxnSpPr>
          <p:spPr>
            <a:xfrm>
              <a:off x="7050847" y="1642453"/>
              <a:ext cx="641380" cy="433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9" name="Straight Arrow Connector 528">
              <a:extLst>
                <a:ext uri="{FF2B5EF4-FFF2-40B4-BE49-F238E27FC236}">
                  <a16:creationId xmlns:a16="http://schemas.microsoft.com/office/drawing/2014/main" id="{88400EC0-4AF0-6BAC-2184-62F195D80B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6514" y="2478847"/>
              <a:ext cx="658714" cy="1300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0" name="Straight Arrow Connector 529">
              <a:extLst>
                <a:ext uri="{FF2B5EF4-FFF2-40B4-BE49-F238E27FC236}">
                  <a16:creationId xmlns:a16="http://schemas.microsoft.com/office/drawing/2014/main" id="{BFBF6ECC-DF4A-2DCB-C62A-EE6725F38FB5}"/>
                </a:ext>
              </a:extLst>
            </p:cNvPr>
            <p:cNvCxnSpPr>
              <a:cxnSpLocks/>
              <a:stCxn id="565" idx="7"/>
              <a:endCxn id="563" idx="2"/>
            </p:cNvCxnSpPr>
            <p:nvPr/>
          </p:nvCxnSpPr>
          <p:spPr>
            <a:xfrm flipV="1">
              <a:off x="5958561" y="1659575"/>
              <a:ext cx="667233" cy="682358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1" name="Straight Arrow Connector 530">
              <a:extLst>
                <a:ext uri="{FF2B5EF4-FFF2-40B4-BE49-F238E27FC236}">
                  <a16:creationId xmlns:a16="http://schemas.microsoft.com/office/drawing/2014/main" id="{4B6CBE70-50BB-D70F-CA33-4F112959AF3A}"/>
                </a:ext>
              </a:extLst>
            </p:cNvPr>
            <p:cNvCxnSpPr>
              <a:cxnSpLocks/>
              <a:stCxn id="550" idx="5"/>
              <a:endCxn id="553" idx="1"/>
            </p:cNvCxnSpPr>
            <p:nvPr/>
          </p:nvCxnSpPr>
          <p:spPr>
            <a:xfrm>
              <a:off x="8044934" y="1783298"/>
              <a:ext cx="756677" cy="54844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2" name="Straight Arrow Connector 531">
              <a:extLst>
                <a:ext uri="{FF2B5EF4-FFF2-40B4-BE49-F238E27FC236}">
                  <a16:creationId xmlns:a16="http://schemas.microsoft.com/office/drawing/2014/main" id="{DA93174E-2D34-C909-5DE8-743328E85BF2}"/>
                </a:ext>
              </a:extLst>
            </p:cNvPr>
            <p:cNvCxnSpPr>
              <a:cxnSpLocks/>
              <a:stCxn id="550" idx="6"/>
              <a:endCxn id="554" idx="2"/>
            </p:cNvCxnSpPr>
            <p:nvPr/>
          </p:nvCxnSpPr>
          <p:spPr>
            <a:xfrm>
              <a:off x="8103492" y="1641926"/>
              <a:ext cx="63755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3" name="Straight Arrow Connector 532">
              <a:extLst>
                <a:ext uri="{FF2B5EF4-FFF2-40B4-BE49-F238E27FC236}">
                  <a16:creationId xmlns:a16="http://schemas.microsoft.com/office/drawing/2014/main" id="{D65FBF54-9226-589F-82C7-D8B90CDA829A}"/>
                </a:ext>
              </a:extLst>
            </p:cNvPr>
            <p:cNvCxnSpPr>
              <a:cxnSpLocks/>
              <a:stCxn id="561" idx="6"/>
              <a:endCxn id="558" idx="2"/>
            </p:cNvCxnSpPr>
            <p:nvPr/>
          </p:nvCxnSpPr>
          <p:spPr>
            <a:xfrm flipV="1">
              <a:off x="8103321" y="3353849"/>
              <a:ext cx="640309" cy="546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4" name="Straight Arrow Connector 533">
              <a:extLst>
                <a:ext uri="{FF2B5EF4-FFF2-40B4-BE49-F238E27FC236}">
                  <a16:creationId xmlns:a16="http://schemas.microsoft.com/office/drawing/2014/main" id="{C897BEE3-0260-218D-8BE9-3E97863152FB}"/>
                </a:ext>
              </a:extLst>
            </p:cNvPr>
            <p:cNvCxnSpPr>
              <a:cxnSpLocks/>
              <a:endCxn id="553" idx="3"/>
            </p:cNvCxnSpPr>
            <p:nvPr/>
          </p:nvCxnSpPr>
          <p:spPr>
            <a:xfrm flipV="1">
              <a:off x="8048490" y="2621866"/>
              <a:ext cx="752470" cy="584379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BDC67193-E9B9-89B9-4AF2-CC2B4E4C3F67}"/>
                </a:ext>
              </a:extLst>
            </p:cNvPr>
            <p:cNvSpPr/>
            <p:nvPr/>
          </p:nvSpPr>
          <p:spPr>
            <a:xfrm>
              <a:off x="2486805" y="145471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8C6DB4F9-FC3B-C267-34A0-DD6E489ACC5C}"/>
                </a:ext>
              </a:extLst>
            </p:cNvPr>
            <p:cNvSpPr/>
            <p:nvPr/>
          </p:nvSpPr>
          <p:spPr>
            <a:xfrm>
              <a:off x="2488808" y="228589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49EEBE75-BE69-AD18-772F-4BF8ACCB7C1B}"/>
                </a:ext>
              </a:extLst>
            </p:cNvPr>
            <p:cNvSpPr/>
            <p:nvPr/>
          </p:nvSpPr>
          <p:spPr>
            <a:xfrm>
              <a:off x="2488807" y="3160405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F4EFD663-8E22-CC4B-2351-287AAE0F9E7F}"/>
                </a:ext>
              </a:extLst>
            </p:cNvPr>
            <p:cNvSpPr/>
            <p:nvPr/>
          </p:nvSpPr>
          <p:spPr>
            <a:xfrm>
              <a:off x="3495078" y="145471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2E746FE8-A5DB-5405-8D45-27AA7D0EA756}"/>
                </a:ext>
              </a:extLst>
            </p:cNvPr>
            <p:cNvSpPr/>
            <p:nvPr/>
          </p:nvSpPr>
          <p:spPr>
            <a:xfrm>
              <a:off x="3497081" y="228589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3E207181-BB87-F4D5-C9CA-17FED6CB8EBD}"/>
                </a:ext>
              </a:extLst>
            </p:cNvPr>
            <p:cNvSpPr/>
            <p:nvPr/>
          </p:nvSpPr>
          <p:spPr>
            <a:xfrm>
              <a:off x="3497812" y="3160405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F52B52BD-B95C-A22D-D715-BCD302DBA118}"/>
                </a:ext>
              </a:extLst>
            </p:cNvPr>
            <p:cNvSpPr/>
            <p:nvPr/>
          </p:nvSpPr>
          <p:spPr>
            <a:xfrm>
              <a:off x="4546726" y="144937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A01AE27E-380F-2049-B672-F9013AF47395}"/>
                </a:ext>
              </a:extLst>
            </p:cNvPr>
            <p:cNvSpPr/>
            <p:nvPr/>
          </p:nvSpPr>
          <p:spPr>
            <a:xfrm>
              <a:off x="4548729" y="228056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9CC0E8B2-CEC6-E81F-7049-0B7FB8403CEE}"/>
                </a:ext>
              </a:extLst>
            </p:cNvPr>
            <p:cNvSpPr/>
            <p:nvPr/>
          </p:nvSpPr>
          <p:spPr>
            <a:xfrm>
              <a:off x="4548276" y="3155070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B6DC8224-BBD2-CF8C-57F8-3254DF5C3BF2}"/>
                </a:ext>
              </a:extLst>
            </p:cNvPr>
            <p:cNvSpPr/>
            <p:nvPr/>
          </p:nvSpPr>
          <p:spPr>
            <a:xfrm>
              <a:off x="5608013" y="145471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EA7AF0DD-EE36-3D21-1723-00D7860245D9}"/>
                </a:ext>
              </a:extLst>
            </p:cNvPr>
            <p:cNvSpPr/>
            <p:nvPr/>
          </p:nvSpPr>
          <p:spPr>
            <a:xfrm>
              <a:off x="5610016" y="228589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2660254E-B200-311E-ECD8-3025F1808C28}"/>
                </a:ext>
              </a:extLst>
            </p:cNvPr>
            <p:cNvSpPr/>
            <p:nvPr/>
          </p:nvSpPr>
          <p:spPr>
            <a:xfrm>
              <a:off x="5609563" y="3160405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3179D781-C916-A6C7-871D-9B919DA05D2F}"/>
                </a:ext>
              </a:extLst>
            </p:cNvPr>
            <p:cNvSpPr/>
            <p:nvPr/>
          </p:nvSpPr>
          <p:spPr>
            <a:xfrm>
              <a:off x="6630561" y="144937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464F4293-D63E-36FB-D30A-467FACF64970}"/>
                </a:ext>
              </a:extLst>
            </p:cNvPr>
            <p:cNvSpPr/>
            <p:nvPr/>
          </p:nvSpPr>
          <p:spPr>
            <a:xfrm>
              <a:off x="6632564" y="228056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9E27EF37-FBC7-C037-6EA4-A5D7B757F8AD}"/>
                </a:ext>
              </a:extLst>
            </p:cNvPr>
            <p:cNvSpPr/>
            <p:nvPr/>
          </p:nvSpPr>
          <p:spPr>
            <a:xfrm>
              <a:off x="6632111" y="3155070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BDC33BBE-BC78-F475-852B-4F9BA894D77E}"/>
                </a:ext>
              </a:extLst>
            </p:cNvPr>
            <p:cNvSpPr/>
            <p:nvPr/>
          </p:nvSpPr>
          <p:spPr>
            <a:xfrm>
              <a:off x="7702980" y="144937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59F0DD41-8CF6-F4C1-E8E3-C45BEB6760D5}"/>
                </a:ext>
              </a:extLst>
            </p:cNvPr>
            <p:cNvSpPr/>
            <p:nvPr/>
          </p:nvSpPr>
          <p:spPr>
            <a:xfrm>
              <a:off x="7704983" y="228056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B2F998FD-C401-214B-FA2A-C9C10281DD21}"/>
                </a:ext>
              </a:extLst>
            </p:cNvPr>
            <p:cNvSpPr/>
            <p:nvPr/>
          </p:nvSpPr>
          <p:spPr>
            <a:xfrm>
              <a:off x="7699591" y="3155070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533619BB-330E-2F89-BD1B-CB56C9606087}"/>
                </a:ext>
              </a:extLst>
            </p:cNvPr>
            <p:cNvSpPr/>
            <p:nvPr/>
          </p:nvSpPr>
          <p:spPr>
            <a:xfrm>
              <a:off x="8742402" y="2280563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4ECC454F-E271-3917-37E2-44CF05832AC9}"/>
                </a:ext>
              </a:extLst>
            </p:cNvPr>
            <p:cNvSpPr/>
            <p:nvPr/>
          </p:nvSpPr>
          <p:spPr>
            <a:xfrm>
              <a:off x="8740399" y="1449378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C4A9E953-ADBA-CE98-8919-241639BC7364}"/>
                </a:ext>
              </a:extLst>
            </p:cNvPr>
            <p:cNvSpPr/>
            <p:nvPr/>
          </p:nvSpPr>
          <p:spPr>
            <a:xfrm>
              <a:off x="8737010" y="3155070"/>
              <a:ext cx="399861" cy="399861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7653DAB6-FAE1-4205-6AF9-37AB3A36AC39}"/>
                </a:ext>
              </a:extLst>
            </p:cNvPr>
            <p:cNvSpPr/>
            <p:nvPr/>
          </p:nvSpPr>
          <p:spPr>
            <a:xfrm>
              <a:off x="8749022" y="2280563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59C82EE5-F292-11E6-3F02-B9874AEF021D}"/>
                </a:ext>
              </a:extLst>
            </p:cNvPr>
            <p:cNvSpPr/>
            <p:nvPr/>
          </p:nvSpPr>
          <p:spPr>
            <a:xfrm>
              <a:off x="8747019" y="1449378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842731F9-DAF7-A001-9E66-BEC28721CB8D}"/>
                </a:ext>
              </a:extLst>
            </p:cNvPr>
            <p:cNvSpPr/>
            <p:nvPr/>
          </p:nvSpPr>
          <p:spPr>
            <a:xfrm>
              <a:off x="8743630" y="3152766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48D15EA5-C70C-AA6C-9CE4-0AAC16A7AF54}"/>
                </a:ext>
              </a:extLst>
            </p:cNvPr>
            <p:cNvSpPr/>
            <p:nvPr/>
          </p:nvSpPr>
          <p:spPr>
            <a:xfrm>
              <a:off x="7708852" y="2286028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06F1F908-BE8B-E5D5-0773-C37C1807D0BB}"/>
                </a:ext>
              </a:extLst>
            </p:cNvPr>
            <p:cNvSpPr/>
            <p:nvPr/>
          </p:nvSpPr>
          <p:spPr>
            <a:xfrm>
              <a:off x="7706849" y="1454843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4FAD14DB-6A53-CEE6-C48E-44CF26394C90}"/>
                </a:ext>
              </a:extLst>
            </p:cNvPr>
            <p:cNvSpPr/>
            <p:nvPr/>
          </p:nvSpPr>
          <p:spPr>
            <a:xfrm>
              <a:off x="7703460" y="3158231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19A98B0A-4BDB-6119-87FF-4F1B0E8017C0}"/>
                </a:ext>
              </a:extLst>
            </p:cNvPr>
            <p:cNvSpPr/>
            <p:nvPr/>
          </p:nvSpPr>
          <p:spPr>
            <a:xfrm>
              <a:off x="6627797" y="2290829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BA3C610F-AE95-29A0-570F-34B82B4D2440}"/>
                </a:ext>
              </a:extLst>
            </p:cNvPr>
            <p:cNvSpPr/>
            <p:nvPr/>
          </p:nvSpPr>
          <p:spPr>
            <a:xfrm>
              <a:off x="6625794" y="1459644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BBBDD96D-DFE4-C573-7B09-D07CEDD58FA1}"/>
                </a:ext>
              </a:extLst>
            </p:cNvPr>
            <p:cNvSpPr/>
            <p:nvPr/>
          </p:nvSpPr>
          <p:spPr>
            <a:xfrm>
              <a:off x="6622405" y="3163032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D02D47AB-52E8-00AB-0DE3-A4F1425EFEEF}"/>
                </a:ext>
              </a:extLst>
            </p:cNvPr>
            <p:cNvSpPr/>
            <p:nvPr/>
          </p:nvSpPr>
          <p:spPr>
            <a:xfrm>
              <a:off x="5617258" y="2283375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03F4908B-E1F2-2D2E-BE73-B04A1D185EEB}"/>
                </a:ext>
              </a:extLst>
            </p:cNvPr>
            <p:cNvSpPr/>
            <p:nvPr/>
          </p:nvSpPr>
          <p:spPr>
            <a:xfrm>
              <a:off x="5615255" y="1452190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4860CC6C-7F9E-C7B7-D5EE-D11CF1539BFA}"/>
                </a:ext>
              </a:extLst>
            </p:cNvPr>
            <p:cNvSpPr/>
            <p:nvPr/>
          </p:nvSpPr>
          <p:spPr>
            <a:xfrm>
              <a:off x="5611866" y="3155578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C1DB6A90-4C34-9F98-EA15-B08F9D23EB32}"/>
                </a:ext>
              </a:extLst>
            </p:cNvPr>
            <p:cNvSpPr/>
            <p:nvPr/>
          </p:nvSpPr>
          <p:spPr>
            <a:xfrm>
              <a:off x="4555754" y="2290829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E959536E-5A52-A25C-54EA-F947CC0CD12B}"/>
                </a:ext>
              </a:extLst>
            </p:cNvPr>
            <p:cNvSpPr/>
            <p:nvPr/>
          </p:nvSpPr>
          <p:spPr>
            <a:xfrm>
              <a:off x="4553751" y="1459644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61828932-6F2A-07F4-18B3-B688DE9D38C3}"/>
                </a:ext>
              </a:extLst>
            </p:cNvPr>
            <p:cNvSpPr/>
            <p:nvPr/>
          </p:nvSpPr>
          <p:spPr>
            <a:xfrm>
              <a:off x="4550362" y="3163032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98FBBA63-A3BE-EB82-FE80-2F3E1A8D73A7}"/>
                </a:ext>
              </a:extLst>
            </p:cNvPr>
            <p:cNvSpPr/>
            <p:nvPr/>
          </p:nvSpPr>
          <p:spPr>
            <a:xfrm>
              <a:off x="3501346" y="2303576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BF5E3A02-332F-6CBE-4D9C-EC0CE8A1BF2B}"/>
                </a:ext>
              </a:extLst>
            </p:cNvPr>
            <p:cNvSpPr/>
            <p:nvPr/>
          </p:nvSpPr>
          <p:spPr>
            <a:xfrm>
              <a:off x="3499343" y="1472391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A3FD7DF2-2F83-558F-A06D-6526E705BEAE}"/>
                </a:ext>
              </a:extLst>
            </p:cNvPr>
            <p:cNvSpPr/>
            <p:nvPr/>
          </p:nvSpPr>
          <p:spPr>
            <a:xfrm>
              <a:off x="3495954" y="3175779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DD4F3B36-3D9A-8946-654A-6CBD866917C4}"/>
                </a:ext>
              </a:extLst>
            </p:cNvPr>
            <p:cNvSpPr/>
            <p:nvPr/>
          </p:nvSpPr>
          <p:spPr>
            <a:xfrm>
              <a:off x="2498488" y="2303576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7F60A554-9657-2EE1-A460-838B080A9510}"/>
                </a:ext>
              </a:extLst>
            </p:cNvPr>
            <p:cNvSpPr/>
            <p:nvPr/>
          </p:nvSpPr>
          <p:spPr>
            <a:xfrm>
              <a:off x="2496485" y="1472391"/>
              <a:ext cx="399861" cy="399861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46BFD30F-5B40-3B8E-D90C-DEFC0A2B9CE0}"/>
                </a:ext>
              </a:extLst>
            </p:cNvPr>
            <p:cNvSpPr/>
            <p:nvPr/>
          </p:nvSpPr>
          <p:spPr>
            <a:xfrm>
              <a:off x="2493096" y="3175779"/>
              <a:ext cx="399861" cy="40216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cxnSp>
          <p:nvCxnSpPr>
            <p:cNvPr id="577" name="Straight Arrow Connector 576">
              <a:extLst>
                <a:ext uri="{FF2B5EF4-FFF2-40B4-BE49-F238E27FC236}">
                  <a16:creationId xmlns:a16="http://schemas.microsoft.com/office/drawing/2014/main" id="{A22592E5-344C-A973-DA76-5CB0DAC8759B}"/>
                </a:ext>
              </a:extLst>
            </p:cNvPr>
            <p:cNvCxnSpPr>
              <a:cxnSpLocks/>
              <a:stCxn id="540" idx="7"/>
            </p:cNvCxnSpPr>
            <p:nvPr/>
          </p:nvCxnSpPr>
          <p:spPr>
            <a:xfrm flipV="1">
              <a:off x="3839115" y="2634759"/>
              <a:ext cx="775497" cy="58420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8" name="Straight Arrow Connector 577">
              <a:extLst>
                <a:ext uri="{FF2B5EF4-FFF2-40B4-BE49-F238E27FC236}">
                  <a16:creationId xmlns:a16="http://schemas.microsoft.com/office/drawing/2014/main" id="{69B63F69-EEBF-F5E2-35AD-B7B5026AD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4775" y="3346450"/>
              <a:ext cx="619125" cy="952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9" name="Straight Arrow Connector 578">
              <a:extLst>
                <a:ext uri="{FF2B5EF4-FFF2-40B4-BE49-F238E27FC236}">
                  <a16:creationId xmlns:a16="http://schemas.microsoft.com/office/drawing/2014/main" id="{79A1A836-6F7C-27E6-C7A8-1F13B6D71A47}"/>
                </a:ext>
              </a:extLst>
            </p:cNvPr>
            <p:cNvCxnSpPr>
              <a:cxnSpLocks/>
              <a:stCxn id="536" idx="6"/>
              <a:endCxn id="571" idx="2"/>
            </p:cNvCxnSpPr>
            <p:nvPr/>
          </p:nvCxnSpPr>
          <p:spPr>
            <a:xfrm>
              <a:off x="2888669" y="2485829"/>
              <a:ext cx="612677" cy="17678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0" name="Straight Arrow Connector 579">
              <a:extLst>
                <a:ext uri="{FF2B5EF4-FFF2-40B4-BE49-F238E27FC236}">
                  <a16:creationId xmlns:a16="http://schemas.microsoft.com/office/drawing/2014/main" id="{FB1E1BF1-6D4B-4991-BB2A-2EC2D505E725}"/>
                </a:ext>
              </a:extLst>
            </p:cNvPr>
            <p:cNvCxnSpPr>
              <a:cxnSpLocks/>
              <a:stCxn id="574" idx="5"/>
              <a:endCxn id="573" idx="1"/>
            </p:cNvCxnSpPr>
            <p:nvPr/>
          </p:nvCxnSpPr>
          <p:spPr>
            <a:xfrm>
              <a:off x="2839791" y="2644879"/>
              <a:ext cx="714721" cy="58979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1" name="Straight Arrow Connector 580">
              <a:extLst>
                <a:ext uri="{FF2B5EF4-FFF2-40B4-BE49-F238E27FC236}">
                  <a16:creationId xmlns:a16="http://schemas.microsoft.com/office/drawing/2014/main" id="{B211DA82-4797-8D5F-81E0-89AE97BD7F45}"/>
                </a:ext>
              </a:extLst>
            </p:cNvPr>
            <p:cNvCxnSpPr>
              <a:cxnSpLocks/>
              <a:stCxn id="576" idx="7"/>
              <a:endCxn id="572" idx="3"/>
            </p:cNvCxnSpPr>
            <p:nvPr/>
          </p:nvCxnSpPr>
          <p:spPr>
            <a:xfrm flipV="1">
              <a:off x="2834399" y="1813694"/>
              <a:ext cx="723502" cy="142098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2" name="Straight Arrow Connector 581">
              <a:extLst>
                <a:ext uri="{FF2B5EF4-FFF2-40B4-BE49-F238E27FC236}">
                  <a16:creationId xmlns:a16="http://schemas.microsoft.com/office/drawing/2014/main" id="{F209586E-A4E5-259D-B470-BDBED9884208}"/>
                </a:ext>
              </a:extLst>
            </p:cNvPr>
            <p:cNvCxnSpPr>
              <a:cxnSpLocks/>
              <a:stCxn id="576" idx="6"/>
              <a:endCxn id="540" idx="2"/>
            </p:cNvCxnSpPr>
            <p:nvPr/>
          </p:nvCxnSpPr>
          <p:spPr>
            <a:xfrm flipV="1">
              <a:off x="2892957" y="3360336"/>
              <a:ext cx="604855" cy="1652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73D0F70A-1CA6-00B7-FF55-E992B4984C31}"/>
                </a:ext>
              </a:extLst>
            </p:cNvPr>
            <p:cNvSpPr/>
            <p:nvPr/>
          </p:nvSpPr>
          <p:spPr>
            <a:xfrm>
              <a:off x="4869425" y="1320902"/>
              <a:ext cx="794155" cy="173184"/>
            </a:xfrm>
            <a:custGeom>
              <a:avLst/>
              <a:gdLst>
                <a:gd name="connsiteX0" fmla="*/ 0 w 1542553"/>
                <a:gd name="connsiteY0" fmla="*/ 43489 h 798863"/>
                <a:gd name="connsiteX1" fmla="*/ 1137036 w 1542553"/>
                <a:gd name="connsiteY1" fmla="*/ 83246 h 798863"/>
                <a:gd name="connsiteX2" fmla="*/ 1542553 w 1542553"/>
                <a:gd name="connsiteY2" fmla="*/ 798863 h 798863"/>
                <a:gd name="connsiteX0" fmla="*/ 0 w 1542553"/>
                <a:gd name="connsiteY0" fmla="*/ 43489 h 782961"/>
                <a:gd name="connsiteX1" fmla="*/ 1137036 w 1542553"/>
                <a:gd name="connsiteY1" fmla="*/ 83246 h 782961"/>
                <a:gd name="connsiteX2" fmla="*/ 1542553 w 1542553"/>
                <a:gd name="connsiteY2" fmla="*/ 782961 h 782961"/>
                <a:gd name="connsiteX0" fmla="*/ 0 w 1296063"/>
                <a:gd name="connsiteY0" fmla="*/ 799620 h 799620"/>
                <a:gd name="connsiteX1" fmla="*/ 890546 w 1296063"/>
                <a:gd name="connsiteY1" fmla="*/ 12442 h 799620"/>
                <a:gd name="connsiteX2" fmla="*/ 1296063 w 1296063"/>
                <a:gd name="connsiteY2" fmla="*/ 712157 h 799620"/>
                <a:gd name="connsiteX0" fmla="*/ 0 w 1296063"/>
                <a:gd name="connsiteY0" fmla="*/ 487752 h 487752"/>
                <a:gd name="connsiteX1" fmla="*/ 326003 w 1296063"/>
                <a:gd name="connsiteY1" fmla="*/ 18627 h 487752"/>
                <a:gd name="connsiteX2" fmla="*/ 1296063 w 1296063"/>
                <a:gd name="connsiteY2" fmla="*/ 400289 h 487752"/>
                <a:gd name="connsiteX0" fmla="*/ 0 w 652007"/>
                <a:gd name="connsiteY0" fmla="*/ 487752 h 487752"/>
                <a:gd name="connsiteX1" fmla="*/ 326003 w 652007"/>
                <a:gd name="connsiteY1" fmla="*/ 18627 h 487752"/>
                <a:gd name="connsiteX2" fmla="*/ 652007 w 652007"/>
                <a:gd name="connsiteY2" fmla="*/ 368483 h 487752"/>
                <a:gd name="connsiteX0" fmla="*/ 0 w 715617"/>
                <a:gd name="connsiteY0" fmla="*/ 380345 h 380345"/>
                <a:gd name="connsiteX1" fmla="*/ 389613 w 715617"/>
                <a:gd name="connsiteY1" fmla="*/ 22538 h 380345"/>
                <a:gd name="connsiteX2" fmla="*/ 715617 w 715617"/>
                <a:gd name="connsiteY2" fmla="*/ 372394 h 380345"/>
                <a:gd name="connsiteX0" fmla="*/ 0 w 715617"/>
                <a:gd name="connsiteY0" fmla="*/ 385885 h 385885"/>
                <a:gd name="connsiteX1" fmla="*/ 389613 w 715617"/>
                <a:gd name="connsiteY1" fmla="*/ 28078 h 385885"/>
                <a:gd name="connsiteX2" fmla="*/ 715617 w 715617"/>
                <a:gd name="connsiteY2" fmla="*/ 377934 h 385885"/>
                <a:gd name="connsiteX0" fmla="*/ 0 w 715617"/>
                <a:gd name="connsiteY0" fmla="*/ 256209 h 256209"/>
                <a:gd name="connsiteX1" fmla="*/ 389613 w 715617"/>
                <a:gd name="connsiteY1" fmla="*/ 41525 h 256209"/>
                <a:gd name="connsiteX2" fmla="*/ 715617 w 715617"/>
                <a:gd name="connsiteY2" fmla="*/ 248258 h 256209"/>
                <a:gd name="connsiteX0" fmla="*/ 0 w 715617"/>
                <a:gd name="connsiteY0" fmla="*/ 256209 h 256209"/>
                <a:gd name="connsiteX1" fmla="*/ 389613 w 715617"/>
                <a:gd name="connsiteY1" fmla="*/ 41525 h 256209"/>
                <a:gd name="connsiteX2" fmla="*/ 715617 w 715617"/>
                <a:gd name="connsiteY2" fmla="*/ 248258 h 256209"/>
                <a:gd name="connsiteX0" fmla="*/ 0 w 715617"/>
                <a:gd name="connsiteY0" fmla="*/ 218340 h 218340"/>
                <a:gd name="connsiteX1" fmla="*/ 389613 w 715617"/>
                <a:gd name="connsiteY1" fmla="*/ 3656 h 218340"/>
                <a:gd name="connsiteX2" fmla="*/ 715617 w 715617"/>
                <a:gd name="connsiteY2" fmla="*/ 210389 h 218340"/>
                <a:gd name="connsiteX0" fmla="*/ 0 w 715617"/>
                <a:gd name="connsiteY0" fmla="*/ 227601 h 227601"/>
                <a:gd name="connsiteX1" fmla="*/ 389613 w 715617"/>
                <a:gd name="connsiteY1" fmla="*/ 12917 h 227601"/>
                <a:gd name="connsiteX2" fmla="*/ 715617 w 715617"/>
                <a:gd name="connsiteY2" fmla="*/ 219650 h 227601"/>
                <a:gd name="connsiteX0" fmla="*/ 0 w 715617"/>
                <a:gd name="connsiteY0" fmla="*/ 227601 h 227601"/>
                <a:gd name="connsiteX1" fmla="*/ 389613 w 715617"/>
                <a:gd name="connsiteY1" fmla="*/ 12917 h 227601"/>
                <a:gd name="connsiteX2" fmla="*/ 715617 w 715617"/>
                <a:gd name="connsiteY2" fmla="*/ 219650 h 227601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71715"/>
                <a:gd name="connsiteY0" fmla="*/ 150957 h 207519"/>
                <a:gd name="connsiteX1" fmla="*/ 445711 w 771715"/>
                <a:gd name="connsiteY1" fmla="*/ 786 h 207519"/>
                <a:gd name="connsiteX2" fmla="*/ 771715 w 771715"/>
                <a:gd name="connsiteY2" fmla="*/ 207519 h 207519"/>
                <a:gd name="connsiteX0" fmla="*/ 0 w 771715"/>
                <a:gd name="connsiteY0" fmla="*/ 150957 h 207519"/>
                <a:gd name="connsiteX1" fmla="*/ 358759 w 771715"/>
                <a:gd name="connsiteY1" fmla="*/ 786 h 207519"/>
                <a:gd name="connsiteX2" fmla="*/ 771715 w 771715"/>
                <a:gd name="connsiteY2" fmla="*/ 207519 h 207519"/>
                <a:gd name="connsiteX0" fmla="*/ 0 w 771715"/>
                <a:gd name="connsiteY0" fmla="*/ 150213 h 206775"/>
                <a:gd name="connsiteX1" fmla="*/ 358759 w 771715"/>
                <a:gd name="connsiteY1" fmla="*/ 42 h 206775"/>
                <a:gd name="connsiteX2" fmla="*/ 771715 w 771715"/>
                <a:gd name="connsiteY2" fmla="*/ 206775 h 206775"/>
                <a:gd name="connsiteX0" fmla="*/ 0 w 771715"/>
                <a:gd name="connsiteY0" fmla="*/ 153015 h 209577"/>
                <a:gd name="connsiteX1" fmla="*/ 400832 w 771715"/>
                <a:gd name="connsiteY1" fmla="*/ 39 h 209577"/>
                <a:gd name="connsiteX2" fmla="*/ 771715 w 771715"/>
                <a:gd name="connsiteY2" fmla="*/ 209577 h 209577"/>
                <a:gd name="connsiteX0" fmla="*/ 0 w 794155"/>
                <a:gd name="connsiteY0" fmla="*/ 153086 h 173184"/>
                <a:gd name="connsiteX1" fmla="*/ 400832 w 794155"/>
                <a:gd name="connsiteY1" fmla="*/ 110 h 173184"/>
                <a:gd name="connsiteX2" fmla="*/ 794155 w 794155"/>
                <a:gd name="connsiteY2" fmla="*/ 173184 h 173184"/>
                <a:gd name="connsiteX0" fmla="*/ 0 w 794155"/>
                <a:gd name="connsiteY0" fmla="*/ 153086 h 173184"/>
                <a:gd name="connsiteX1" fmla="*/ 400832 w 794155"/>
                <a:gd name="connsiteY1" fmla="*/ 110 h 173184"/>
                <a:gd name="connsiteX2" fmla="*/ 794155 w 794155"/>
                <a:gd name="connsiteY2" fmla="*/ 173184 h 17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4155" h="173184">
                  <a:moveTo>
                    <a:pt x="0" y="153086"/>
                  </a:moveTo>
                  <a:cubicBezTo>
                    <a:pt x="90115" y="70259"/>
                    <a:pt x="268473" y="-3240"/>
                    <a:pt x="400832" y="110"/>
                  </a:cubicBezTo>
                  <a:cubicBezTo>
                    <a:pt x="533191" y="3460"/>
                    <a:pt x="644673" y="38275"/>
                    <a:pt x="794155" y="173184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AA093270-F1CB-A342-0943-FF10BC9E2108}"/>
                </a:ext>
              </a:extLst>
            </p:cNvPr>
            <p:cNvSpPr/>
            <p:nvPr/>
          </p:nvSpPr>
          <p:spPr>
            <a:xfrm rot="10800000">
              <a:off x="4883685" y="1824078"/>
              <a:ext cx="782936" cy="173083"/>
            </a:xfrm>
            <a:custGeom>
              <a:avLst/>
              <a:gdLst>
                <a:gd name="connsiteX0" fmla="*/ 0 w 1542553"/>
                <a:gd name="connsiteY0" fmla="*/ 43489 h 798863"/>
                <a:gd name="connsiteX1" fmla="*/ 1137036 w 1542553"/>
                <a:gd name="connsiteY1" fmla="*/ 83246 h 798863"/>
                <a:gd name="connsiteX2" fmla="*/ 1542553 w 1542553"/>
                <a:gd name="connsiteY2" fmla="*/ 798863 h 798863"/>
                <a:gd name="connsiteX0" fmla="*/ 0 w 1542553"/>
                <a:gd name="connsiteY0" fmla="*/ 43489 h 782961"/>
                <a:gd name="connsiteX1" fmla="*/ 1137036 w 1542553"/>
                <a:gd name="connsiteY1" fmla="*/ 83246 h 782961"/>
                <a:gd name="connsiteX2" fmla="*/ 1542553 w 1542553"/>
                <a:gd name="connsiteY2" fmla="*/ 782961 h 782961"/>
                <a:gd name="connsiteX0" fmla="*/ 0 w 1296063"/>
                <a:gd name="connsiteY0" fmla="*/ 799620 h 799620"/>
                <a:gd name="connsiteX1" fmla="*/ 890546 w 1296063"/>
                <a:gd name="connsiteY1" fmla="*/ 12442 h 799620"/>
                <a:gd name="connsiteX2" fmla="*/ 1296063 w 1296063"/>
                <a:gd name="connsiteY2" fmla="*/ 712157 h 799620"/>
                <a:gd name="connsiteX0" fmla="*/ 0 w 1296063"/>
                <a:gd name="connsiteY0" fmla="*/ 487752 h 487752"/>
                <a:gd name="connsiteX1" fmla="*/ 326003 w 1296063"/>
                <a:gd name="connsiteY1" fmla="*/ 18627 h 487752"/>
                <a:gd name="connsiteX2" fmla="*/ 1296063 w 1296063"/>
                <a:gd name="connsiteY2" fmla="*/ 400289 h 487752"/>
                <a:gd name="connsiteX0" fmla="*/ 0 w 652007"/>
                <a:gd name="connsiteY0" fmla="*/ 487752 h 487752"/>
                <a:gd name="connsiteX1" fmla="*/ 326003 w 652007"/>
                <a:gd name="connsiteY1" fmla="*/ 18627 h 487752"/>
                <a:gd name="connsiteX2" fmla="*/ 652007 w 652007"/>
                <a:gd name="connsiteY2" fmla="*/ 368483 h 487752"/>
                <a:gd name="connsiteX0" fmla="*/ 0 w 715617"/>
                <a:gd name="connsiteY0" fmla="*/ 380345 h 380345"/>
                <a:gd name="connsiteX1" fmla="*/ 389613 w 715617"/>
                <a:gd name="connsiteY1" fmla="*/ 22538 h 380345"/>
                <a:gd name="connsiteX2" fmla="*/ 715617 w 715617"/>
                <a:gd name="connsiteY2" fmla="*/ 372394 h 380345"/>
                <a:gd name="connsiteX0" fmla="*/ 0 w 715617"/>
                <a:gd name="connsiteY0" fmla="*/ 385885 h 385885"/>
                <a:gd name="connsiteX1" fmla="*/ 389613 w 715617"/>
                <a:gd name="connsiteY1" fmla="*/ 28078 h 385885"/>
                <a:gd name="connsiteX2" fmla="*/ 715617 w 715617"/>
                <a:gd name="connsiteY2" fmla="*/ 377934 h 385885"/>
                <a:gd name="connsiteX0" fmla="*/ 0 w 715617"/>
                <a:gd name="connsiteY0" fmla="*/ 256209 h 256209"/>
                <a:gd name="connsiteX1" fmla="*/ 389613 w 715617"/>
                <a:gd name="connsiteY1" fmla="*/ 41525 h 256209"/>
                <a:gd name="connsiteX2" fmla="*/ 715617 w 715617"/>
                <a:gd name="connsiteY2" fmla="*/ 248258 h 256209"/>
                <a:gd name="connsiteX0" fmla="*/ 0 w 715617"/>
                <a:gd name="connsiteY0" fmla="*/ 256209 h 256209"/>
                <a:gd name="connsiteX1" fmla="*/ 389613 w 715617"/>
                <a:gd name="connsiteY1" fmla="*/ 41525 h 256209"/>
                <a:gd name="connsiteX2" fmla="*/ 715617 w 715617"/>
                <a:gd name="connsiteY2" fmla="*/ 248258 h 256209"/>
                <a:gd name="connsiteX0" fmla="*/ 0 w 715617"/>
                <a:gd name="connsiteY0" fmla="*/ 218340 h 218340"/>
                <a:gd name="connsiteX1" fmla="*/ 389613 w 715617"/>
                <a:gd name="connsiteY1" fmla="*/ 3656 h 218340"/>
                <a:gd name="connsiteX2" fmla="*/ 715617 w 715617"/>
                <a:gd name="connsiteY2" fmla="*/ 210389 h 218340"/>
                <a:gd name="connsiteX0" fmla="*/ 0 w 715617"/>
                <a:gd name="connsiteY0" fmla="*/ 227601 h 227601"/>
                <a:gd name="connsiteX1" fmla="*/ 389613 w 715617"/>
                <a:gd name="connsiteY1" fmla="*/ 12917 h 227601"/>
                <a:gd name="connsiteX2" fmla="*/ 715617 w 715617"/>
                <a:gd name="connsiteY2" fmla="*/ 219650 h 227601"/>
                <a:gd name="connsiteX0" fmla="*/ 0 w 715617"/>
                <a:gd name="connsiteY0" fmla="*/ 227601 h 227601"/>
                <a:gd name="connsiteX1" fmla="*/ 389613 w 715617"/>
                <a:gd name="connsiteY1" fmla="*/ 12917 h 227601"/>
                <a:gd name="connsiteX2" fmla="*/ 715617 w 715617"/>
                <a:gd name="connsiteY2" fmla="*/ 219650 h 227601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15617"/>
                <a:gd name="connsiteY0" fmla="*/ 214707 h 214707"/>
                <a:gd name="connsiteX1" fmla="*/ 389613 w 715617"/>
                <a:gd name="connsiteY1" fmla="*/ 23 h 214707"/>
                <a:gd name="connsiteX2" fmla="*/ 715617 w 715617"/>
                <a:gd name="connsiteY2" fmla="*/ 206756 h 214707"/>
                <a:gd name="connsiteX0" fmla="*/ 0 w 771715"/>
                <a:gd name="connsiteY0" fmla="*/ 150957 h 207519"/>
                <a:gd name="connsiteX1" fmla="*/ 445711 w 771715"/>
                <a:gd name="connsiteY1" fmla="*/ 786 h 207519"/>
                <a:gd name="connsiteX2" fmla="*/ 771715 w 771715"/>
                <a:gd name="connsiteY2" fmla="*/ 207519 h 207519"/>
                <a:gd name="connsiteX0" fmla="*/ 0 w 771715"/>
                <a:gd name="connsiteY0" fmla="*/ 150957 h 207519"/>
                <a:gd name="connsiteX1" fmla="*/ 358759 w 771715"/>
                <a:gd name="connsiteY1" fmla="*/ 786 h 207519"/>
                <a:gd name="connsiteX2" fmla="*/ 771715 w 771715"/>
                <a:gd name="connsiteY2" fmla="*/ 207519 h 207519"/>
                <a:gd name="connsiteX0" fmla="*/ 0 w 771715"/>
                <a:gd name="connsiteY0" fmla="*/ 150213 h 206775"/>
                <a:gd name="connsiteX1" fmla="*/ 358759 w 771715"/>
                <a:gd name="connsiteY1" fmla="*/ 42 h 206775"/>
                <a:gd name="connsiteX2" fmla="*/ 771715 w 771715"/>
                <a:gd name="connsiteY2" fmla="*/ 206775 h 206775"/>
                <a:gd name="connsiteX0" fmla="*/ 0 w 771715"/>
                <a:gd name="connsiteY0" fmla="*/ 153015 h 209577"/>
                <a:gd name="connsiteX1" fmla="*/ 400832 w 771715"/>
                <a:gd name="connsiteY1" fmla="*/ 39 h 209577"/>
                <a:gd name="connsiteX2" fmla="*/ 771715 w 771715"/>
                <a:gd name="connsiteY2" fmla="*/ 209577 h 209577"/>
                <a:gd name="connsiteX0" fmla="*/ 0 w 794155"/>
                <a:gd name="connsiteY0" fmla="*/ 153086 h 173184"/>
                <a:gd name="connsiteX1" fmla="*/ 400832 w 794155"/>
                <a:gd name="connsiteY1" fmla="*/ 110 h 173184"/>
                <a:gd name="connsiteX2" fmla="*/ 794155 w 794155"/>
                <a:gd name="connsiteY2" fmla="*/ 173184 h 173184"/>
                <a:gd name="connsiteX0" fmla="*/ 0 w 794155"/>
                <a:gd name="connsiteY0" fmla="*/ 153086 h 173184"/>
                <a:gd name="connsiteX1" fmla="*/ 400832 w 794155"/>
                <a:gd name="connsiteY1" fmla="*/ 110 h 173184"/>
                <a:gd name="connsiteX2" fmla="*/ 794155 w 794155"/>
                <a:gd name="connsiteY2" fmla="*/ 173184 h 173184"/>
                <a:gd name="connsiteX0" fmla="*/ 0 w 794155"/>
                <a:gd name="connsiteY0" fmla="*/ 167009 h 173083"/>
                <a:gd name="connsiteX1" fmla="*/ 400832 w 794155"/>
                <a:gd name="connsiteY1" fmla="*/ 9 h 173083"/>
                <a:gd name="connsiteX2" fmla="*/ 794155 w 794155"/>
                <a:gd name="connsiteY2" fmla="*/ 173083 h 173083"/>
                <a:gd name="connsiteX0" fmla="*/ 0 w 782936"/>
                <a:gd name="connsiteY0" fmla="*/ 167009 h 173083"/>
                <a:gd name="connsiteX1" fmla="*/ 400832 w 782936"/>
                <a:gd name="connsiteY1" fmla="*/ 9 h 173083"/>
                <a:gd name="connsiteX2" fmla="*/ 782936 w 782936"/>
                <a:gd name="connsiteY2" fmla="*/ 173083 h 1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936" h="173083">
                  <a:moveTo>
                    <a:pt x="0" y="167009"/>
                  </a:moveTo>
                  <a:cubicBezTo>
                    <a:pt x="90115" y="84182"/>
                    <a:pt x="270343" y="-1003"/>
                    <a:pt x="400832" y="9"/>
                  </a:cubicBezTo>
                  <a:cubicBezTo>
                    <a:pt x="531321" y="1021"/>
                    <a:pt x="633454" y="38174"/>
                    <a:pt x="782936" y="173083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5" name="Straight Arrow Connector 584">
              <a:extLst>
                <a:ext uri="{FF2B5EF4-FFF2-40B4-BE49-F238E27FC236}">
                  <a16:creationId xmlns:a16="http://schemas.microsoft.com/office/drawing/2014/main" id="{F1A576F8-F619-0E58-D0E6-45178C3FC76B}"/>
                </a:ext>
              </a:extLst>
            </p:cNvPr>
            <p:cNvCxnSpPr>
              <a:cxnSpLocks/>
              <a:stCxn id="565" idx="5"/>
              <a:endCxn id="564" idx="2"/>
            </p:cNvCxnSpPr>
            <p:nvPr/>
          </p:nvCxnSpPr>
          <p:spPr>
            <a:xfrm>
              <a:off x="5958561" y="2624678"/>
              <a:ext cx="663844" cy="73943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6" name="Straight Arrow Connector 585">
              <a:extLst>
                <a:ext uri="{FF2B5EF4-FFF2-40B4-BE49-F238E27FC236}">
                  <a16:creationId xmlns:a16="http://schemas.microsoft.com/office/drawing/2014/main" id="{37A8FC64-B6C3-4440-FFFE-42DEC91A2C49}"/>
                </a:ext>
              </a:extLst>
            </p:cNvPr>
            <p:cNvCxnSpPr>
              <a:cxnSpLocks/>
              <a:stCxn id="564" idx="6"/>
              <a:endCxn id="561" idx="2"/>
            </p:cNvCxnSpPr>
            <p:nvPr/>
          </p:nvCxnSpPr>
          <p:spPr>
            <a:xfrm flipV="1">
              <a:off x="7022266" y="3359314"/>
              <a:ext cx="681194" cy="480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7" name="Straight Arrow Connector 586">
              <a:extLst>
                <a:ext uri="{FF2B5EF4-FFF2-40B4-BE49-F238E27FC236}">
                  <a16:creationId xmlns:a16="http://schemas.microsoft.com/office/drawing/2014/main" id="{996F9224-95F4-427E-12C6-A3F583D1E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0176" y="1789797"/>
              <a:ext cx="758389" cy="55037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8" name="Straight Arrow Connector 587">
              <a:extLst>
                <a:ext uri="{FF2B5EF4-FFF2-40B4-BE49-F238E27FC236}">
                  <a16:creationId xmlns:a16="http://schemas.microsoft.com/office/drawing/2014/main" id="{072736B2-4A11-7F07-53BF-E3456B8BA46A}"/>
                </a:ext>
              </a:extLst>
            </p:cNvPr>
            <p:cNvCxnSpPr>
              <a:cxnSpLocks/>
              <a:endCxn id="559" idx="3"/>
            </p:cNvCxnSpPr>
            <p:nvPr/>
          </p:nvCxnSpPr>
          <p:spPr>
            <a:xfrm flipV="1">
              <a:off x="6977175" y="2627331"/>
              <a:ext cx="790235" cy="579569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9" name="Straight Arrow Connector 588">
              <a:extLst>
                <a:ext uri="{FF2B5EF4-FFF2-40B4-BE49-F238E27FC236}">
                  <a16:creationId xmlns:a16="http://schemas.microsoft.com/office/drawing/2014/main" id="{448E47BA-C988-CB7F-2F80-AEA93E5BDEC3}"/>
                </a:ext>
              </a:extLst>
            </p:cNvPr>
            <p:cNvCxnSpPr>
              <a:cxnSpLocks/>
              <a:stCxn id="559" idx="5"/>
              <a:endCxn id="558" idx="1"/>
            </p:cNvCxnSpPr>
            <p:nvPr/>
          </p:nvCxnSpPr>
          <p:spPr>
            <a:xfrm>
              <a:off x="8050155" y="2627331"/>
              <a:ext cx="752033" cy="58433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0" name="Straight Arrow Connector 589">
              <a:extLst>
                <a:ext uri="{FF2B5EF4-FFF2-40B4-BE49-F238E27FC236}">
                  <a16:creationId xmlns:a16="http://schemas.microsoft.com/office/drawing/2014/main" id="{7EA83155-0046-287F-EC97-F8BDC1199758}"/>
                </a:ext>
              </a:extLst>
            </p:cNvPr>
            <p:cNvCxnSpPr>
              <a:cxnSpLocks/>
              <a:stCxn id="559" idx="7"/>
              <a:endCxn id="557" idx="3"/>
            </p:cNvCxnSpPr>
            <p:nvPr/>
          </p:nvCxnSpPr>
          <p:spPr>
            <a:xfrm flipV="1">
              <a:off x="8050155" y="1790681"/>
              <a:ext cx="755422" cy="55390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33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115 L -2.08333E-6 0.3622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D8209622-86D1-1841-A289-DF97DF83D751}"/>
              </a:ext>
            </a:extLst>
          </p:cNvPr>
          <p:cNvSpPr/>
          <p:nvPr/>
        </p:nvSpPr>
        <p:spPr>
          <a:xfrm>
            <a:off x="7535770" y="1174473"/>
            <a:ext cx="679915" cy="510543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67E899-752B-D5A2-A4BF-9DD943CEFEBD}"/>
              </a:ext>
            </a:extLst>
          </p:cNvPr>
          <p:cNvSpPr/>
          <p:nvPr/>
        </p:nvSpPr>
        <p:spPr>
          <a:xfrm>
            <a:off x="4382345" y="1174473"/>
            <a:ext cx="679915" cy="510543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6AC7CF-1E75-4217-91B6-D69A9BE6F7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300" y="19050"/>
                <a:ext cx="10515600" cy="1325563"/>
              </a:xfrm>
            </p:spPr>
            <p:txBody>
              <a:bodyPr/>
              <a:lstStyle/>
              <a:p>
                <a:r>
                  <a:rPr lang="en-US" u="sng" dirty="0"/>
                  <a:t>How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u="sng" smtClean="0">
                            <a:latin typeface="Cambria Math" panose="02040503050406030204" pitchFamily="18" charset="0"/>
                          </a:rPr>
                          <m:t>rej</m:t>
                        </m:r>
                        <m:d>
                          <m:dPr>
                            <m:ctrlPr>
                              <a:rPr lang="en-US" b="0" i="1" u="sng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u="sng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6AC7CF-1E75-4217-91B6-D69A9BE6F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300" y="19050"/>
                <a:ext cx="10515600" cy="1325563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C2AF3AA-9C11-41EB-A88D-D0F2E465FF93}"/>
              </a:ext>
            </a:extLst>
          </p:cNvPr>
          <p:cNvCxnSpPr>
            <a:cxnSpLocks/>
            <a:stCxn id="119" idx="6"/>
            <a:endCxn id="193" idx="2"/>
          </p:cNvCxnSpPr>
          <p:nvPr/>
        </p:nvCxnSpPr>
        <p:spPr>
          <a:xfrm>
            <a:off x="4927289" y="4957271"/>
            <a:ext cx="668668" cy="281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D507627-42B6-417A-9DA1-628529285A7B}"/>
              </a:ext>
            </a:extLst>
          </p:cNvPr>
          <p:cNvCxnSpPr>
            <a:cxnSpLocks/>
            <a:stCxn id="194" idx="6"/>
            <a:endCxn id="198" idx="1"/>
          </p:cNvCxnSpPr>
          <p:nvPr/>
        </p:nvCxnSpPr>
        <p:spPr>
          <a:xfrm>
            <a:off x="5993815" y="4128898"/>
            <a:ext cx="671239" cy="69726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1D7BB3C-B6DE-4079-95BD-4EC3CD319F2A}"/>
              </a:ext>
            </a:extLst>
          </p:cNvPr>
          <p:cNvCxnSpPr>
            <a:cxnSpLocks/>
            <a:stCxn id="194" idx="5"/>
            <a:endCxn id="200" idx="1"/>
          </p:cNvCxnSpPr>
          <p:nvPr/>
        </p:nvCxnSpPr>
        <p:spPr>
          <a:xfrm>
            <a:off x="5935257" y="4270270"/>
            <a:ext cx="724405" cy="142843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968389-2A79-4A6E-995E-74FFC128715B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2866696" y="4123890"/>
            <a:ext cx="607732" cy="14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39F659A-6EB7-4AE4-81BA-F18CB2D6F2F5}"/>
              </a:ext>
            </a:extLst>
          </p:cNvPr>
          <p:cNvCxnSpPr>
            <a:cxnSpLocks/>
            <a:stCxn id="4" idx="5"/>
            <a:endCxn id="111" idx="1"/>
          </p:cNvCxnSpPr>
          <p:nvPr/>
        </p:nvCxnSpPr>
        <p:spPr>
          <a:xfrm>
            <a:off x="2807458" y="4265410"/>
            <a:ext cx="727531" cy="5484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!!arrow3">
            <a:extLst>
              <a:ext uri="{FF2B5EF4-FFF2-40B4-BE49-F238E27FC236}">
                <a16:creationId xmlns:a16="http://schemas.microsoft.com/office/drawing/2014/main" id="{30802EC0-579F-4A1D-B332-1188A892E3B0}"/>
              </a:ext>
            </a:extLst>
          </p:cNvPr>
          <p:cNvCxnSpPr>
            <a:cxnSpLocks/>
          </p:cNvCxnSpPr>
          <p:nvPr/>
        </p:nvCxnSpPr>
        <p:spPr>
          <a:xfrm>
            <a:off x="3820449" y="5112027"/>
            <a:ext cx="749300" cy="5715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C22FD34-63AE-4794-A902-3F197FD9EDAD}"/>
              </a:ext>
            </a:extLst>
          </p:cNvPr>
          <p:cNvCxnSpPr>
            <a:cxnSpLocks/>
            <a:stCxn id="111" idx="7"/>
            <a:endCxn id="118" idx="3"/>
          </p:cNvCxnSpPr>
          <p:nvPr/>
        </p:nvCxnSpPr>
        <p:spPr>
          <a:xfrm flipV="1">
            <a:off x="3817734" y="4260075"/>
            <a:ext cx="766900" cy="553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9B7BA58-80C3-4D06-8639-93733916C902}"/>
              </a:ext>
            </a:extLst>
          </p:cNvPr>
          <p:cNvCxnSpPr>
            <a:cxnSpLocks/>
            <a:stCxn id="110" idx="5"/>
            <a:endCxn id="119" idx="1"/>
          </p:cNvCxnSpPr>
          <p:nvPr/>
        </p:nvCxnSpPr>
        <p:spPr>
          <a:xfrm>
            <a:off x="3815731" y="4265410"/>
            <a:ext cx="770906" cy="5431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314083D-D50D-41BB-A2E2-6E92CD826E8B}"/>
              </a:ext>
            </a:extLst>
          </p:cNvPr>
          <p:cNvCxnSpPr>
            <a:cxnSpLocks/>
            <a:stCxn id="110" idx="6"/>
            <a:endCxn id="118" idx="2"/>
          </p:cNvCxnSpPr>
          <p:nvPr/>
        </p:nvCxnSpPr>
        <p:spPr>
          <a:xfrm flipV="1">
            <a:off x="3874289" y="4118703"/>
            <a:ext cx="651787" cy="533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1F80865-4379-43F8-A30B-80507734B96E}"/>
              </a:ext>
            </a:extLst>
          </p:cNvPr>
          <p:cNvCxnSpPr>
            <a:cxnSpLocks/>
            <a:stCxn id="190" idx="7"/>
            <a:endCxn id="128" idx="3"/>
          </p:cNvCxnSpPr>
          <p:nvPr/>
        </p:nvCxnSpPr>
        <p:spPr>
          <a:xfrm flipV="1">
            <a:off x="4870364" y="5103978"/>
            <a:ext cx="776909" cy="59472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389C43C-EB99-41AD-A64B-04EF04FF3BC8}"/>
              </a:ext>
            </a:extLst>
          </p:cNvPr>
          <p:cNvCxnSpPr>
            <a:cxnSpLocks/>
            <a:stCxn id="188" idx="5"/>
            <a:endCxn id="195" idx="1"/>
          </p:cNvCxnSpPr>
          <p:nvPr/>
        </p:nvCxnSpPr>
        <p:spPr>
          <a:xfrm>
            <a:off x="4875756" y="5108909"/>
            <a:ext cx="773367" cy="58234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1E96105-4FDE-47A5-AD2F-F09A1804ABC5}"/>
              </a:ext>
            </a:extLst>
          </p:cNvPr>
          <p:cNvCxnSpPr>
            <a:cxnSpLocks/>
            <a:stCxn id="129" idx="7"/>
            <a:endCxn id="133" idx="3"/>
          </p:cNvCxnSpPr>
          <p:nvPr/>
        </p:nvCxnSpPr>
        <p:spPr>
          <a:xfrm flipV="1">
            <a:off x="5930216" y="4260075"/>
            <a:ext cx="738253" cy="142828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C15A505-4855-4D77-9591-57D698F4AA7C}"/>
              </a:ext>
            </a:extLst>
          </p:cNvPr>
          <p:cNvCxnSpPr>
            <a:cxnSpLocks/>
            <a:stCxn id="195" idx="6"/>
            <a:endCxn id="198" idx="3"/>
          </p:cNvCxnSpPr>
          <p:nvPr/>
        </p:nvCxnSpPr>
        <p:spPr>
          <a:xfrm flipV="1">
            <a:off x="5990426" y="5108909"/>
            <a:ext cx="674628" cy="72452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816DCEB-2AD2-4067-8DE7-1AA035024BF5}"/>
              </a:ext>
            </a:extLst>
          </p:cNvPr>
          <p:cNvCxnSpPr>
            <a:cxnSpLocks/>
            <a:stCxn id="121" idx="6"/>
            <a:endCxn id="195" idx="2"/>
          </p:cNvCxnSpPr>
          <p:nvPr/>
        </p:nvCxnSpPr>
        <p:spPr>
          <a:xfrm>
            <a:off x="4926836" y="5831778"/>
            <a:ext cx="663729" cy="166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0D3F864-4F0C-468F-AF9F-3129FB3DB640}"/>
              </a:ext>
            </a:extLst>
          </p:cNvPr>
          <p:cNvCxnSpPr>
            <a:cxnSpLocks/>
            <a:stCxn id="133" idx="5"/>
            <a:endCxn id="156" idx="1"/>
          </p:cNvCxnSpPr>
          <p:nvPr/>
        </p:nvCxnSpPr>
        <p:spPr>
          <a:xfrm>
            <a:off x="6951214" y="4260075"/>
            <a:ext cx="786285" cy="142294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!!arrow9">
            <a:extLst>
              <a:ext uri="{FF2B5EF4-FFF2-40B4-BE49-F238E27FC236}">
                <a16:creationId xmlns:a16="http://schemas.microsoft.com/office/drawing/2014/main" id="{7C8211BC-F5A4-42AB-9455-BA082AAEB0F6}"/>
              </a:ext>
            </a:extLst>
          </p:cNvPr>
          <p:cNvCxnSpPr>
            <a:cxnSpLocks/>
          </p:cNvCxnSpPr>
          <p:nvPr/>
        </p:nvCxnSpPr>
        <p:spPr>
          <a:xfrm>
            <a:off x="7027964" y="4118703"/>
            <a:ext cx="641380" cy="43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!!arrow11">
            <a:extLst>
              <a:ext uri="{FF2B5EF4-FFF2-40B4-BE49-F238E27FC236}">
                <a16:creationId xmlns:a16="http://schemas.microsoft.com/office/drawing/2014/main" id="{F34F3905-1917-4012-B215-984650233864}"/>
              </a:ext>
            </a:extLst>
          </p:cNvPr>
          <p:cNvCxnSpPr>
            <a:cxnSpLocks/>
          </p:cNvCxnSpPr>
          <p:nvPr/>
        </p:nvCxnSpPr>
        <p:spPr>
          <a:xfrm flipV="1">
            <a:off x="7025213" y="4955624"/>
            <a:ext cx="658714" cy="1300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29F5DBF-260A-43F3-B509-0B72FE7C5794}"/>
              </a:ext>
            </a:extLst>
          </p:cNvPr>
          <p:cNvCxnSpPr>
            <a:cxnSpLocks/>
            <a:stCxn id="193" idx="7"/>
            <a:endCxn id="199" idx="2"/>
          </p:cNvCxnSpPr>
          <p:nvPr/>
        </p:nvCxnSpPr>
        <p:spPr>
          <a:xfrm flipV="1">
            <a:off x="5937260" y="4136352"/>
            <a:ext cx="667233" cy="68235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3206606-5C8A-4D10-A5DE-48098B0F6F02}"/>
              </a:ext>
            </a:extLst>
          </p:cNvPr>
          <p:cNvCxnSpPr>
            <a:cxnSpLocks/>
            <a:stCxn id="148" idx="5"/>
            <a:endCxn id="168" idx="1"/>
          </p:cNvCxnSpPr>
          <p:nvPr/>
        </p:nvCxnSpPr>
        <p:spPr>
          <a:xfrm>
            <a:off x="8023633" y="4260075"/>
            <a:ext cx="756677" cy="5484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90F1607-8C54-4A41-BE73-4D376388CB1B}"/>
              </a:ext>
            </a:extLst>
          </p:cNvPr>
          <p:cNvCxnSpPr>
            <a:cxnSpLocks/>
            <a:stCxn id="148" idx="6"/>
            <a:endCxn id="167" idx="2"/>
          </p:cNvCxnSpPr>
          <p:nvPr/>
        </p:nvCxnSpPr>
        <p:spPr>
          <a:xfrm>
            <a:off x="8082191" y="4118703"/>
            <a:ext cx="637558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34360D6-1D06-46AF-838F-247AB597F53A}"/>
              </a:ext>
            </a:extLst>
          </p:cNvPr>
          <p:cNvCxnSpPr>
            <a:cxnSpLocks/>
            <a:stCxn id="205" idx="6"/>
            <a:endCxn id="210" idx="2"/>
          </p:cNvCxnSpPr>
          <p:nvPr/>
        </p:nvCxnSpPr>
        <p:spPr>
          <a:xfrm flipV="1">
            <a:off x="8082020" y="5830626"/>
            <a:ext cx="640309" cy="546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4679E7C-D653-4CB1-9DCE-338703D3B208}"/>
              </a:ext>
            </a:extLst>
          </p:cNvPr>
          <p:cNvCxnSpPr>
            <a:cxnSpLocks/>
            <a:endCxn id="168" idx="3"/>
          </p:cNvCxnSpPr>
          <p:nvPr/>
        </p:nvCxnSpPr>
        <p:spPr>
          <a:xfrm flipV="1">
            <a:off x="8027189" y="5098643"/>
            <a:ext cx="752470" cy="58437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2EFBB9D-4AA1-465F-A757-529EC63DE2DF}"/>
              </a:ext>
            </a:extLst>
          </p:cNvPr>
          <p:cNvSpPr/>
          <p:nvPr/>
        </p:nvSpPr>
        <p:spPr>
          <a:xfrm>
            <a:off x="2465504" y="393149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EB74F67-9E69-A4D0-6AD1-D2F6BAF80C90}"/>
              </a:ext>
            </a:extLst>
          </p:cNvPr>
          <p:cNvSpPr/>
          <p:nvPr/>
        </p:nvSpPr>
        <p:spPr>
          <a:xfrm>
            <a:off x="2467507" y="476267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66ECBB9-460B-4117-0FCC-830C44FC07EC}"/>
              </a:ext>
            </a:extLst>
          </p:cNvPr>
          <p:cNvSpPr/>
          <p:nvPr/>
        </p:nvSpPr>
        <p:spPr>
          <a:xfrm>
            <a:off x="2467506" y="5637182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D09B017-F2D6-9664-E6A7-B16D8ED46934}"/>
              </a:ext>
            </a:extLst>
          </p:cNvPr>
          <p:cNvSpPr/>
          <p:nvPr/>
        </p:nvSpPr>
        <p:spPr>
          <a:xfrm>
            <a:off x="3473777" y="393149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FEEE934-AE53-E249-30EA-557DF5F02E7B}"/>
              </a:ext>
            </a:extLst>
          </p:cNvPr>
          <p:cNvSpPr/>
          <p:nvPr/>
        </p:nvSpPr>
        <p:spPr>
          <a:xfrm>
            <a:off x="3475780" y="476267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5DB47AA-07D8-B67F-8F1B-0256B645F9FA}"/>
              </a:ext>
            </a:extLst>
          </p:cNvPr>
          <p:cNvSpPr/>
          <p:nvPr/>
        </p:nvSpPr>
        <p:spPr>
          <a:xfrm>
            <a:off x="3476511" y="5637182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0C15EDD-223D-B70D-AC74-ECFE28183A02}"/>
              </a:ext>
            </a:extLst>
          </p:cNvPr>
          <p:cNvSpPr/>
          <p:nvPr/>
        </p:nvSpPr>
        <p:spPr>
          <a:xfrm>
            <a:off x="4525425" y="392615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703DA6C-4F57-DFE8-EDCA-3B276D2D9E57}"/>
              </a:ext>
            </a:extLst>
          </p:cNvPr>
          <p:cNvSpPr/>
          <p:nvPr/>
        </p:nvSpPr>
        <p:spPr>
          <a:xfrm>
            <a:off x="4527428" y="475734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360935A-60C4-05BF-7FAE-79CB42FF67EB}"/>
              </a:ext>
            </a:extLst>
          </p:cNvPr>
          <p:cNvSpPr/>
          <p:nvPr/>
        </p:nvSpPr>
        <p:spPr>
          <a:xfrm>
            <a:off x="4526975" y="5631847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B52767B-E1E7-BA62-E82A-1A395F2552C7}"/>
              </a:ext>
            </a:extLst>
          </p:cNvPr>
          <p:cNvSpPr/>
          <p:nvPr/>
        </p:nvSpPr>
        <p:spPr>
          <a:xfrm>
            <a:off x="5586712" y="393149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C25B79D-92C8-7C4E-D1F9-C65E57035C72}"/>
              </a:ext>
            </a:extLst>
          </p:cNvPr>
          <p:cNvSpPr/>
          <p:nvPr/>
        </p:nvSpPr>
        <p:spPr>
          <a:xfrm>
            <a:off x="5588715" y="476267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11E7310-C0AB-F6E9-CCED-2FF97DFFE2C4}"/>
              </a:ext>
            </a:extLst>
          </p:cNvPr>
          <p:cNvSpPr/>
          <p:nvPr/>
        </p:nvSpPr>
        <p:spPr>
          <a:xfrm>
            <a:off x="5588262" y="5637182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6CB3A6D5-71E9-3679-B978-463A01F402B5}"/>
              </a:ext>
            </a:extLst>
          </p:cNvPr>
          <p:cNvSpPr/>
          <p:nvPr/>
        </p:nvSpPr>
        <p:spPr>
          <a:xfrm>
            <a:off x="6609260" y="392615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31B0E5F-1EF7-99D4-0E88-C9CA1055B75C}"/>
              </a:ext>
            </a:extLst>
          </p:cNvPr>
          <p:cNvSpPr/>
          <p:nvPr/>
        </p:nvSpPr>
        <p:spPr>
          <a:xfrm>
            <a:off x="6611263" y="475734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53ACBB4-504D-747A-3FA1-4AF70186CF43}"/>
              </a:ext>
            </a:extLst>
          </p:cNvPr>
          <p:cNvSpPr/>
          <p:nvPr/>
        </p:nvSpPr>
        <p:spPr>
          <a:xfrm>
            <a:off x="6610810" y="5631847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2A7C5DFE-2825-8485-0757-7EB1371BE028}"/>
              </a:ext>
            </a:extLst>
          </p:cNvPr>
          <p:cNvSpPr/>
          <p:nvPr/>
        </p:nvSpPr>
        <p:spPr>
          <a:xfrm>
            <a:off x="7681679" y="392615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91703B52-2985-C0BA-D8C8-FAD04E1172FF}"/>
              </a:ext>
            </a:extLst>
          </p:cNvPr>
          <p:cNvSpPr/>
          <p:nvPr/>
        </p:nvSpPr>
        <p:spPr>
          <a:xfrm>
            <a:off x="7683682" y="475734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46D426C-8FD0-766E-B7E2-BAE05346C416}"/>
              </a:ext>
            </a:extLst>
          </p:cNvPr>
          <p:cNvSpPr/>
          <p:nvPr/>
        </p:nvSpPr>
        <p:spPr>
          <a:xfrm>
            <a:off x="7678290" y="5631847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0A92C98-8F7C-8C66-FE4F-EFAEFCC91760}"/>
              </a:ext>
            </a:extLst>
          </p:cNvPr>
          <p:cNvSpPr/>
          <p:nvPr/>
        </p:nvSpPr>
        <p:spPr>
          <a:xfrm>
            <a:off x="8721101" y="475734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AC99BAB-AD3A-2222-1773-A2CCFE126C11}"/>
              </a:ext>
            </a:extLst>
          </p:cNvPr>
          <p:cNvSpPr/>
          <p:nvPr/>
        </p:nvSpPr>
        <p:spPr>
          <a:xfrm>
            <a:off x="8719098" y="392615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E705A623-1D3A-0814-0993-723D943EBAC2}"/>
              </a:ext>
            </a:extLst>
          </p:cNvPr>
          <p:cNvSpPr/>
          <p:nvPr/>
        </p:nvSpPr>
        <p:spPr>
          <a:xfrm>
            <a:off x="8715709" y="5631847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A9938F21-EDF2-DD3B-9C65-85568B0950A5}"/>
              </a:ext>
            </a:extLst>
          </p:cNvPr>
          <p:cNvSpPr/>
          <p:nvPr/>
        </p:nvSpPr>
        <p:spPr>
          <a:xfrm>
            <a:off x="8727721" y="4757340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7F904AB7-C677-188B-C005-34AF4EE365DA}"/>
              </a:ext>
            </a:extLst>
          </p:cNvPr>
          <p:cNvSpPr/>
          <p:nvPr/>
        </p:nvSpPr>
        <p:spPr>
          <a:xfrm>
            <a:off x="8725718" y="3926155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69B2A78A-0E4F-D665-6F05-668DFDA0FA49}"/>
              </a:ext>
            </a:extLst>
          </p:cNvPr>
          <p:cNvSpPr/>
          <p:nvPr/>
        </p:nvSpPr>
        <p:spPr>
          <a:xfrm>
            <a:off x="8722329" y="5629543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925B699F-4D46-3CA9-67E6-B77EAB5C609C}"/>
              </a:ext>
            </a:extLst>
          </p:cNvPr>
          <p:cNvSpPr/>
          <p:nvPr/>
        </p:nvSpPr>
        <p:spPr>
          <a:xfrm>
            <a:off x="7687551" y="4762805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2D8884BB-976C-4757-7BF6-09FCEAADE8E2}"/>
              </a:ext>
            </a:extLst>
          </p:cNvPr>
          <p:cNvSpPr/>
          <p:nvPr/>
        </p:nvSpPr>
        <p:spPr>
          <a:xfrm>
            <a:off x="7685548" y="3931620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95A5B098-71D2-D491-07BA-DD6DE1AC08D4}"/>
              </a:ext>
            </a:extLst>
          </p:cNvPr>
          <p:cNvSpPr/>
          <p:nvPr/>
        </p:nvSpPr>
        <p:spPr>
          <a:xfrm>
            <a:off x="7682159" y="5635008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A250D7F-E0B2-2D48-E343-DE5A4C5D2749}"/>
              </a:ext>
            </a:extLst>
          </p:cNvPr>
          <p:cNvSpPr/>
          <p:nvPr/>
        </p:nvSpPr>
        <p:spPr>
          <a:xfrm>
            <a:off x="6606496" y="4767606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D908EFAC-D757-92F9-7E5E-0804DA076C0D}"/>
              </a:ext>
            </a:extLst>
          </p:cNvPr>
          <p:cNvSpPr/>
          <p:nvPr/>
        </p:nvSpPr>
        <p:spPr>
          <a:xfrm>
            <a:off x="6604493" y="3936421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B683C51-AEC2-EF99-7626-0717F77010A6}"/>
              </a:ext>
            </a:extLst>
          </p:cNvPr>
          <p:cNvSpPr/>
          <p:nvPr/>
        </p:nvSpPr>
        <p:spPr>
          <a:xfrm>
            <a:off x="6601104" y="5639809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3461BFC9-E382-6578-A7E5-0B1F15F20A57}"/>
              </a:ext>
            </a:extLst>
          </p:cNvPr>
          <p:cNvSpPr/>
          <p:nvPr/>
        </p:nvSpPr>
        <p:spPr>
          <a:xfrm>
            <a:off x="5595957" y="4760152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C880467E-5A74-E42A-C012-58569E4A9659}"/>
              </a:ext>
            </a:extLst>
          </p:cNvPr>
          <p:cNvSpPr/>
          <p:nvPr/>
        </p:nvSpPr>
        <p:spPr>
          <a:xfrm>
            <a:off x="5593954" y="3928967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79922206-CA79-63FB-92CB-4D35D83AFB77}"/>
              </a:ext>
            </a:extLst>
          </p:cNvPr>
          <p:cNvSpPr/>
          <p:nvPr/>
        </p:nvSpPr>
        <p:spPr>
          <a:xfrm>
            <a:off x="5590565" y="5632355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5C542016-B8B0-CA02-6747-0B32A17F6BE8}"/>
              </a:ext>
            </a:extLst>
          </p:cNvPr>
          <p:cNvSpPr/>
          <p:nvPr/>
        </p:nvSpPr>
        <p:spPr>
          <a:xfrm>
            <a:off x="4534453" y="4767606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678E6BD8-FD9D-31B1-CE3D-7F095D051D47}"/>
              </a:ext>
            </a:extLst>
          </p:cNvPr>
          <p:cNvSpPr/>
          <p:nvPr/>
        </p:nvSpPr>
        <p:spPr>
          <a:xfrm>
            <a:off x="4532450" y="3936421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06353FB-BCBD-8B86-8FB3-7D361B8CBC74}"/>
              </a:ext>
            </a:extLst>
          </p:cNvPr>
          <p:cNvSpPr/>
          <p:nvPr/>
        </p:nvSpPr>
        <p:spPr>
          <a:xfrm>
            <a:off x="4529061" y="5639809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9B6B843-BBD2-94FE-5D9E-F1C19AF452BC}"/>
              </a:ext>
            </a:extLst>
          </p:cNvPr>
          <p:cNvSpPr/>
          <p:nvPr/>
        </p:nvSpPr>
        <p:spPr>
          <a:xfrm>
            <a:off x="3480045" y="4780353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D24B8585-BE28-CBF2-0B44-34F7B6A3B96C}"/>
              </a:ext>
            </a:extLst>
          </p:cNvPr>
          <p:cNvSpPr/>
          <p:nvPr/>
        </p:nvSpPr>
        <p:spPr>
          <a:xfrm>
            <a:off x="3478042" y="3949168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DB36482-0F75-2382-DB48-A26FE227E6BD}"/>
              </a:ext>
            </a:extLst>
          </p:cNvPr>
          <p:cNvSpPr/>
          <p:nvPr/>
        </p:nvSpPr>
        <p:spPr>
          <a:xfrm>
            <a:off x="3474653" y="5652556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58C0871-284A-B09E-A61B-815D28134DE1}"/>
              </a:ext>
            </a:extLst>
          </p:cNvPr>
          <p:cNvSpPr/>
          <p:nvPr/>
        </p:nvSpPr>
        <p:spPr>
          <a:xfrm>
            <a:off x="2477187" y="4780353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C921C20A-7340-0EBB-878E-72F72C3516ED}"/>
              </a:ext>
            </a:extLst>
          </p:cNvPr>
          <p:cNvSpPr/>
          <p:nvPr/>
        </p:nvSpPr>
        <p:spPr>
          <a:xfrm>
            <a:off x="2475184" y="3949168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F5C9A4C9-499F-0C60-C1D1-950159960440}"/>
              </a:ext>
            </a:extLst>
          </p:cNvPr>
          <p:cNvSpPr/>
          <p:nvPr/>
        </p:nvSpPr>
        <p:spPr>
          <a:xfrm>
            <a:off x="2471795" y="5652556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81ABCDEC-F85B-7927-5FE1-117E297EC358}"/>
              </a:ext>
            </a:extLst>
          </p:cNvPr>
          <p:cNvCxnSpPr>
            <a:cxnSpLocks/>
            <a:stCxn id="112" idx="7"/>
          </p:cNvCxnSpPr>
          <p:nvPr/>
        </p:nvCxnSpPr>
        <p:spPr>
          <a:xfrm flipV="1">
            <a:off x="3817814" y="5111536"/>
            <a:ext cx="775497" cy="58420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!!arrow4">
            <a:extLst>
              <a:ext uri="{FF2B5EF4-FFF2-40B4-BE49-F238E27FC236}">
                <a16:creationId xmlns:a16="http://schemas.microsoft.com/office/drawing/2014/main" id="{EA5042CC-7797-B3B8-3047-6A73BBD8C763}"/>
              </a:ext>
            </a:extLst>
          </p:cNvPr>
          <p:cNvCxnSpPr>
            <a:cxnSpLocks/>
          </p:cNvCxnSpPr>
          <p:nvPr/>
        </p:nvCxnSpPr>
        <p:spPr>
          <a:xfrm flipV="1">
            <a:off x="3893154" y="5821101"/>
            <a:ext cx="619125" cy="95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1D050EE3-31AE-18D0-F127-BB669A6B0388}"/>
              </a:ext>
            </a:extLst>
          </p:cNvPr>
          <p:cNvCxnSpPr>
            <a:cxnSpLocks/>
            <a:stCxn id="101" idx="6"/>
            <a:endCxn id="183" idx="2"/>
          </p:cNvCxnSpPr>
          <p:nvPr/>
        </p:nvCxnSpPr>
        <p:spPr>
          <a:xfrm>
            <a:off x="2867368" y="4962606"/>
            <a:ext cx="612677" cy="1767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C6E2960F-B68B-216D-FF4F-B40C58ADD3D8}"/>
              </a:ext>
            </a:extLst>
          </p:cNvPr>
          <p:cNvCxnSpPr>
            <a:cxnSpLocks/>
            <a:stCxn id="178" idx="5"/>
            <a:endCxn id="185" idx="1"/>
          </p:cNvCxnSpPr>
          <p:nvPr/>
        </p:nvCxnSpPr>
        <p:spPr>
          <a:xfrm>
            <a:off x="2818490" y="5121656"/>
            <a:ext cx="714721" cy="58979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807B470D-6FBD-4C65-60BC-61455B8338AE}"/>
              </a:ext>
            </a:extLst>
          </p:cNvPr>
          <p:cNvCxnSpPr>
            <a:cxnSpLocks/>
            <a:stCxn id="180" idx="7"/>
            <a:endCxn id="184" idx="3"/>
          </p:cNvCxnSpPr>
          <p:nvPr/>
        </p:nvCxnSpPr>
        <p:spPr>
          <a:xfrm flipV="1">
            <a:off x="2813098" y="4290471"/>
            <a:ext cx="723502" cy="142098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8CC58F29-E6D6-39E6-FBCD-051FA3D59AEE}"/>
              </a:ext>
            </a:extLst>
          </p:cNvPr>
          <p:cNvCxnSpPr>
            <a:cxnSpLocks/>
            <a:stCxn id="180" idx="6"/>
            <a:endCxn id="112" idx="2"/>
          </p:cNvCxnSpPr>
          <p:nvPr/>
        </p:nvCxnSpPr>
        <p:spPr>
          <a:xfrm flipV="1">
            <a:off x="2871656" y="5837113"/>
            <a:ext cx="604855" cy="1652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1C4193-823E-DCB6-D2BD-45E718E38206}"/>
              </a:ext>
            </a:extLst>
          </p:cNvPr>
          <p:cNvSpPr/>
          <p:nvPr/>
        </p:nvSpPr>
        <p:spPr>
          <a:xfrm>
            <a:off x="4848124" y="3797679"/>
            <a:ext cx="794155" cy="173184"/>
          </a:xfrm>
          <a:custGeom>
            <a:avLst/>
            <a:gdLst>
              <a:gd name="connsiteX0" fmla="*/ 0 w 1542553"/>
              <a:gd name="connsiteY0" fmla="*/ 43489 h 798863"/>
              <a:gd name="connsiteX1" fmla="*/ 1137036 w 1542553"/>
              <a:gd name="connsiteY1" fmla="*/ 83246 h 798863"/>
              <a:gd name="connsiteX2" fmla="*/ 1542553 w 1542553"/>
              <a:gd name="connsiteY2" fmla="*/ 798863 h 798863"/>
              <a:gd name="connsiteX0" fmla="*/ 0 w 1542553"/>
              <a:gd name="connsiteY0" fmla="*/ 43489 h 782961"/>
              <a:gd name="connsiteX1" fmla="*/ 1137036 w 1542553"/>
              <a:gd name="connsiteY1" fmla="*/ 83246 h 782961"/>
              <a:gd name="connsiteX2" fmla="*/ 1542553 w 1542553"/>
              <a:gd name="connsiteY2" fmla="*/ 782961 h 782961"/>
              <a:gd name="connsiteX0" fmla="*/ 0 w 1296063"/>
              <a:gd name="connsiteY0" fmla="*/ 799620 h 799620"/>
              <a:gd name="connsiteX1" fmla="*/ 890546 w 1296063"/>
              <a:gd name="connsiteY1" fmla="*/ 12442 h 799620"/>
              <a:gd name="connsiteX2" fmla="*/ 1296063 w 1296063"/>
              <a:gd name="connsiteY2" fmla="*/ 712157 h 799620"/>
              <a:gd name="connsiteX0" fmla="*/ 0 w 1296063"/>
              <a:gd name="connsiteY0" fmla="*/ 487752 h 487752"/>
              <a:gd name="connsiteX1" fmla="*/ 326003 w 1296063"/>
              <a:gd name="connsiteY1" fmla="*/ 18627 h 487752"/>
              <a:gd name="connsiteX2" fmla="*/ 1296063 w 1296063"/>
              <a:gd name="connsiteY2" fmla="*/ 400289 h 487752"/>
              <a:gd name="connsiteX0" fmla="*/ 0 w 652007"/>
              <a:gd name="connsiteY0" fmla="*/ 487752 h 487752"/>
              <a:gd name="connsiteX1" fmla="*/ 326003 w 652007"/>
              <a:gd name="connsiteY1" fmla="*/ 18627 h 487752"/>
              <a:gd name="connsiteX2" fmla="*/ 652007 w 652007"/>
              <a:gd name="connsiteY2" fmla="*/ 368483 h 487752"/>
              <a:gd name="connsiteX0" fmla="*/ 0 w 715617"/>
              <a:gd name="connsiteY0" fmla="*/ 380345 h 380345"/>
              <a:gd name="connsiteX1" fmla="*/ 389613 w 715617"/>
              <a:gd name="connsiteY1" fmla="*/ 22538 h 380345"/>
              <a:gd name="connsiteX2" fmla="*/ 715617 w 715617"/>
              <a:gd name="connsiteY2" fmla="*/ 372394 h 380345"/>
              <a:gd name="connsiteX0" fmla="*/ 0 w 715617"/>
              <a:gd name="connsiteY0" fmla="*/ 385885 h 385885"/>
              <a:gd name="connsiteX1" fmla="*/ 389613 w 715617"/>
              <a:gd name="connsiteY1" fmla="*/ 28078 h 385885"/>
              <a:gd name="connsiteX2" fmla="*/ 715617 w 715617"/>
              <a:gd name="connsiteY2" fmla="*/ 377934 h 385885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18340 h 218340"/>
              <a:gd name="connsiteX1" fmla="*/ 389613 w 715617"/>
              <a:gd name="connsiteY1" fmla="*/ 3656 h 218340"/>
              <a:gd name="connsiteX2" fmla="*/ 715617 w 715617"/>
              <a:gd name="connsiteY2" fmla="*/ 210389 h 218340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71715"/>
              <a:gd name="connsiteY0" fmla="*/ 150957 h 207519"/>
              <a:gd name="connsiteX1" fmla="*/ 445711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957 h 207519"/>
              <a:gd name="connsiteX1" fmla="*/ 358759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213 h 206775"/>
              <a:gd name="connsiteX1" fmla="*/ 358759 w 771715"/>
              <a:gd name="connsiteY1" fmla="*/ 42 h 206775"/>
              <a:gd name="connsiteX2" fmla="*/ 771715 w 771715"/>
              <a:gd name="connsiteY2" fmla="*/ 206775 h 206775"/>
              <a:gd name="connsiteX0" fmla="*/ 0 w 771715"/>
              <a:gd name="connsiteY0" fmla="*/ 153015 h 209577"/>
              <a:gd name="connsiteX1" fmla="*/ 400832 w 771715"/>
              <a:gd name="connsiteY1" fmla="*/ 39 h 209577"/>
              <a:gd name="connsiteX2" fmla="*/ 771715 w 771715"/>
              <a:gd name="connsiteY2" fmla="*/ 209577 h 209577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155" h="173184">
                <a:moveTo>
                  <a:pt x="0" y="153086"/>
                </a:moveTo>
                <a:cubicBezTo>
                  <a:pt x="90115" y="70259"/>
                  <a:pt x="268473" y="-3240"/>
                  <a:pt x="400832" y="110"/>
                </a:cubicBezTo>
                <a:cubicBezTo>
                  <a:pt x="533191" y="3460"/>
                  <a:pt x="644673" y="38275"/>
                  <a:pt x="794155" y="173184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5FBFF04B-2159-AB9A-C9C8-78066F5C2017}"/>
              </a:ext>
            </a:extLst>
          </p:cNvPr>
          <p:cNvSpPr/>
          <p:nvPr/>
        </p:nvSpPr>
        <p:spPr>
          <a:xfrm rot="10800000">
            <a:off x="4862384" y="4300855"/>
            <a:ext cx="782936" cy="173083"/>
          </a:xfrm>
          <a:custGeom>
            <a:avLst/>
            <a:gdLst>
              <a:gd name="connsiteX0" fmla="*/ 0 w 1542553"/>
              <a:gd name="connsiteY0" fmla="*/ 43489 h 798863"/>
              <a:gd name="connsiteX1" fmla="*/ 1137036 w 1542553"/>
              <a:gd name="connsiteY1" fmla="*/ 83246 h 798863"/>
              <a:gd name="connsiteX2" fmla="*/ 1542553 w 1542553"/>
              <a:gd name="connsiteY2" fmla="*/ 798863 h 798863"/>
              <a:gd name="connsiteX0" fmla="*/ 0 w 1542553"/>
              <a:gd name="connsiteY0" fmla="*/ 43489 h 782961"/>
              <a:gd name="connsiteX1" fmla="*/ 1137036 w 1542553"/>
              <a:gd name="connsiteY1" fmla="*/ 83246 h 782961"/>
              <a:gd name="connsiteX2" fmla="*/ 1542553 w 1542553"/>
              <a:gd name="connsiteY2" fmla="*/ 782961 h 782961"/>
              <a:gd name="connsiteX0" fmla="*/ 0 w 1296063"/>
              <a:gd name="connsiteY0" fmla="*/ 799620 h 799620"/>
              <a:gd name="connsiteX1" fmla="*/ 890546 w 1296063"/>
              <a:gd name="connsiteY1" fmla="*/ 12442 h 799620"/>
              <a:gd name="connsiteX2" fmla="*/ 1296063 w 1296063"/>
              <a:gd name="connsiteY2" fmla="*/ 712157 h 799620"/>
              <a:gd name="connsiteX0" fmla="*/ 0 w 1296063"/>
              <a:gd name="connsiteY0" fmla="*/ 487752 h 487752"/>
              <a:gd name="connsiteX1" fmla="*/ 326003 w 1296063"/>
              <a:gd name="connsiteY1" fmla="*/ 18627 h 487752"/>
              <a:gd name="connsiteX2" fmla="*/ 1296063 w 1296063"/>
              <a:gd name="connsiteY2" fmla="*/ 400289 h 487752"/>
              <a:gd name="connsiteX0" fmla="*/ 0 w 652007"/>
              <a:gd name="connsiteY0" fmla="*/ 487752 h 487752"/>
              <a:gd name="connsiteX1" fmla="*/ 326003 w 652007"/>
              <a:gd name="connsiteY1" fmla="*/ 18627 h 487752"/>
              <a:gd name="connsiteX2" fmla="*/ 652007 w 652007"/>
              <a:gd name="connsiteY2" fmla="*/ 368483 h 487752"/>
              <a:gd name="connsiteX0" fmla="*/ 0 w 715617"/>
              <a:gd name="connsiteY0" fmla="*/ 380345 h 380345"/>
              <a:gd name="connsiteX1" fmla="*/ 389613 w 715617"/>
              <a:gd name="connsiteY1" fmla="*/ 22538 h 380345"/>
              <a:gd name="connsiteX2" fmla="*/ 715617 w 715617"/>
              <a:gd name="connsiteY2" fmla="*/ 372394 h 380345"/>
              <a:gd name="connsiteX0" fmla="*/ 0 w 715617"/>
              <a:gd name="connsiteY0" fmla="*/ 385885 h 385885"/>
              <a:gd name="connsiteX1" fmla="*/ 389613 w 715617"/>
              <a:gd name="connsiteY1" fmla="*/ 28078 h 385885"/>
              <a:gd name="connsiteX2" fmla="*/ 715617 w 715617"/>
              <a:gd name="connsiteY2" fmla="*/ 377934 h 385885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18340 h 218340"/>
              <a:gd name="connsiteX1" fmla="*/ 389613 w 715617"/>
              <a:gd name="connsiteY1" fmla="*/ 3656 h 218340"/>
              <a:gd name="connsiteX2" fmla="*/ 715617 w 715617"/>
              <a:gd name="connsiteY2" fmla="*/ 210389 h 218340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71715"/>
              <a:gd name="connsiteY0" fmla="*/ 150957 h 207519"/>
              <a:gd name="connsiteX1" fmla="*/ 445711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957 h 207519"/>
              <a:gd name="connsiteX1" fmla="*/ 358759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213 h 206775"/>
              <a:gd name="connsiteX1" fmla="*/ 358759 w 771715"/>
              <a:gd name="connsiteY1" fmla="*/ 42 h 206775"/>
              <a:gd name="connsiteX2" fmla="*/ 771715 w 771715"/>
              <a:gd name="connsiteY2" fmla="*/ 206775 h 206775"/>
              <a:gd name="connsiteX0" fmla="*/ 0 w 771715"/>
              <a:gd name="connsiteY0" fmla="*/ 153015 h 209577"/>
              <a:gd name="connsiteX1" fmla="*/ 400832 w 771715"/>
              <a:gd name="connsiteY1" fmla="*/ 39 h 209577"/>
              <a:gd name="connsiteX2" fmla="*/ 771715 w 771715"/>
              <a:gd name="connsiteY2" fmla="*/ 209577 h 209577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67009 h 173083"/>
              <a:gd name="connsiteX1" fmla="*/ 400832 w 794155"/>
              <a:gd name="connsiteY1" fmla="*/ 9 h 173083"/>
              <a:gd name="connsiteX2" fmla="*/ 794155 w 794155"/>
              <a:gd name="connsiteY2" fmla="*/ 173083 h 173083"/>
              <a:gd name="connsiteX0" fmla="*/ 0 w 782936"/>
              <a:gd name="connsiteY0" fmla="*/ 167009 h 173083"/>
              <a:gd name="connsiteX1" fmla="*/ 400832 w 782936"/>
              <a:gd name="connsiteY1" fmla="*/ 9 h 173083"/>
              <a:gd name="connsiteX2" fmla="*/ 782936 w 782936"/>
              <a:gd name="connsiteY2" fmla="*/ 173083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936" h="173083">
                <a:moveTo>
                  <a:pt x="0" y="167009"/>
                </a:moveTo>
                <a:cubicBezTo>
                  <a:pt x="90115" y="84182"/>
                  <a:pt x="270343" y="-1003"/>
                  <a:pt x="400832" y="9"/>
                </a:cubicBezTo>
                <a:cubicBezTo>
                  <a:pt x="531321" y="1021"/>
                  <a:pt x="633454" y="38174"/>
                  <a:pt x="782936" y="173083"/>
                </a:cubicBez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1C69BBFB-599E-1251-2ADC-ADCE905BA791}"/>
              </a:ext>
            </a:extLst>
          </p:cNvPr>
          <p:cNvCxnSpPr>
            <a:cxnSpLocks/>
            <a:stCxn id="193" idx="5"/>
            <a:endCxn id="200" idx="2"/>
          </p:cNvCxnSpPr>
          <p:nvPr/>
        </p:nvCxnSpPr>
        <p:spPr>
          <a:xfrm>
            <a:off x="5937260" y="5101455"/>
            <a:ext cx="663844" cy="73943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CB797D-C773-A913-F45E-A6B14A094B20}"/>
              </a:ext>
            </a:extLst>
          </p:cNvPr>
          <p:cNvCxnSpPr>
            <a:cxnSpLocks/>
            <a:stCxn id="200" idx="6"/>
            <a:endCxn id="205" idx="2"/>
          </p:cNvCxnSpPr>
          <p:nvPr/>
        </p:nvCxnSpPr>
        <p:spPr>
          <a:xfrm flipV="1">
            <a:off x="7000965" y="5836091"/>
            <a:ext cx="681194" cy="480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!!arrow10">
            <a:extLst>
              <a:ext uri="{FF2B5EF4-FFF2-40B4-BE49-F238E27FC236}">
                <a16:creationId xmlns:a16="http://schemas.microsoft.com/office/drawing/2014/main" id="{8780BF14-3403-A3DF-00A1-124A2D8A2348}"/>
              </a:ext>
            </a:extLst>
          </p:cNvPr>
          <p:cNvCxnSpPr>
            <a:cxnSpLocks/>
          </p:cNvCxnSpPr>
          <p:nvPr/>
        </p:nvCxnSpPr>
        <p:spPr>
          <a:xfrm flipV="1">
            <a:off x="6970143" y="4267540"/>
            <a:ext cx="758389" cy="55037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!!arrow12">
            <a:extLst>
              <a:ext uri="{FF2B5EF4-FFF2-40B4-BE49-F238E27FC236}">
                <a16:creationId xmlns:a16="http://schemas.microsoft.com/office/drawing/2014/main" id="{501CB6EB-3D88-A880-F3EB-D16148230058}"/>
              </a:ext>
            </a:extLst>
          </p:cNvPr>
          <p:cNvCxnSpPr>
            <a:cxnSpLocks/>
          </p:cNvCxnSpPr>
          <p:nvPr/>
        </p:nvCxnSpPr>
        <p:spPr>
          <a:xfrm flipV="1">
            <a:off x="6957807" y="5105036"/>
            <a:ext cx="790235" cy="57956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8A09FED7-54FB-DFAB-60AA-ABEFE7902DD4}"/>
              </a:ext>
            </a:extLst>
          </p:cNvPr>
          <p:cNvCxnSpPr>
            <a:cxnSpLocks/>
            <a:stCxn id="203" idx="5"/>
            <a:endCxn id="210" idx="1"/>
          </p:cNvCxnSpPr>
          <p:nvPr/>
        </p:nvCxnSpPr>
        <p:spPr>
          <a:xfrm>
            <a:off x="8028854" y="5104108"/>
            <a:ext cx="752033" cy="5843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299C7D38-0BE0-8DAE-2997-13534AC6EDDE}"/>
              </a:ext>
            </a:extLst>
          </p:cNvPr>
          <p:cNvCxnSpPr>
            <a:cxnSpLocks/>
            <a:stCxn id="203" idx="7"/>
            <a:endCxn id="209" idx="3"/>
          </p:cNvCxnSpPr>
          <p:nvPr/>
        </p:nvCxnSpPr>
        <p:spPr>
          <a:xfrm flipV="1">
            <a:off x="8028854" y="4267458"/>
            <a:ext cx="755422" cy="5539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1317B4EF-18DD-C7E2-0724-6726157A8EF8}"/>
                  </a:ext>
                </a:extLst>
              </p:cNvPr>
              <p:cNvSpPr txBox="1"/>
              <p:nvPr/>
            </p:nvSpPr>
            <p:spPr>
              <a:xfrm>
                <a:off x="2270902" y="6354184"/>
                <a:ext cx="10175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1317B4EF-18DD-C7E2-0724-6726157A8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02" y="6354184"/>
                <a:ext cx="101756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7477AF75-8209-D8EB-E007-BE10D1C9F346}"/>
                  </a:ext>
                </a:extLst>
              </p:cNvPr>
              <p:cNvSpPr txBox="1"/>
              <p:nvPr/>
            </p:nvSpPr>
            <p:spPr>
              <a:xfrm>
                <a:off x="3426091" y="636029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7477AF75-8209-D8EB-E007-BE10D1C9F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91" y="6360292"/>
                <a:ext cx="66247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AE3A8E27-BD6C-3856-8E35-4184E71FA57B}"/>
                  </a:ext>
                </a:extLst>
              </p:cNvPr>
              <p:cNvSpPr txBox="1"/>
              <p:nvPr/>
            </p:nvSpPr>
            <p:spPr>
              <a:xfrm>
                <a:off x="4363815" y="6366586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AE3A8E27-BD6C-3856-8E35-4184E71FA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15" y="6366586"/>
                <a:ext cx="6624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71F6CFFD-D744-5E99-800C-396385307826}"/>
                  </a:ext>
                </a:extLst>
              </p:cNvPr>
              <p:cNvSpPr txBox="1"/>
              <p:nvPr/>
            </p:nvSpPr>
            <p:spPr>
              <a:xfrm>
                <a:off x="5465307" y="636029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71F6CFFD-D744-5E99-800C-39638530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07" y="6360292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BE98C56F-30BB-DB37-F4CB-DA0ED44DDC84}"/>
                  </a:ext>
                </a:extLst>
              </p:cNvPr>
              <p:cNvSpPr txBox="1"/>
              <p:nvPr/>
            </p:nvSpPr>
            <p:spPr>
              <a:xfrm>
                <a:off x="6547182" y="636029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BE98C56F-30BB-DB37-F4CB-DA0ED44DD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82" y="6360292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E446A994-0003-D809-4AFB-F51A23AD488E}"/>
                  </a:ext>
                </a:extLst>
              </p:cNvPr>
              <p:cNvSpPr txBox="1"/>
              <p:nvPr/>
            </p:nvSpPr>
            <p:spPr>
              <a:xfrm>
                <a:off x="7597352" y="635441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E446A994-0003-D809-4AFB-F51A23AD4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352" y="6354412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223BA338-A412-5C02-6288-910E17652DEA}"/>
                  </a:ext>
                </a:extLst>
              </p:cNvPr>
              <p:cNvSpPr txBox="1"/>
              <p:nvPr/>
            </p:nvSpPr>
            <p:spPr>
              <a:xfrm>
                <a:off x="8593691" y="635441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223BA338-A412-5C02-6288-910E17652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691" y="6354411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0" name="Group 479">
            <a:extLst>
              <a:ext uri="{FF2B5EF4-FFF2-40B4-BE49-F238E27FC236}">
                <a16:creationId xmlns:a16="http://schemas.microsoft.com/office/drawing/2014/main" id="{0EFAF68B-AD2B-BCF6-C225-790DA6ADBCAD}"/>
              </a:ext>
            </a:extLst>
          </p:cNvPr>
          <p:cNvGrpSpPr/>
          <p:nvPr/>
        </p:nvGrpSpPr>
        <p:grpSpPr>
          <a:xfrm>
            <a:off x="1315544" y="1423297"/>
            <a:ext cx="823383" cy="2131634"/>
            <a:chOff x="1315544" y="1423297"/>
            <a:chExt cx="823383" cy="2131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85979619-5287-5A1E-CE0D-4B0A1DCE5AD8}"/>
                    </a:ext>
                  </a:extLst>
                </p:cNvPr>
                <p:cNvSpPr txBox="1"/>
                <p:nvPr/>
              </p:nvSpPr>
              <p:spPr>
                <a:xfrm>
                  <a:off x="1315544" y="2262800"/>
                  <a:ext cx="6624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0" name="TextBox 319">
                  <a:extLst>
                    <a:ext uri="{FF2B5EF4-FFF2-40B4-BE49-F238E27FC236}">
                      <a16:creationId xmlns:a16="http://schemas.microsoft.com/office/drawing/2014/main" id="{85979619-5287-5A1E-CE0D-4B0A1DCE5A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5544" y="2262800"/>
                  <a:ext cx="662473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2" name="Left Brace 321">
              <a:extLst>
                <a:ext uri="{FF2B5EF4-FFF2-40B4-BE49-F238E27FC236}">
                  <a16:creationId xmlns:a16="http://schemas.microsoft.com/office/drawing/2014/main" id="{DF7462C3-5472-AAD8-E1B7-EA6BFB381156}"/>
                </a:ext>
              </a:extLst>
            </p:cNvPr>
            <p:cNvSpPr/>
            <p:nvPr/>
          </p:nvSpPr>
          <p:spPr>
            <a:xfrm>
              <a:off x="1907429" y="1423297"/>
              <a:ext cx="231498" cy="2131634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3" name="Straight Arrow Connector 512">
            <a:extLst>
              <a:ext uri="{FF2B5EF4-FFF2-40B4-BE49-F238E27FC236}">
                <a16:creationId xmlns:a16="http://schemas.microsoft.com/office/drawing/2014/main" id="{CA0FD364-3B0D-5443-676A-82AB32D25149}"/>
              </a:ext>
            </a:extLst>
          </p:cNvPr>
          <p:cNvCxnSpPr>
            <a:cxnSpLocks/>
            <a:stCxn id="542" idx="6"/>
            <a:endCxn id="565" idx="2"/>
          </p:cNvCxnSpPr>
          <p:nvPr/>
        </p:nvCxnSpPr>
        <p:spPr>
          <a:xfrm>
            <a:off x="4938689" y="2480494"/>
            <a:ext cx="668668" cy="281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4" name="Straight Arrow Connector 513">
            <a:extLst>
              <a:ext uri="{FF2B5EF4-FFF2-40B4-BE49-F238E27FC236}">
                <a16:creationId xmlns:a16="http://schemas.microsoft.com/office/drawing/2014/main" id="{A964AE84-1E1E-DE7F-6CD9-1559C31341B7}"/>
              </a:ext>
            </a:extLst>
          </p:cNvPr>
          <p:cNvCxnSpPr>
            <a:cxnSpLocks/>
            <a:stCxn id="566" idx="6"/>
            <a:endCxn id="562" idx="1"/>
          </p:cNvCxnSpPr>
          <p:nvPr/>
        </p:nvCxnSpPr>
        <p:spPr>
          <a:xfrm>
            <a:off x="6005215" y="1652121"/>
            <a:ext cx="671239" cy="69726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5" name="Straight Arrow Connector 514">
            <a:extLst>
              <a:ext uri="{FF2B5EF4-FFF2-40B4-BE49-F238E27FC236}">
                <a16:creationId xmlns:a16="http://schemas.microsoft.com/office/drawing/2014/main" id="{C97D76B1-E66F-2B7C-9A28-0CF14588F1EB}"/>
              </a:ext>
            </a:extLst>
          </p:cNvPr>
          <p:cNvCxnSpPr>
            <a:cxnSpLocks/>
            <a:stCxn id="566" idx="5"/>
            <a:endCxn id="564" idx="1"/>
          </p:cNvCxnSpPr>
          <p:nvPr/>
        </p:nvCxnSpPr>
        <p:spPr>
          <a:xfrm>
            <a:off x="5946657" y="1793493"/>
            <a:ext cx="724405" cy="142843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6" name="Straight Arrow Connector 515">
            <a:extLst>
              <a:ext uri="{FF2B5EF4-FFF2-40B4-BE49-F238E27FC236}">
                <a16:creationId xmlns:a16="http://schemas.microsoft.com/office/drawing/2014/main" id="{241CED7D-81E4-3901-D280-D7CCEE18BD64}"/>
              </a:ext>
            </a:extLst>
          </p:cNvPr>
          <p:cNvCxnSpPr>
            <a:cxnSpLocks/>
            <a:endCxn id="538" idx="2"/>
          </p:cNvCxnSpPr>
          <p:nvPr/>
        </p:nvCxnSpPr>
        <p:spPr>
          <a:xfrm>
            <a:off x="2878096" y="1647113"/>
            <a:ext cx="607732" cy="14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7" name="Straight Arrow Connector 516">
            <a:extLst>
              <a:ext uri="{FF2B5EF4-FFF2-40B4-BE49-F238E27FC236}">
                <a16:creationId xmlns:a16="http://schemas.microsoft.com/office/drawing/2014/main" id="{D5B62C9E-AACF-4402-7ECB-DCCBCDED58F8}"/>
              </a:ext>
            </a:extLst>
          </p:cNvPr>
          <p:cNvCxnSpPr>
            <a:cxnSpLocks/>
            <a:stCxn id="535" idx="5"/>
            <a:endCxn id="539" idx="1"/>
          </p:cNvCxnSpPr>
          <p:nvPr/>
        </p:nvCxnSpPr>
        <p:spPr>
          <a:xfrm>
            <a:off x="2818858" y="1788633"/>
            <a:ext cx="727531" cy="5484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8" name="!!arrow1">
            <a:extLst>
              <a:ext uri="{FF2B5EF4-FFF2-40B4-BE49-F238E27FC236}">
                <a16:creationId xmlns:a16="http://schemas.microsoft.com/office/drawing/2014/main" id="{A518B5EA-9CBA-4387-3063-003E41071202}"/>
              </a:ext>
            </a:extLst>
          </p:cNvPr>
          <p:cNvCxnSpPr>
            <a:cxnSpLocks/>
          </p:cNvCxnSpPr>
          <p:nvPr/>
        </p:nvCxnSpPr>
        <p:spPr>
          <a:xfrm>
            <a:off x="3829470" y="2634745"/>
            <a:ext cx="749300" cy="5715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9" name="Straight Arrow Connector 518">
            <a:extLst>
              <a:ext uri="{FF2B5EF4-FFF2-40B4-BE49-F238E27FC236}">
                <a16:creationId xmlns:a16="http://schemas.microsoft.com/office/drawing/2014/main" id="{3880AB09-4D64-4F39-C481-367A187F2C77}"/>
              </a:ext>
            </a:extLst>
          </p:cNvPr>
          <p:cNvCxnSpPr>
            <a:cxnSpLocks/>
            <a:stCxn id="539" idx="7"/>
            <a:endCxn id="541" idx="3"/>
          </p:cNvCxnSpPr>
          <p:nvPr/>
        </p:nvCxnSpPr>
        <p:spPr>
          <a:xfrm flipV="1">
            <a:off x="3829134" y="1783298"/>
            <a:ext cx="766900" cy="553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Straight Arrow Connector 519">
            <a:extLst>
              <a:ext uri="{FF2B5EF4-FFF2-40B4-BE49-F238E27FC236}">
                <a16:creationId xmlns:a16="http://schemas.microsoft.com/office/drawing/2014/main" id="{FAB38054-D91E-035E-127B-FCF67080B5C0}"/>
              </a:ext>
            </a:extLst>
          </p:cNvPr>
          <p:cNvCxnSpPr>
            <a:cxnSpLocks/>
            <a:stCxn id="538" idx="5"/>
            <a:endCxn id="542" idx="1"/>
          </p:cNvCxnSpPr>
          <p:nvPr/>
        </p:nvCxnSpPr>
        <p:spPr>
          <a:xfrm>
            <a:off x="3827131" y="1788633"/>
            <a:ext cx="770906" cy="5431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1" name="Straight Arrow Connector 520">
            <a:extLst>
              <a:ext uri="{FF2B5EF4-FFF2-40B4-BE49-F238E27FC236}">
                <a16:creationId xmlns:a16="http://schemas.microsoft.com/office/drawing/2014/main" id="{B817C4D1-1724-C13D-0E29-52025B1A0D2D}"/>
              </a:ext>
            </a:extLst>
          </p:cNvPr>
          <p:cNvCxnSpPr>
            <a:cxnSpLocks/>
            <a:stCxn id="538" idx="6"/>
            <a:endCxn id="541" idx="2"/>
          </p:cNvCxnSpPr>
          <p:nvPr/>
        </p:nvCxnSpPr>
        <p:spPr>
          <a:xfrm flipV="1">
            <a:off x="3885689" y="1641926"/>
            <a:ext cx="651787" cy="533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Straight Arrow Connector 521">
            <a:extLst>
              <a:ext uri="{FF2B5EF4-FFF2-40B4-BE49-F238E27FC236}">
                <a16:creationId xmlns:a16="http://schemas.microsoft.com/office/drawing/2014/main" id="{8853B4FE-4494-EADA-F6EA-2893C013A9B3}"/>
              </a:ext>
            </a:extLst>
          </p:cNvPr>
          <p:cNvCxnSpPr>
            <a:cxnSpLocks/>
            <a:stCxn id="570" idx="7"/>
            <a:endCxn id="545" idx="3"/>
          </p:cNvCxnSpPr>
          <p:nvPr/>
        </p:nvCxnSpPr>
        <p:spPr>
          <a:xfrm flipV="1">
            <a:off x="4881764" y="2627201"/>
            <a:ext cx="776909" cy="59472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3" name="Straight Arrow Connector 522">
            <a:extLst>
              <a:ext uri="{FF2B5EF4-FFF2-40B4-BE49-F238E27FC236}">
                <a16:creationId xmlns:a16="http://schemas.microsoft.com/office/drawing/2014/main" id="{39F61531-2CB7-908D-A431-290CBD7C5571}"/>
              </a:ext>
            </a:extLst>
          </p:cNvPr>
          <p:cNvCxnSpPr>
            <a:cxnSpLocks/>
            <a:stCxn id="568" idx="5"/>
            <a:endCxn id="567" idx="1"/>
          </p:cNvCxnSpPr>
          <p:nvPr/>
        </p:nvCxnSpPr>
        <p:spPr>
          <a:xfrm>
            <a:off x="4887156" y="2632132"/>
            <a:ext cx="773367" cy="58234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Straight Arrow Connector 523">
            <a:extLst>
              <a:ext uri="{FF2B5EF4-FFF2-40B4-BE49-F238E27FC236}">
                <a16:creationId xmlns:a16="http://schemas.microsoft.com/office/drawing/2014/main" id="{357FDCC7-C8E4-9B7B-F6AC-DB02884ED57C}"/>
              </a:ext>
            </a:extLst>
          </p:cNvPr>
          <p:cNvCxnSpPr>
            <a:cxnSpLocks/>
            <a:stCxn id="546" idx="7"/>
            <a:endCxn id="547" idx="3"/>
          </p:cNvCxnSpPr>
          <p:nvPr/>
        </p:nvCxnSpPr>
        <p:spPr>
          <a:xfrm flipV="1">
            <a:off x="5941616" y="1783298"/>
            <a:ext cx="738253" cy="142828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5" name="Straight Arrow Connector 524">
            <a:extLst>
              <a:ext uri="{FF2B5EF4-FFF2-40B4-BE49-F238E27FC236}">
                <a16:creationId xmlns:a16="http://schemas.microsoft.com/office/drawing/2014/main" id="{2B058035-8801-0CF3-2F80-D5F03E7DBC17}"/>
              </a:ext>
            </a:extLst>
          </p:cNvPr>
          <p:cNvCxnSpPr>
            <a:cxnSpLocks/>
            <a:stCxn id="567" idx="6"/>
            <a:endCxn id="562" idx="3"/>
          </p:cNvCxnSpPr>
          <p:nvPr/>
        </p:nvCxnSpPr>
        <p:spPr>
          <a:xfrm flipV="1">
            <a:off x="6001826" y="2632132"/>
            <a:ext cx="674628" cy="72452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Straight Arrow Connector 525">
            <a:extLst>
              <a:ext uri="{FF2B5EF4-FFF2-40B4-BE49-F238E27FC236}">
                <a16:creationId xmlns:a16="http://schemas.microsoft.com/office/drawing/2014/main" id="{AABEB66E-A3D1-CAD7-740B-D648337475C1}"/>
              </a:ext>
            </a:extLst>
          </p:cNvPr>
          <p:cNvCxnSpPr>
            <a:cxnSpLocks/>
            <a:stCxn id="543" idx="6"/>
            <a:endCxn id="567" idx="2"/>
          </p:cNvCxnSpPr>
          <p:nvPr/>
        </p:nvCxnSpPr>
        <p:spPr>
          <a:xfrm>
            <a:off x="4938236" y="3355001"/>
            <a:ext cx="663729" cy="166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7" name="Straight Arrow Connector 526">
            <a:extLst>
              <a:ext uri="{FF2B5EF4-FFF2-40B4-BE49-F238E27FC236}">
                <a16:creationId xmlns:a16="http://schemas.microsoft.com/office/drawing/2014/main" id="{D6BF9D51-5F94-B6F7-C01D-25FA912AADF9}"/>
              </a:ext>
            </a:extLst>
          </p:cNvPr>
          <p:cNvCxnSpPr>
            <a:cxnSpLocks/>
            <a:stCxn id="547" idx="5"/>
            <a:endCxn id="552" idx="1"/>
          </p:cNvCxnSpPr>
          <p:nvPr/>
        </p:nvCxnSpPr>
        <p:spPr>
          <a:xfrm>
            <a:off x="6962614" y="1783298"/>
            <a:ext cx="786285" cy="142294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8" name="!!arrow5">
            <a:extLst>
              <a:ext uri="{FF2B5EF4-FFF2-40B4-BE49-F238E27FC236}">
                <a16:creationId xmlns:a16="http://schemas.microsoft.com/office/drawing/2014/main" id="{EC12EE25-2EA9-90EB-5F90-B49716D2D7CE}"/>
              </a:ext>
            </a:extLst>
          </p:cNvPr>
          <p:cNvCxnSpPr>
            <a:cxnSpLocks/>
          </p:cNvCxnSpPr>
          <p:nvPr/>
        </p:nvCxnSpPr>
        <p:spPr>
          <a:xfrm>
            <a:off x="7040946" y="1642453"/>
            <a:ext cx="641380" cy="43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9" name="!!arrow7">
            <a:extLst>
              <a:ext uri="{FF2B5EF4-FFF2-40B4-BE49-F238E27FC236}">
                <a16:creationId xmlns:a16="http://schemas.microsoft.com/office/drawing/2014/main" id="{88400EC0-4AF0-6BAC-2184-62F195D80B4E}"/>
              </a:ext>
            </a:extLst>
          </p:cNvPr>
          <p:cNvCxnSpPr>
            <a:cxnSpLocks/>
          </p:cNvCxnSpPr>
          <p:nvPr/>
        </p:nvCxnSpPr>
        <p:spPr>
          <a:xfrm flipV="1">
            <a:off x="7034365" y="2479365"/>
            <a:ext cx="658714" cy="1300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0" name="Straight Arrow Connector 529">
            <a:extLst>
              <a:ext uri="{FF2B5EF4-FFF2-40B4-BE49-F238E27FC236}">
                <a16:creationId xmlns:a16="http://schemas.microsoft.com/office/drawing/2014/main" id="{BFBF6ECC-DF4A-2DCB-C62A-EE6725F38FB5}"/>
              </a:ext>
            </a:extLst>
          </p:cNvPr>
          <p:cNvCxnSpPr>
            <a:cxnSpLocks/>
            <a:stCxn id="565" idx="7"/>
            <a:endCxn id="563" idx="2"/>
          </p:cNvCxnSpPr>
          <p:nvPr/>
        </p:nvCxnSpPr>
        <p:spPr>
          <a:xfrm flipV="1">
            <a:off x="5948660" y="1659575"/>
            <a:ext cx="667233" cy="68235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1" name="Straight Arrow Connector 530">
            <a:extLst>
              <a:ext uri="{FF2B5EF4-FFF2-40B4-BE49-F238E27FC236}">
                <a16:creationId xmlns:a16="http://schemas.microsoft.com/office/drawing/2014/main" id="{4B6CBE70-50BB-D70F-CA33-4F112959AF3A}"/>
              </a:ext>
            </a:extLst>
          </p:cNvPr>
          <p:cNvCxnSpPr>
            <a:cxnSpLocks/>
            <a:stCxn id="550" idx="5"/>
            <a:endCxn id="553" idx="1"/>
          </p:cNvCxnSpPr>
          <p:nvPr/>
        </p:nvCxnSpPr>
        <p:spPr>
          <a:xfrm>
            <a:off x="8035033" y="1783298"/>
            <a:ext cx="756677" cy="5484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2" name="Straight Arrow Connector 531">
            <a:extLst>
              <a:ext uri="{FF2B5EF4-FFF2-40B4-BE49-F238E27FC236}">
                <a16:creationId xmlns:a16="http://schemas.microsoft.com/office/drawing/2014/main" id="{DA93174E-2D34-C909-5DE8-743328E85BF2}"/>
              </a:ext>
            </a:extLst>
          </p:cNvPr>
          <p:cNvCxnSpPr>
            <a:cxnSpLocks/>
            <a:stCxn id="550" idx="6"/>
            <a:endCxn id="554" idx="2"/>
          </p:cNvCxnSpPr>
          <p:nvPr/>
        </p:nvCxnSpPr>
        <p:spPr>
          <a:xfrm>
            <a:off x="8093591" y="1641926"/>
            <a:ext cx="637558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Straight Arrow Connector 532">
            <a:extLst>
              <a:ext uri="{FF2B5EF4-FFF2-40B4-BE49-F238E27FC236}">
                <a16:creationId xmlns:a16="http://schemas.microsoft.com/office/drawing/2014/main" id="{D65FBF54-9226-589F-82C7-D8B90CDA829A}"/>
              </a:ext>
            </a:extLst>
          </p:cNvPr>
          <p:cNvCxnSpPr>
            <a:cxnSpLocks/>
            <a:stCxn id="561" idx="6"/>
            <a:endCxn id="558" idx="2"/>
          </p:cNvCxnSpPr>
          <p:nvPr/>
        </p:nvCxnSpPr>
        <p:spPr>
          <a:xfrm flipV="1">
            <a:off x="8093420" y="3353849"/>
            <a:ext cx="640309" cy="546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4" name="Straight Arrow Connector 533">
            <a:extLst>
              <a:ext uri="{FF2B5EF4-FFF2-40B4-BE49-F238E27FC236}">
                <a16:creationId xmlns:a16="http://schemas.microsoft.com/office/drawing/2014/main" id="{C897BEE3-0260-218D-8BE9-3E97863152FB}"/>
              </a:ext>
            </a:extLst>
          </p:cNvPr>
          <p:cNvCxnSpPr>
            <a:cxnSpLocks/>
            <a:endCxn id="553" idx="3"/>
          </p:cNvCxnSpPr>
          <p:nvPr/>
        </p:nvCxnSpPr>
        <p:spPr>
          <a:xfrm flipV="1">
            <a:off x="8038589" y="2621866"/>
            <a:ext cx="752470" cy="58437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5" name="Oval 534">
            <a:extLst>
              <a:ext uri="{FF2B5EF4-FFF2-40B4-BE49-F238E27FC236}">
                <a16:creationId xmlns:a16="http://schemas.microsoft.com/office/drawing/2014/main" id="{BDC67193-E9B9-89B9-4AF2-CC2B4E4C3F67}"/>
              </a:ext>
            </a:extLst>
          </p:cNvPr>
          <p:cNvSpPr/>
          <p:nvPr/>
        </p:nvSpPr>
        <p:spPr>
          <a:xfrm>
            <a:off x="2476904" y="145471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8C6DB4F9-FC3B-C267-34A0-DD6E489ACC5C}"/>
              </a:ext>
            </a:extLst>
          </p:cNvPr>
          <p:cNvSpPr/>
          <p:nvPr/>
        </p:nvSpPr>
        <p:spPr>
          <a:xfrm>
            <a:off x="2478907" y="228589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49EEBE75-BE69-AD18-772F-4BF8ACCB7C1B}"/>
              </a:ext>
            </a:extLst>
          </p:cNvPr>
          <p:cNvSpPr/>
          <p:nvPr/>
        </p:nvSpPr>
        <p:spPr>
          <a:xfrm>
            <a:off x="2478906" y="316040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F4EFD663-8E22-CC4B-2351-287AAE0F9E7F}"/>
              </a:ext>
            </a:extLst>
          </p:cNvPr>
          <p:cNvSpPr/>
          <p:nvPr/>
        </p:nvSpPr>
        <p:spPr>
          <a:xfrm>
            <a:off x="3485177" y="145471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id="{2E746FE8-A5DB-5405-8D45-27AA7D0EA756}"/>
              </a:ext>
            </a:extLst>
          </p:cNvPr>
          <p:cNvSpPr/>
          <p:nvPr/>
        </p:nvSpPr>
        <p:spPr>
          <a:xfrm>
            <a:off x="3487180" y="228589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id="{3E207181-BB87-F4D5-C9CA-17FED6CB8EBD}"/>
              </a:ext>
            </a:extLst>
          </p:cNvPr>
          <p:cNvSpPr/>
          <p:nvPr/>
        </p:nvSpPr>
        <p:spPr>
          <a:xfrm>
            <a:off x="3487911" y="316040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F52B52BD-B95C-A22D-D715-BCD302DBA118}"/>
              </a:ext>
            </a:extLst>
          </p:cNvPr>
          <p:cNvSpPr/>
          <p:nvPr/>
        </p:nvSpPr>
        <p:spPr>
          <a:xfrm>
            <a:off x="4536825" y="144937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A01AE27E-380F-2049-B672-F9013AF47395}"/>
              </a:ext>
            </a:extLst>
          </p:cNvPr>
          <p:cNvSpPr/>
          <p:nvPr/>
        </p:nvSpPr>
        <p:spPr>
          <a:xfrm>
            <a:off x="4538828" y="228056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9CC0E8B2-CEC6-E81F-7049-0B7FB8403CEE}"/>
              </a:ext>
            </a:extLst>
          </p:cNvPr>
          <p:cNvSpPr/>
          <p:nvPr/>
        </p:nvSpPr>
        <p:spPr>
          <a:xfrm>
            <a:off x="4538375" y="315507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B6DC8224-BBD2-CF8C-57F8-3254DF5C3BF2}"/>
              </a:ext>
            </a:extLst>
          </p:cNvPr>
          <p:cNvSpPr/>
          <p:nvPr/>
        </p:nvSpPr>
        <p:spPr>
          <a:xfrm>
            <a:off x="5598112" y="145471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EA7AF0DD-EE36-3D21-1723-00D7860245D9}"/>
              </a:ext>
            </a:extLst>
          </p:cNvPr>
          <p:cNvSpPr/>
          <p:nvPr/>
        </p:nvSpPr>
        <p:spPr>
          <a:xfrm>
            <a:off x="5600115" y="228589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2660254E-B200-311E-ECD8-3025F1808C28}"/>
              </a:ext>
            </a:extLst>
          </p:cNvPr>
          <p:cNvSpPr/>
          <p:nvPr/>
        </p:nvSpPr>
        <p:spPr>
          <a:xfrm>
            <a:off x="5599662" y="316040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3179D781-C916-A6C7-871D-9B919DA05D2F}"/>
              </a:ext>
            </a:extLst>
          </p:cNvPr>
          <p:cNvSpPr/>
          <p:nvPr/>
        </p:nvSpPr>
        <p:spPr>
          <a:xfrm>
            <a:off x="6620660" y="144937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464F4293-D63E-36FB-D30A-467FACF64970}"/>
              </a:ext>
            </a:extLst>
          </p:cNvPr>
          <p:cNvSpPr/>
          <p:nvPr/>
        </p:nvSpPr>
        <p:spPr>
          <a:xfrm>
            <a:off x="6622663" y="228056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9E27EF37-FBC7-C037-6EA4-A5D7B757F8AD}"/>
              </a:ext>
            </a:extLst>
          </p:cNvPr>
          <p:cNvSpPr/>
          <p:nvPr/>
        </p:nvSpPr>
        <p:spPr>
          <a:xfrm>
            <a:off x="6622210" y="315507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BDC33BBE-BC78-F475-852B-4F9BA894D77E}"/>
              </a:ext>
            </a:extLst>
          </p:cNvPr>
          <p:cNvSpPr/>
          <p:nvPr/>
        </p:nvSpPr>
        <p:spPr>
          <a:xfrm>
            <a:off x="7693079" y="144937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59F0DD41-8CF6-F4C1-E8E3-C45BEB6760D5}"/>
              </a:ext>
            </a:extLst>
          </p:cNvPr>
          <p:cNvSpPr/>
          <p:nvPr/>
        </p:nvSpPr>
        <p:spPr>
          <a:xfrm>
            <a:off x="7695082" y="228056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B2F998FD-C401-214B-FA2A-C9C10281DD21}"/>
              </a:ext>
            </a:extLst>
          </p:cNvPr>
          <p:cNvSpPr/>
          <p:nvPr/>
        </p:nvSpPr>
        <p:spPr>
          <a:xfrm>
            <a:off x="7689690" y="315507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533619BB-330E-2F89-BD1B-CB56C9606087}"/>
              </a:ext>
            </a:extLst>
          </p:cNvPr>
          <p:cNvSpPr/>
          <p:nvPr/>
        </p:nvSpPr>
        <p:spPr>
          <a:xfrm>
            <a:off x="8732501" y="228056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id="{4ECC454F-E271-3917-37E2-44CF05832AC9}"/>
              </a:ext>
            </a:extLst>
          </p:cNvPr>
          <p:cNvSpPr/>
          <p:nvPr/>
        </p:nvSpPr>
        <p:spPr>
          <a:xfrm>
            <a:off x="8730498" y="144937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5" name="Oval 554">
            <a:extLst>
              <a:ext uri="{FF2B5EF4-FFF2-40B4-BE49-F238E27FC236}">
                <a16:creationId xmlns:a16="http://schemas.microsoft.com/office/drawing/2014/main" id="{C4A9E953-ADBA-CE98-8919-241639BC7364}"/>
              </a:ext>
            </a:extLst>
          </p:cNvPr>
          <p:cNvSpPr/>
          <p:nvPr/>
        </p:nvSpPr>
        <p:spPr>
          <a:xfrm>
            <a:off x="8727109" y="315507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id="{7653DAB6-FAE1-4205-6AF9-37AB3A36AC39}"/>
              </a:ext>
            </a:extLst>
          </p:cNvPr>
          <p:cNvSpPr/>
          <p:nvPr/>
        </p:nvSpPr>
        <p:spPr>
          <a:xfrm>
            <a:off x="8739121" y="2280563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57" name="Oval 556">
            <a:extLst>
              <a:ext uri="{FF2B5EF4-FFF2-40B4-BE49-F238E27FC236}">
                <a16:creationId xmlns:a16="http://schemas.microsoft.com/office/drawing/2014/main" id="{59C82EE5-F292-11E6-3F02-B9874AEF021D}"/>
              </a:ext>
            </a:extLst>
          </p:cNvPr>
          <p:cNvSpPr/>
          <p:nvPr/>
        </p:nvSpPr>
        <p:spPr>
          <a:xfrm>
            <a:off x="8737118" y="1449378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58" name="Oval 557">
            <a:extLst>
              <a:ext uri="{FF2B5EF4-FFF2-40B4-BE49-F238E27FC236}">
                <a16:creationId xmlns:a16="http://schemas.microsoft.com/office/drawing/2014/main" id="{842731F9-DAF7-A001-9E66-BEC28721CB8D}"/>
              </a:ext>
            </a:extLst>
          </p:cNvPr>
          <p:cNvSpPr/>
          <p:nvPr/>
        </p:nvSpPr>
        <p:spPr>
          <a:xfrm>
            <a:off x="8733729" y="3152766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id="{48D15EA5-C70C-AA6C-9CE4-0AAC16A7AF54}"/>
              </a:ext>
            </a:extLst>
          </p:cNvPr>
          <p:cNvSpPr/>
          <p:nvPr/>
        </p:nvSpPr>
        <p:spPr>
          <a:xfrm>
            <a:off x="7698951" y="2286028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id="{06F1F908-BE8B-E5D5-0773-C37C1807D0BB}"/>
              </a:ext>
            </a:extLst>
          </p:cNvPr>
          <p:cNvSpPr/>
          <p:nvPr/>
        </p:nvSpPr>
        <p:spPr>
          <a:xfrm>
            <a:off x="7696948" y="1454843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id="{4FAD14DB-6A53-CEE6-C48E-44CF26394C90}"/>
              </a:ext>
            </a:extLst>
          </p:cNvPr>
          <p:cNvSpPr/>
          <p:nvPr/>
        </p:nvSpPr>
        <p:spPr>
          <a:xfrm>
            <a:off x="7693559" y="3158231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2" name="Oval 561">
            <a:extLst>
              <a:ext uri="{FF2B5EF4-FFF2-40B4-BE49-F238E27FC236}">
                <a16:creationId xmlns:a16="http://schemas.microsoft.com/office/drawing/2014/main" id="{19A98B0A-4BDB-6119-87FF-4F1B0E8017C0}"/>
              </a:ext>
            </a:extLst>
          </p:cNvPr>
          <p:cNvSpPr/>
          <p:nvPr/>
        </p:nvSpPr>
        <p:spPr>
          <a:xfrm>
            <a:off x="6617896" y="2290829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id="{BA3C610F-AE95-29A0-570F-34B82B4D2440}"/>
              </a:ext>
            </a:extLst>
          </p:cNvPr>
          <p:cNvSpPr/>
          <p:nvPr/>
        </p:nvSpPr>
        <p:spPr>
          <a:xfrm>
            <a:off x="6615893" y="1459644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id="{BBBDD96D-DFE4-C573-7B09-D07CEDD58FA1}"/>
              </a:ext>
            </a:extLst>
          </p:cNvPr>
          <p:cNvSpPr/>
          <p:nvPr/>
        </p:nvSpPr>
        <p:spPr>
          <a:xfrm>
            <a:off x="6612504" y="3163032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D02D47AB-52E8-00AB-0DE3-A4F1425EFEEF}"/>
              </a:ext>
            </a:extLst>
          </p:cNvPr>
          <p:cNvSpPr/>
          <p:nvPr/>
        </p:nvSpPr>
        <p:spPr>
          <a:xfrm>
            <a:off x="5607357" y="2283375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id="{03F4908B-E1F2-2D2E-BE73-B04A1D185EEB}"/>
              </a:ext>
            </a:extLst>
          </p:cNvPr>
          <p:cNvSpPr/>
          <p:nvPr/>
        </p:nvSpPr>
        <p:spPr>
          <a:xfrm>
            <a:off x="5605354" y="1452190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id="{4860CC6C-7F9E-C7B7-D5EE-D11CF1539BFA}"/>
              </a:ext>
            </a:extLst>
          </p:cNvPr>
          <p:cNvSpPr/>
          <p:nvPr/>
        </p:nvSpPr>
        <p:spPr>
          <a:xfrm>
            <a:off x="5601965" y="3155578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8" name="Oval 567">
            <a:extLst>
              <a:ext uri="{FF2B5EF4-FFF2-40B4-BE49-F238E27FC236}">
                <a16:creationId xmlns:a16="http://schemas.microsoft.com/office/drawing/2014/main" id="{C1DB6A90-4C34-9F98-EA15-B08F9D23EB32}"/>
              </a:ext>
            </a:extLst>
          </p:cNvPr>
          <p:cNvSpPr/>
          <p:nvPr/>
        </p:nvSpPr>
        <p:spPr>
          <a:xfrm>
            <a:off x="4545853" y="2290829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9" name="Oval 568">
            <a:extLst>
              <a:ext uri="{FF2B5EF4-FFF2-40B4-BE49-F238E27FC236}">
                <a16:creationId xmlns:a16="http://schemas.microsoft.com/office/drawing/2014/main" id="{E959536E-5A52-A25C-54EA-F947CC0CD12B}"/>
              </a:ext>
            </a:extLst>
          </p:cNvPr>
          <p:cNvSpPr/>
          <p:nvPr/>
        </p:nvSpPr>
        <p:spPr>
          <a:xfrm>
            <a:off x="4543850" y="1459644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id="{61828932-6F2A-07F4-18B3-B688DE9D38C3}"/>
              </a:ext>
            </a:extLst>
          </p:cNvPr>
          <p:cNvSpPr/>
          <p:nvPr/>
        </p:nvSpPr>
        <p:spPr>
          <a:xfrm>
            <a:off x="4540461" y="3163032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71" name="Oval 570">
            <a:extLst>
              <a:ext uri="{FF2B5EF4-FFF2-40B4-BE49-F238E27FC236}">
                <a16:creationId xmlns:a16="http://schemas.microsoft.com/office/drawing/2014/main" id="{98FBBA63-A3BE-EB82-FE80-2F3E1A8D73A7}"/>
              </a:ext>
            </a:extLst>
          </p:cNvPr>
          <p:cNvSpPr/>
          <p:nvPr/>
        </p:nvSpPr>
        <p:spPr>
          <a:xfrm>
            <a:off x="3491445" y="2303576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72" name="Oval 571">
            <a:extLst>
              <a:ext uri="{FF2B5EF4-FFF2-40B4-BE49-F238E27FC236}">
                <a16:creationId xmlns:a16="http://schemas.microsoft.com/office/drawing/2014/main" id="{BF5E3A02-332F-6CBE-4D9C-EC0CE8A1BF2B}"/>
              </a:ext>
            </a:extLst>
          </p:cNvPr>
          <p:cNvSpPr/>
          <p:nvPr/>
        </p:nvSpPr>
        <p:spPr>
          <a:xfrm>
            <a:off x="3489442" y="1472391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73" name="Oval 572">
            <a:extLst>
              <a:ext uri="{FF2B5EF4-FFF2-40B4-BE49-F238E27FC236}">
                <a16:creationId xmlns:a16="http://schemas.microsoft.com/office/drawing/2014/main" id="{A3FD7DF2-2F83-558F-A06D-6526E705BEAE}"/>
              </a:ext>
            </a:extLst>
          </p:cNvPr>
          <p:cNvSpPr/>
          <p:nvPr/>
        </p:nvSpPr>
        <p:spPr>
          <a:xfrm>
            <a:off x="3486053" y="3175779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DD4F3B36-3D9A-8946-654A-6CBD866917C4}"/>
              </a:ext>
            </a:extLst>
          </p:cNvPr>
          <p:cNvSpPr/>
          <p:nvPr/>
        </p:nvSpPr>
        <p:spPr>
          <a:xfrm>
            <a:off x="2488587" y="2303576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75" name="Oval 574">
            <a:extLst>
              <a:ext uri="{FF2B5EF4-FFF2-40B4-BE49-F238E27FC236}">
                <a16:creationId xmlns:a16="http://schemas.microsoft.com/office/drawing/2014/main" id="{7F60A554-9657-2EE1-A460-838B080A9510}"/>
              </a:ext>
            </a:extLst>
          </p:cNvPr>
          <p:cNvSpPr/>
          <p:nvPr/>
        </p:nvSpPr>
        <p:spPr>
          <a:xfrm>
            <a:off x="2486584" y="1472391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76" name="Oval 575">
            <a:extLst>
              <a:ext uri="{FF2B5EF4-FFF2-40B4-BE49-F238E27FC236}">
                <a16:creationId xmlns:a16="http://schemas.microsoft.com/office/drawing/2014/main" id="{46BFD30F-5B40-3B8E-D90C-DEFC0A2B9CE0}"/>
              </a:ext>
            </a:extLst>
          </p:cNvPr>
          <p:cNvSpPr/>
          <p:nvPr/>
        </p:nvSpPr>
        <p:spPr>
          <a:xfrm>
            <a:off x="2483195" y="3175779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cxnSp>
        <p:nvCxnSpPr>
          <p:cNvPr id="577" name="Straight Arrow Connector 576">
            <a:extLst>
              <a:ext uri="{FF2B5EF4-FFF2-40B4-BE49-F238E27FC236}">
                <a16:creationId xmlns:a16="http://schemas.microsoft.com/office/drawing/2014/main" id="{A22592E5-344C-A973-DA76-5CB0DAC8759B}"/>
              </a:ext>
            </a:extLst>
          </p:cNvPr>
          <p:cNvCxnSpPr>
            <a:cxnSpLocks/>
            <a:stCxn id="540" idx="7"/>
          </p:cNvCxnSpPr>
          <p:nvPr/>
        </p:nvCxnSpPr>
        <p:spPr>
          <a:xfrm flipV="1">
            <a:off x="3829214" y="2634759"/>
            <a:ext cx="775497" cy="58420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8" name="!!arrow2">
            <a:extLst>
              <a:ext uri="{FF2B5EF4-FFF2-40B4-BE49-F238E27FC236}">
                <a16:creationId xmlns:a16="http://schemas.microsoft.com/office/drawing/2014/main" id="{69B63F69-EEBF-F5E2-35AD-B7B5026AD2B5}"/>
              </a:ext>
            </a:extLst>
          </p:cNvPr>
          <p:cNvCxnSpPr>
            <a:cxnSpLocks/>
          </p:cNvCxnSpPr>
          <p:nvPr/>
        </p:nvCxnSpPr>
        <p:spPr>
          <a:xfrm flipV="1">
            <a:off x="3904874" y="3346450"/>
            <a:ext cx="619125" cy="95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9" name="Straight Arrow Connector 578">
            <a:extLst>
              <a:ext uri="{FF2B5EF4-FFF2-40B4-BE49-F238E27FC236}">
                <a16:creationId xmlns:a16="http://schemas.microsoft.com/office/drawing/2014/main" id="{79A1A836-6F7C-27E6-C7A8-1F13B6D71A47}"/>
              </a:ext>
            </a:extLst>
          </p:cNvPr>
          <p:cNvCxnSpPr>
            <a:cxnSpLocks/>
            <a:stCxn id="536" idx="6"/>
            <a:endCxn id="571" idx="2"/>
          </p:cNvCxnSpPr>
          <p:nvPr/>
        </p:nvCxnSpPr>
        <p:spPr>
          <a:xfrm>
            <a:off x="2878768" y="2485829"/>
            <a:ext cx="612677" cy="1767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0" name="Straight Arrow Connector 579">
            <a:extLst>
              <a:ext uri="{FF2B5EF4-FFF2-40B4-BE49-F238E27FC236}">
                <a16:creationId xmlns:a16="http://schemas.microsoft.com/office/drawing/2014/main" id="{FB1E1BF1-6D4B-4991-BB2A-2EC2D505E725}"/>
              </a:ext>
            </a:extLst>
          </p:cNvPr>
          <p:cNvCxnSpPr>
            <a:cxnSpLocks/>
            <a:stCxn id="574" idx="5"/>
            <a:endCxn id="573" idx="1"/>
          </p:cNvCxnSpPr>
          <p:nvPr/>
        </p:nvCxnSpPr>
        <p:spPr>
          <a:xfrm>
            <a:off x="2829890" y="2644879"/>
            <a:ext cx="714721" cy="58979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1" name="Straight Arrow Connector 580">
            <a:extLst>
              <a:ext uri="{FF2B5EF4-FFF2-40B4-BE49-F238E27FC236}">
                <a16:creationId xmlns:a16="http://schemas.microsoft.com/office/drawing/2014/main" id="{B211DA82-4797-8D5F-81E0-89AE97BD7F45}"/>
              </a:ext>
            </a:extLst>
          </p:cNvPr>
          <p:cNvCxnSpPr>
            <a:cxnSpLocks/>
            <a:stCxn id="576" idx="7"/>
            <a:endCxn id="572" idx="3"/>
          </p:cNvCxnSpPr>
          <p:nvPr/>
        </p:nvCxnSpPr>
        <p:spPr>
          <a:xfrm flipV="1">
            <a:off x="2824498" y="1813694"/>
            <a:ext cx="723502" cy="142098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2" name="Straight Arrow Connector 581">
            <a:extLst>
              <a:ext uri="{FF2B5EF4-FFF2-40B4-BE49-F238E27FC236}">
                <a16:creationId xmlns:a16="http://schemas.microsoft.com/office/drawing/2014/main" id="{F209586E-A4E5-259D-B470-BDBED9884208}"/>
              </a:ext>
            </a:extLst>
          </p:cNvPr>
          <p:cNvCxnSpPr>
            <a:cxnSpLocks/>
            <a:stCxn id="576" idx="6"/>
            <a:endCxn id="540" idx="2"/>
          </p:cNvCxnSpPr>
          <p:nvPr/>
        </p:nvCxnSpPr>
        <p:spPr>
          <a:xfrm flipV="1">
            <a:off x="2883056" y="3360336"/>
            <a:ext cx="604855" cy="1652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73D0F70A-1CA6-00B7-FF55-E992B4984C31}"/>
              </a:ext>
            </a:extLst>
          </p:cNvPr>
          <p:cNvSpPr/>
          <p:nvPr/>
        </p:nvSpPr>
        <p:spPr>
          <a:xfrm>
            <a:off x="4859524" y="1320902"/>
            <a:ext cx="794155" cy="173184"/>
          </a:xfrm>
          <a:custGeom>
            <a:avLst/>
            <a:gdLst>
              <a:gd name="connsiteX0" fmla="*/ 0 w 1542553"/>
              <a:gd name="connsiteY0" fmla="*/ 43489 h 798863"/>
              <a:gd name="connsiteX1" fmla="*/ 1137036 w 1542553"/>
              <a:gd name="connsiteY1" fmla="*/ 83246 h 798863"/>
              <a:gd name="connsiteX2" fmla="*/ 1542553 w 1542553"/>
              <a:gd name="connsiteY2" fmla="*/ 798863 h 798863"/>
              <a:gd name="connsiteX0" fmla="*/ 0 w 1542553"/>
              <a:gd name="connsiteY0" fmla="*/ 43489 h 782961"/>
              <a:gd name="connsiteX1" fmla="*/ 1137036 w 1542553"/>
              <a:gd name="connsiteY1" fmla="*/ 83246 h 782961"/>
              <a:gd name="connsiteX2" fmla="*/ 1542553 w 1542553"/>
              <a:gd name="connsiteY2" fmla="*/ 782961 h 782961"/>
              <a:gd name="connsiteX0" fmla="*/ 0 w 1296063"/>
              <a:gd name="connsiteY0" fmla="*/ 799620 h 799620"/>
              <a:gd name="connsiteX1" fmla="*/ 890546 w 1296063"/>
              <a:gd name="connsiteY1" fmla="*/ 12442 h 799620"/>
              <a:gd name="connsiteX2" fmla="*/ 1296063 w 1296063"/>
              <a:gd name="connsiteY2" fmla="*/ 712157 h 799620"/>
              <a:gd name="connsiteX0" fmla="*/ 0 w 1296063"/>
              <a:gd name="connsiteY0" fmla="*/ 487752 h 487752"/>
              <a:gd name="connsiteX1" fmla="*/ 326003 w 1296063"/>
              <a:gd name="connsiteY1" fmla="*/ 18627 h 487752"/>
              <a:gd name="connsiteX2" fmla="*/ 1296063 w 1296063"/>
              <a:gd name="connsiteY2" fmla="*/ 400289 h 487752"/>
              <a:gd name="connsiteX0" fmla="*/ 0 w 652007"/>
              <a:gd name="connsiteY0" fmla="*/ 487752 h 487752"/>
              <a:gd name="connsiteX1" fmla="*/ 326003 w 652007"/>
              <a:gd name="connsiteY1" fmla="*/ 18627 h 487752"/>
              <a:gd name="connsiteX2" fmla="*/ 652007 w 652007"/>
              <a:gd name="connsiteY2" fmla="*/ 368483 h 487752"/>
              <a:gd name="connsiteX0" fmla="*/ 0 w 715617"/>
              <a:gd name="connsiteY0" fmla="*/ 380345 h 380345"/>
              <a:gd name="connsiteX1" fmla="*/ 389613 w 715617"/>
              <a:gd name="connsiteY1" fmla="*/ 22538 h 380345"/>
              <a:gd name="connsiteX2" fmla="*/ 715617 w 715617"/>
              <a:gd name="connsiteY2" fmla="*/ 372394 h 380345"/>
              <a:gd name="connsiteX0" fmla="*/ 0 w 715617"/>
              <a:gd name="connsiteY0" fmla="*/ 385885 h 385885"/>
              <a:gd name="connsiteX1" fmla="*/ 389613 w 715617"/>
              <a:gd name="connsiteY1" fmla="*/ 28078 h 385885"/>
              <a:gd name="connsiteX2" fmla="*/ 715617 w 715617"/>
              <a:gd name="connsiteY2" fmla="*/ 377934 h 385885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18340 h 218340"/>
              <a:gd name="connsiteX1" fmla="*/ 389613 w 715617"/>
              <a:gd name="connsiteY1" fmla="*/ 3656 h 218340"/>
              <a:gd name="connsiteX2" fmla="*/ 715617 w 715617"/>
              <a:gd name="connsiteY2" fmla="*/ 210389 h 218340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71715"/>
              <a:gd name="connsiteY0" fmla="*/ 150957 h 207519"/>
              <a:gd name="connsiteX1" fmla="*/ 445711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957 h 207519"/>
              <a:gd name="connsiteX1" fmla="*/ 358759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213 h 206775"/>
              <a:gd name="connsiteX1" fmla="*/ 358759 w 771715"/>
              <a:gd name="connsiteY1" fmla="*/ 42 h 206775"/>
              <a:gd name="connsiteX2" fmla="*/ 771715 w 771715"/>
              <a:gd name="connsiteY2" fmla="*/ 206775 h 206775"/>
              <a:gd name="connsiteX0" fmla="*/ 0 w 771715"/>
              <a:gd name="connsiteY0" fmla="*/ 153015 h 209577"/>
              <a:gd name="connsiteX1" fmla="*/ 400832 w 771715"/>
              <a:gd name="connsiteY1" fmla="*/ 39 h 209577"/>
              <a:gd name="connsiteX2" fmla="*/ 771715 w 771715"/>
              <a:gd name="connsiteY2" fmla="*/ 209577 h 209577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155" h="173184">
                <a:moveTo>
                  <a:pt x="0" y="153086"/>
                </a:moveTo>
                <a:cubicBezTo>
                  <a:pt x="90115" y="70259"/>
                  <a:pt x="268473" y="-3240"/>
                  <a:pt x="400832" y="110"/>
                </a:cubicBezTo>
                <a:cubicBezTo>
                  <a:pt x="533191" y="3460"/>
                  <a:pt x="644673" y="38275"/>
                  <a:pt x="794155" y="173184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AA093270-F1CB-A342-0943-FF10BC9E2108}"/>
              </a:ext>
            </a:extLst>
          </p:cNvPr>
          <p:cNvSpPr/>
          <p:nvPr/>
        </p:nvSpPr>
        <p:spPr>
          <a:xfrm rot="10800000">
            <a:off x="4873784" y="1824078"/>
            <a:ext cx="782936" cy="173083"/>
          </a:xfrm>
          <a:custGeom>
            <a:avLst/>
            <a:gdLst>
              <a:gd name="connsiteX0" fmla="*/ 0 w 1542553"/>
              <a:gd name="connsiteY0" fmla="*/ 43489 h 798863"/>
              <a:gd name="connsiteX1" fmla="*/ 1137036 w 1542553"/>
              <a:gd name="connsiteY1" fmla="*/ 83246 h 798863"/>
              <a:gd name="connsiteX2" fmla="*/ 1542553 w 1542553"/>
              <a:gd name="connsiteY2" fmla="*/ 798863 h 798863"/>
              <a:gd name="connsiteX0" fmla="*/ 0 w 1542553"/>
              <a:gd name="connsiteY0" fmla="*/ 43489 h 782961"/>
              <a:gd name="connsiteX1" fmla="*/ 1137036 w 1542553"/>
              <a:gd name="connsiteY1" fmla="*/ 83246 h 782961"/>
              <a:gd name="connsiteX2" fmla="*/ 1542553 w 1542553"/>
              <a:gd name="connsiteY2" fmla="*/ 782961 h 782961"/>
              <a:gd name="connsiteX0" fmla="*/ 0 w 1296063"/>
              <a:gd name="connsiteY0" fmla="*/ 799620 h 799620"/>
              <a:gd name="connsiteX1" fmla="*/ 890546 w 1296063"/>
              <a:gd name="connsiteY1" fmla="*/ 12442 h 799620"/>
              <a:gd name="connsiteX2" fmla="*/ 1296063 w 1296063"/>
              <a:gd name="connsiteY2" fmla="*/ 712157 h 799620"/>
              <a:gd name="connsiteX0" fmla="*/ 0 w 1296063"/>
              <a:gd name="connsiteY0" fmla="*/ 487752 h 487752"/>
              <a:gd name="connsiteX1" fmla="*/ 326003 w 1296063"/>
              <a:gd name="connsiteY1" fmla="*/ 18627 h 487752"/>
              <a:gd name="connsiteX2" fmla="*/ 1296063 w 1296063"/>
              <a:gd name="connsiteY2" fmla="*/ 400289 h 487752"/>
              <a:gd name="connsiteX0" fmla="*/ 0 w 652007"/>
              <a:gd name="connsiteY0" fmla="*/ 487752 h 487752"/>
              <a:gd name="connsiteX1" fmla="*/ 326003 w 652007"/>
              <a:gd name="connsiteY1" fmla="*/ 18627 h 487752"/>
              <a:gd name="connsiteX2" fmla="*/ 652007 w 652007"/>
              <a:gd name="connsiteY2" fmla="*/ 368483 h 487752"/>
              <a:gd name="connsiteX0" fmla="*/ 0 w 715617"/>
              <a:gd name="connsiteY0" fmla="*/ 380345 h 380345"/>
              <a:gd name="connsiteX1" fmla="*/ 389613 w 715617"/>
              <a:gd name="connsiteY1" fmla="*/ 22538 h 380345"/>
              <a:gd name="connsiteX2" fmla="*/ 715617 w 715617"/>
              <a:gd name="connsiteY2" fmla="*/ 372394 h 380345"/>
              <a:gd name="connsiteX0" fmla="*/ 0 w 715617"/>
              <a:gd name="connsiteY0" fmla="*/ 385885 h 385885"/>
              <a:gd name="connsiteX1" fmla="*/ 389613 w 715617"/>
              <a:gd name="connsiteY1" fmla="*/ 28078 h 385885"/>
              <a:gd name="connsiteX2" fmla="*/ 715617 w 715617"/>
              <a:gd name="connsiteY2" fmla="*/ 377934 h 385885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18340 h 218340"/>
              <a:gd name="connsiteX1" fmla="*/ 389613 w 715617"/>
              <a:gd name="connsiteY1" fmla="*/ 3656 h 218340"/>
              <a:gd name="connsiteX2" fmla="*/ 715617 w 715617"/>
              <a:gd name="connsiteY2" fmla="*/ 210389 h 218340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71715"/>
              <a:gd name="connsiteY0" fmla="*/ 150957 h 207519"/>
              <a:gd name="connsiteX1" fmla="*/ 445711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957 h 207519"/>
              <a:gd name="connsiteX1" fmla="*/ 358759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213 h 206775"/>
              <a:gd name="connsiteX1" fmla="*/ 358759 w 771715"/>
              <a:gd name="connsiteY1" fmla="*/ 42 h 206775"/>
              <a:gd name="connsiteX2" fmla="*/ 771715 w 771715"/>
              <a:gd name="connsiteY2" fmla="*/ 206775 h 206775"/>
              <a:gd name="connsiteX0" fmla="*/ 0 w 771715"/>
              <a:gd name="connsiteY0" fmla="*/ 153015 h 209577"/>
              <a:gd name="connsiteX1" fmla="*/ 400832 w 771715"/>
              <a:gd name="connsiteY1" fmla="*/ 39 h 209577"/>
              <a:gd name="connsiteX2" fmla="*/ 771715 w 771715"/>
              <a:gd name="connsiteY2" fmla="*/ 209577 h 209577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67009 h 173083"/>
              <a:gd name="connsiteX1" fmla="*/ 400832 w 794155"/>
              <a:gd name="connsiteY1" fmla="*/ 9 h 173083"/>
              <a:gd name="connsiteX2" fmla="*/ 794155 w 794155"/>
              <a:gd name="connsiteY2" fmla="*/ 173083 h 173083"/>
              <a:gd name="connsiteX0" fmla="*/ 0 w 782936"/>
              <a:gd name="connsiteY0" fmla="*/ 167009 h 173083"/>
              <a:gd name="connsiteX1" fmla="*/ 400832 w 782936"/>
              <a:gd name="connsiteY1" fmla="*/ 9 h 173083"/>
              <a:gd name="connsiteX2" fmla="*/ 782936 w 782936"/>
              <a:gd name="connsiteY2" fmla="*/ 173083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936" h="173083">
                <a:moveTo>
                  <a:pt x="0" y="167009"/>
                </a:moveTo>
                <a:cubicBezTo>
                  <a:pt x="90115" y="84182"/>
                  <a:pt x="270343" y="-1003"/>
                  <a:pt x="400832" y="9"/>
                </a:cubicBezTo>
                <a:cubicBezTo>
                  <a:pt x="531321" y="1021"/>
                  <a:pt x="633454" y="38174"/>
                  <a:pt x="782936" y="173083"/>
                </a:cubicBez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5" name="Straight Arrow Connector 584">
            <a:extLst>
              <a:ext uri="{FF2B5EF4-FFF2-40B4-BE49-F238E27FC236}">
                <a16:creationId xmlns:a16="http://schemas.microsoft.com/office/drawing/2014/main" id="{F1A576F8-F619-0E58-D0E6-45178C3FC76B}"/>
              </a:ext>
            </a:extLst>
          </p:cNvPr>
          <p:cNvCxnSpPr>
            <a:cxnSpLocks/>
            <a:stCxn id="565" idx="5"/>
            <a:endCxn id="564" idx="2"/>
          </p:cNvCxnSpPr>
          <p:nvPr/>
        </p:nvCxnSpPr>
        <p:spPr>
          <a:xfrm>
            <a:off x="5948660" y="2624678"/>
            <a:ext cx="663844" cy="73943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6" name="Straight Arrow Connector 585">
            <a:extLst>
              <a:ext uri="{FF2B5EF4-FFF2-40B4-BE49-F238E27FC236}">
                <a16:creationId xmlns:a16="http://schemas.microsoft.com/office/drawing/2014/main" id="{37A8FC64-B6C3-4440-FFFE-42DEC91A2C49}"/>
              </a:ext>
            </a:extLst>
          </p:cNvPr>
          <p:cNvCxnSpPr>
            <a:cxnSpLocks/>
            <a:stCxn id="564" idx="6"/>
            <a:endCxn id="561" idx="2"/>
          </p:cNvCxnSpPr>
          <p:nvPr/>
        </p:nvCxnSpPr>
        <p:spPr>
          <a:xfrm flipV="1">
            <a:off x="7012365" y="3359314"/>
            <a:ext cx="681194" cy="480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!!arrow6">
            <a:extLst>
              <a:ext uri="{FF2B5EF4-FFF2-40B4-BE49-F238E27FC236}">
                <a16:creationId xmlns:a16="http://schemas.microsoft.com/office/drawing/2014/main" id="{996F9224-95F4-427E-12C6-A3F583D1E2F5}"/>
              </a:ext>
            </a:extLst>
          </p:cNvPr>
          <p:cNvCxnSpPr>
            <a:cxnSpLocks/>
          </p:cNvCxnSpPr>
          <p:nvPr/>
        </p:nvCxnSpPr>
        <p:spPr>
          <a:xfrm flipV="1">
            <a:off x="6980275" y="1789797"/>
            <a:ext cx="758389" cy="55037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!!arrow8">
            <a:extLst>
              <a:ext uri="{FF2B5EF4-FFF2-40B4-BE49-F238E27FC236}">
                <a16:creationId xmlns:a16="http://schemas.microsoft.com/office/drawing/2014/main" id="{072736B2-4A11-7F07-53BF-E3456B8BA46A}"/>
              </a:ext>
            </a:extLst>
          </p:cNvPr>
          <p:cNvCxnSpPr>
            <a:cxnSpLocks/>
          </p:cNvCxnSpPr>
          <p:nvPr/>
        </p:nvCxnSpPr>
        <p:spPr>
          <a:xfrm flipV="1">
            <a:off x="6968875" y="2627331"/>
            <a:ext cx="790235" cy="57956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Straight Arrow Connector 588">
            <a:extLst>
              <a:ext uri="{FF2B5EF4-FFF2-40B4-BE49-F238E27FC236}">
                <a16:creationId xmlns:a16="http://schemas.microsoft.com/office/drawing/2014/main" id="{448E47BA-C988-CB7F-2F80-AEA93E5BDEC3}"/>
              </a:ext>
            </a:extLst>
          </p:cNvPr>
          <p:cNvCxnSpPr>
            <a:cxnSpLocks/>
            <a:stCxn id="559" idx="5"/>
            <a:endCxn id="558" idx="1"/>
          </p:cNvCxnSpPr>
          <p:nvPr/>
        </p:nvCxnSpPr>
        <p:spPr>
          <a:xfrm>
            <a:off x="8040254" y="2627331"/>
            <a:ext cx="752033" cy="5843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Straight Arrow Connector 589">
            <a:extLst>
              <a:ext uri="{FF2B5EF4-FFF2-40B4-BE49-F238E27FC236}">
                <a16:creationId xmlns:a16="http://schemas.microsoft.com/office/drawing/2014/main" id="{7EA83155-0046-287F-EC97-F8BDC1199758}"/>
              </a:ext>
            </a:extLst>
          </p:cNvPr>
          <p:cNvCxnSpPr>
            <a:cxnSpLocks/>
            <a:stCxn id="559" idx="7"/>
            <a:endCxn id="557" idx="3"/>
          </p:cNvCxnSpPr>
          <p:nvPr/>
        </p:nvCxnSpPr>
        <p:spPr>
          <a:xfrm flipV="1">
            <a:off x="8040254" y="1790681"/>
            <a:ext cx="755422" cy="5539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63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C0A685A6-E1F4-8FE7-A676-AE6E65420EC7}"/>
              </a:ext>
            </a:extLst>
          </p:cNvPr>
          <p:cNvSpPr/>
          <p:nvPr/>
        </p:nvSpPr>
        <p:spPr>
          <a:xfrm>
            <a:off x="4382345" y="1174473"/>
            <a:ext cx="679915" cy="510543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9ADF62EE-A766-34EB-7C85-1C0477C7BA1B}"/>
              </a:ext>
            </a:extLst>
          </p:cNvPr>
          <p:cNvSpPr/>
          <p:nvPr/>
        </p:nvSpPr>
        <p:spPr>
          <a:xfrm>
            <a:off x="7535770" y="1174473"/>
            <a:ext cx="679915" cy="510543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6AC7CF-1E75-4217-91B6-D69A9BE6F7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524" y="12043"/>
                <a:ext cx="10515600" cy="1325563"/>
              </a:xfrm>
            </p:spPr>
            <p:txBody>
              <a:bodyPr/>
              <a:lstStyle/>
              <a:p>
                <a:r>
                  <a:rPr lang="en-US" u="sng" dirty="0"/>
                  <a:t>How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u="sng" smtClean="0">
                            <a:latin typeface="Cambria Math" panose="02040503050406030204" pitchFamily="18" charset="0"/>
                          </a:rPr>
                          <m:t>rej</m:t>
                        </m:r>
                        <m:d>
                          <m:dPr>
                            <m:ctrlPr>
                              <a:rPr lang="en-US" b="0" i="1" u="sng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u="sng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u="sng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u="sn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6AC7CF-1E75-4217-91B6-D69A9BE6F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524" y="12043"/>
                <a:ext cx="10515600" cy="1325563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C2AF3AA-9C11-41EB-A88D-D0F2E465FF93}"/>
              </a:ext>
            </a:extLst>
          </p:cNvPr>
          <p:cNvCxnSpPr>
            <a:cxnSpLocks/>
            <a:stCxn id="119" idx="6"/>
            <a:endCxn id="193" idx="2"/>
          </p:cNvCxnSpPr>
          <p:nvPr/>
        </p:nvCxnSpPr>
        <p:spPr>
          <a:xfrm flipV="1">
            <a:off x="4927289" y="4955317"/>
            <a:ext cx="673870" cy="195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D507627-42B6-417A-9DA1-628529285A7B}"/>
              </a:ext>
            </a:extLst>
          </p:cNvPr>
          <p:cNvCxnSpPr>
            <a:cxnSpLocks/>
            <a:stCxn id="194" idx="6"/>
            <a:endCxn id="198" idx="1"/>
          </p:cNvCxnSpPr>
          <p:nvPr/>
        </p:nvCxnSpPr>
        <p:spPr>
          <a:xfrm>
            <a:off x="5999017" y="4121320"/>
            <a:ext cx="671239" cy="69892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1D7BB3C-B6DE-4079-95BD-4EC3CD319F2A}"/>
              </a:ext>
            </a:extLst>
          </p:cNvPr>
          <p:cNvCxnSpPr>
            <a:cxnSpLocks/>
            <a:stCxn id="194" idx="5"/>
            <a:endCxn id="200" idx="1"/>
          </p:cNvCxnSpPr>
          <p:nvPr/>
        </p:nvCxnSpPr>
        <p:spPr>
          <a:xfrm>
            <a:off x="5940459" y="4262692"/>
            <a:ext cx="724405" cy="143009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968389-2A79-4A6E-995E-74FFC128715B}"/>
              </a:ext>
            </a:extLst>
          </p:cNvPr>
          <p:cNvCxnSpPr>
            <a:cxnSpLocks/>
            <a:endCxn id="110" idx="2"/>
          </p:cNvCxnSpPr>
          <p:nvPr/>
        </p:nvCxnSpPr>
        <p:spPr>
          <a:xfrm>
            <a:off x="2866696" y="4123890"/>
            <a:ext cx="607732" cy="14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39F659A-6EB7-4AE4-81BA-F18CB2D6F2F5}"/>
              </a:ext>
            </a:extLst>
          </p:cNvPr>
          <p:cNvCxnSpPr>
            <a:cxnSpLocks/>
            <a:stCxn id="4" idx="5"/>
            <a:endCxn id="111" idx="1"/>
          </p:cNvCxnSpPr>
          <p:nvPr/>
        </p:nvCxnSpPr>
        <p:spPr>
          <a:xfrm>
            <a:off x="2807458" y="4265410"/>
            <a:ext cx="727531" cy="5484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!!arrow3">
            <a:extLst>
              <a:ext uri="{FF2B5EF4-FFF2-40B4-BE49-F238E27FC236}">
                <a16:creationId xmlns:a16="http://schemas.microsoft.com/office/drawing/2014/main" id="{30802EC0-579F-4A1D-B332-1188A892E3B0}"/>
              </a:ext>
            </a:extLst>
          </p:cNvPr>
          <p:cNvCxnSpPr>
            <a:cxnSpLocks/>
          </p:cNvCxnSpPr>
          <p:nvPr/>
        </p:nvCxnSpPr>
        <p:spPr>
          <a:xfrm flipV="1">
            <a:off x="3800475" y="3486150"/>
            <a:ext cx="790575" cy="13049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C22FD34-63AE-4794-A902-3F197FD9EDAD}"/>
              </a:ext>
            </a:extLst>
          </p:cNvPr>
          <p:cNvCxnSpPr>
            <a:cxnSpLocks/>
            <a:stCxn id="111" idx="7"/>
            <a:endCxn id="118" idx="3"/>
          </p:cNvCxnSpPr>
          <p:nvPr/>
        </p:nvCxnSpPr>
        <p:spPr>
          <a:xfrm flipV="1">
            <a:off x="3817734" y="4260075"/>
            <a:ext cx="766900" cy="553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9B7BA58-80C3-4D06-8639-93733916C902}"/>
              </a:ext>
            </a:extLst>
          </p:cNvPr>
          <p:cNvCxnSpPr>
            <a:cxnSpLocks/>
            <a:stCxn id="110" idx="5"/>
            <a:endCxn id="119" idx="1"/>
          </p:cNvCxnSpPr>
          <p:nvPr/>
        </p:nvCxnSpPr>
        <p:spPr>
          <a:xfrm>
            <a:off x="3815731" y="4265410"/>
            <a:ext cx="770906" cy="5431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314083D-D50D-41BB-A2E2-6E92CD826E8B}"/>
              </a:ext>
            </a:extLst>
          </p:cNvPr>
          <p:cNvCxnSpPr>
            <a:cxnSpLocks/>
            <a:stCxn id="110" idx="6"/>
            <a:endCxn id="118" idx="2"/>
          </p:cNvCxnSpPr>
          <p:nvPr/>
        </p:nvCxnSpPr>
        <p:spPr>
          <a:xfrm flipV="1">
            <a:off x="3874289" y="4118703"/>
            <a:ext cx="651787" cy="533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1F80865-4379-43F8-A30B-80507734B96E}"/>
              </a:ext>
            </a:extLst>
          </p:cNvPr>
          <p:cNvCxnSpPr>
            <a:cxnSpLocks/>
            <a:stCxn id="190" idx="7"/>
            <a:endCxn id="128" idx="3"/>
          </p:cNvCxnSpPr>
          <p:nvPr/>
        </p:nvCxnSpPr>
        <p:spPr>
          <a:xfrm flipV="1">
            <a:off x="4875566" y="5103978"/>
            <a:ext cx="771707" cy="57872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389C43C-EB99-41AD-A64B-04EF04FF3BC8}"/>
              </a:ext>
            </a:extLst>
          </p:cNvPr>
          <p:cNvCxnSpPr>
            <a:cxnSpLocks/>
            <a:stCxn id="188" idx="5"/>
            <a:endCxn id="195" idx="1"/>
          </p:cNvCxnSpPr>
          <p:nvPr/>
        </p:nvCxnSpPr>
        <p:spPr>
          <a:xfrm>
            <a:off x="4880958" y="5092909"/>
            <a:ext cx="773367" cy="59357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1E96105-4FDE-47A5-AD2F-F09A1804ABC5}"/>
              </a:ext>
            </a:extLst>
          </p:cNvPr>
          <p:cNvCxnSpPr>
            <a:cxnSpLocks/>
            <a:stCxn id="129" idx="7"/>
            <a:endCxn id="133" idx="3"/>
          </p:cNvCxnSpPr>
          <p:nvPr/>
        </p:nvCxnSpPr>
        <p:spPr>
          <a:xfrm flipV="1">
            <a:off x="5930216" y="4260075"/>
            <a:ext cx="738253" cy="142828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C15A505-4855-4D77-9591-57D698F4AA7C}"/>
              </a:ext>
            </a:extLst>
          </p:cNvPr>
          <p:cNvCxnSpPr>
            <a:cxnSpLocks/>
            <a:stCxn id="195" idx="6"/>
            <a:endCxn id="198" idx="3"/>
          </p:cNvCxnSpPr>
          <p:nvPr/>
        </p:nvCxnSpPr>
        <p:spPr>
          <a:xfrm flipV="1">
            <a:off x="5995628" y="5102991"/>
            <a:ext cx="674628" cy="72568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816DCEB-2AD2-4067-8DE7-1AA035024BF5}"/>
              </a:ext>
            </a:extLst>
          </p:cNvPr>
          <p:cNvCxnSpPr>
            <a:cxnSpLocks/>
            <a:stCxn id="121" idx="6"/>
            <a:endCxn id="195" idx="2"/>
          </p:cNvCxnSpPr>
          <p:nvPr/>
        </p:nvCxnSpPr>
        <p:spPr>
          <a:xfrm flipV="1">
            <a:off x="4926836" y="5828672"/>
            <a:ext cx="668931" cy="310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0D3F864-4F0C-468F-AF9F-3129FB3DB640}"/>
              </a:ext>
            </a:extLst>
          </p:cNvPr>
          <p:cNvCxnSpPr>
            <a:cxnSpLocks/>
            <a:stCxn id="133" idx="5"/>
            <a:endCxn id="156" idx="1"/>
          </p:cNvCxnSpPr>
          <p:nvPr/>
        </p:nvCxnSpPr>
        <p:spPr>
          <a:xfrm>
            <a:off x="6951214" y="4260075"/>
            <a:ext cx="786285" cy="142294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!!arrow9">
            <a:extLst>
              <a:ext uri="{FF2B5EF4-FFF2-40B4-BE49-F238E27FC236}">
                <a16:creationId xmlns:a16="http://schemas.microsoft.com/office/drawing/2014/main" id="{7C8211BC-F5A4-42AB-9455-BA082AAEB0F6}"/>
              </a:ext>
            </a:extLst>
          </p:cNvPr>
          <p:cNvCxnSpPr>
            <a:cxnSpLocks/>
          </p:cNvCxnSpPr>
          <p:nvPr/>
        </p:nvCxnSpPr>
        <p:spPr>
          <a:xfrm flipV="1">
            <a:off x="6943725" y="1809750"/>
            <a:ext cx="809625" cy="21621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!!arrow11">
            <a:extLst>
              <a:ext uri="{FF2B5EF4-FFF2-40B4-BE49-F238E27FC236}">
                <a16:creationId xmlns:a16="http://schemas.microsoft.com/office/drawing/2014/main" id="{F34F3905-1917-4012-B215-984650233864}"/>
              </a:ext>
            </a:extLst>
          </p:cNvPr>
          <p:cNvCxnSpPr>
            <a:cxnSpLocks/>
          </p:cNvCxnSpPr>
          <p:nvPr/>
        </p:nvCxnSpPr>
        <p:spPr>
          <a:xfrm flipV="1">
            <a:off x="6981825" y="2590800"/>
            <a:ext cx="762000" cy="22383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29F5DBF-260A-43F3-B509-0B72FE7C5794}"/>
              </a:ext>
            </a:extLst>
          </p:cNvPr>
          <p:cNvCxnSpPr>
            <a:cxnSpLocks/>
            <a:stCxn id="193" idx="7"/>
            <a:endCxn id="199" idx="2"/>
          </p:cNvCxnSpPr>
          <p:nvPr/>
        </p:nvCxnSpPr>
        <p:spPr>
          <a:xfrm flipV="1">
            <a:off x="5942462" y="4130434"/>
            <a:ext cx="667233" cy="68351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3206606-5C8A-4D10-A5DE-48098B0F6F02}"/>
              </a:ext>
            </a:extLst>
          </p:cNvPr>
          <p:cNvCxnSpPr>
            <a:cxnSpLocks/>
            <a:stCxn id="148" idx="5"/>
            <a:endCxn id="168" idx="1"/>
          </p:cNvCxnSpPr>
          <p:nvPr/>
        </p:nvCxnSpPr>
        <p:spPr>
          <a:xfrm>
            <a:off x="8023633" y="4260075"/>
            <a:ext cx="756677" cy="5484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90F1607-8C54-4A41-BE73-4D376388CB1B}"/>
              </a:ext>
            </a:extLst>
          </p:cNvPr>
          <p:cNvCxnSpPr>
            <a:cxnSpLocks/>
            <a:stCxn id="148" idx="6"/>
            <a:endCxn id="167" idx="2"/>
          </p:cNvCxnSpPr>
          <p:nvPr/>
        </p:nvCxnSpPr>
        <p:spPr>
          <a:xfrm>
            <a:off x="8082191" y="4118703"/>
            <a:ext cx="637558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434360D6-1D06-46AF-838F-247AB597F53A}"/>
              </a:ext>
            </a:extLst>
          </p:cNvPr>
          <p:cNvCxnSpPr>
            <a:cxnSpLocks/>
            <a:stCxn id="205" idx="6"/>
            <a:endCxn id="210" idx="2"/>
          </p:cNvCxnSpPr>
          <p:nvPr/>
        </p:nvCxnSpPr>
        <p:spPr>
          <a:xfrm flipV="1">
            <a:off x="8083495" y="5830626"/>
            <a:ext cx="638834" cy="763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4679E7C-D653-4CB1-9DCE-338703D3B208}"/>
              </a:ext>
            </a:extLst>
          </p:cNvPr>
          <p:cNvCxnSpPr>
            <a:cxnSpLocks/>
            <a:endCxn id="168" idx="3"/>
          </p:cNvCxnSpPr>
          <p:nvPr/>
        </p:nvCxnSpPr>
        <p:spPr>
          <a:xfrm flipV="1">
            <a:off x="8027189" y="5098643"/>
            <a:ext cx="752470" cy="58437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2EFBB9D-4AA1-465F-A757-529EC63DE2DF}"/>
              </a:ext>
            </a:extLst>
          </p:cNvPr>
          <p:cNvSpPr/>
          <p:nvPr/>
        </p:nvSpPr>
        <p:spPr>
          <a:xfrm>
            <a:off x="2465504" y="393149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EB74F67-9E69-A4D0-6AD1-D2F6BAF80C90}"/>
              </a:ext>
            </a:extLst>
          </p:cNvPr>
          <p:cNvSpPr/>
          <p:nvPr/>
        </p:nvSpPr>
        <p:spPr>
          <a:xfrm>
            <a:off x="2467507" y="476267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66ECBB9-460B-4117-0FCC-830C44FC07EC}"/>
              </a:ext>
            </a:extLst>
          </p:cNvPr>
          <p:cNvSpPr/>
          <p:nvPr/>
        </p:nvSpPr>
        <p:spPr>
          <a:xfrm>
            <a:off x="2467506" y="5637182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D09B017-F2D6-9664-E6A7-B16D8ED46934}"/>
              </a:ext>
            </a:extLst>
          </p:cNvPr>
          <p:cNvSpPr/>
          <p:nvPr/>
        </p:nvSpPr>
        <p:spPr>
          <a:xfrm>
            <a:off x="3473777" y="393149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FEEE934-AE53-E249-30EA-557DF5F02E7B}"/>
              </a:ext>
            </a:extLst>
          </p:cNvPr>
          <p:cNvSpPr/>
          <p:nvPr/>
        </p:nvSpPr>
        <p:spPr>
          <a:xfrm>
            <a:off x="3475780" y="476267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5DB47AA-07D8-B67F-8F1B-0256B645F9FA}"/>
              </a:ext>
            </a:extLst>
          </p:cNvPr>
          <p:cNvSpPr/>
          <p:nvPr/>
        </p:nvSpPr>
        <p:spPr>
          <a:xfrm>
            <a:off x="3476511" y="5637182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0C15EDD-223D-B70D-AC74-ECFE28183A02}"/>
              </a:ext>
            </a:extLst>
          </p:cNvPr>
          <p:cNvSpPr/>
          <p:nvPr/>
        </p:nvSpPr>
        <p:spPr>
          <a:xfrm>
            <a:off x="4525425" y="392615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703DA6C-4F57-DFE8-EDCA-3B276D2D9E57}"/>
              </a:ext>
            </a:extLst>
          </p:cNvPr>
          <p:cNvSpPr/>
          <p:nvPr/>
        </p:nvSpPr>
        <p:spPr>
          <a:xfrm>
            <a:off x="4527428" y="475734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360935A-60C4-05BF-7FAE-79CB42FF67EB}"/>
              </a:ext>
            </a:extLst>
          </p:cNvPr>
          <p:cNvSpPr/>
          <p:nvPr/>
        </p:nvSpPr>
        <p:spPr>
          <a:xfrm>
            <a:off x="4526975" y="5631847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B52767B-E1E7-BA62-E82A-1A395F2552C7}"/>
              </a:ext>
            </a:extLst>
          </p:cNvPr>
          <p:cNvSpPr/>
          <p:nvPr/>
        </p:nvSpPr>
        <p:spPr>
          <a:xfrm>
            <a:off x="5586712" y="393149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C25B79D-92C8-7C4E-D1F9-C65E57035C72}"/>
              </a:ext>
            </a:extLst>
          </p:cNvPr>
          <p:cNvSpPr/>
          <p:nvPr/>
        </p:nvSpPr>
        <p:spPr>
          <a:xfrm>
            <a:off x="5588715" y="476267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11E7310-C0AB-F6E9-CCED-2FF97DFFE2C4}"/>
              </a:ext>
            </a:extLst>
          </p:cNvPr>
          <p:cNvSpPr/>
          <p:nvPr/>
        </p:nvSpPr>
        <p:spPr>
          <a:xfrm>
            <a:off x="5588262" y="5637182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6CB3A6D5-71E9-3679-B978-463A01F402B5}"/>
              </a:ext>
            </a:extLst>
          </p:cNvPr>
          <p:cNvSpPr/>
          <p:nvPr/>
        </p:nvSpPr>
        <p:spPr>
          <a:xfrm>
            <a:off x="6609260" y="392615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31B0E5F-1EF7-99D4-0E88-C9CA1055B75C}"/>
              </a:ext>
            </a:extLst>
          </p:cNvPr>
          <p:cNvSpPr/>
          <p:nvPr/>
        </p:nvSpPr>
        <p:spPr>
          <a:xfrm>
            <a:off x="6611263" y="475734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53ACBB4-504D-747A-3FA1-4AF70186CF43}"/>
              </a:ext>
            </a:extLst>
          </p:cNvPr>
          <p:cNvSpPr/>
          <p:nvPr/>
        </p:nvSpPr>
        <p:spPr>
          <a:xfrm>
            <a:off x="6610810" y="5631847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2A7C5DFE-2825-8485-0757-7EB1371BE028}"/>
              </a:ext>
            </a:extLst>
          </p:cNvPr>
          <p:cNvSpPr/>
          <p:nvPr/>
        </p:nvSpPr>
        <p:spPr>
          <a:xfrm>
            <a:off x="7681679" y="392615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91703B52-2985-C0BA-D8C8-FAD04E1172FF}"/>
              </a:ext>
            </a:extLst>
          </p:cNvPr>
          <p:cNvSpPr/>
          <p:nvPr/>
        </p:nvSpPr>
        <p:spPr>
          <a:xfrm>
            <a:off x="7683682" y="475734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46D426C-8FD0-766E-B7E2-BAE05346C416}"/>
              </a:ext>
            </a:extLst>
          </p:cNvPr>
          <p:cNvSpPr/>
          <p:nvPr/>
        </p:nvSpPr>
        <p:spPr>
          <a:xfrm>
            <a:off x="7678290" y="5631847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0A92C98-8F7C-8C66-FE4F-EFAEFCC91760}"/>
              </a:ext>
            </a:extLst>
          </p:cNvPr>
          <p:cNvSpPr/>
          <p:nvPr/>
        </p:nvSpPr>
        <p:spPr>
          <a:xfrm>
            <a:off x="8721101" y="475734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AC99BAB-AD3A-2222-1773-A2CCFE126C11}"/>
              </a:ext>
            </a:extLst>
          </p:cNvPr>
          <p:cNvSpPr/>
          <p:nvPr/>
        </p:nvSpPr>
        <p:spPr>
          <a:xfrm>
            <a:off x="8719098" y="392615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E705A623-1D3A-0814-0993-723D943EBAC2}"/>
              </a:ext>
            </a:extLst>
          </p:cNvPr>
          <p:cNvSpPr/>
          <p:nvPr/>
        </p:nvSpPr>
        <p:spPr>
          <a:xfrm>
            <a:off x="8715709" y="5631847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A9938F21-EDF2-DD3B-9C65-85568B0950A5}"/>
              </a:ext>
            </a:extLst>
          </p:cNvPr>
          <p:cNvSpPr/>
          <p:nvPr/>
        </p:nvSpPr>
        <p:spPr>
          <a:xfrm>
            <a:off x="8727721" y="4757340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7F904AB7-C677-188B-C005-34AF4EE365DA}"/>
              </a:ext>
            </a:extLst>
          </p:cNvPr>
          <p:cNvSpPr/>
          <p:nvPr/>
        </p:nvSpPr>
        <p:spPr>
          <a:xfrm>
            <a:off x="8725718" y="3926155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69B2A78A-0E4F-D665-6F05-668DFDA0FA49}"/>
              </a:ext>
            </a:extLst>
          </p:cNvPr>
          <p:cNvSpPr/>
          <p:nvPr/>
        </p:nvSpPr>
        <p:spPr>
          <a:xfrm>
            <a:off x="8722329" y="5629543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925B699F-4D46-3CA9-67E6-B77EAB5C609C}"/>
              </a:ext>
            </a:extLst>
          </p:cNvPr>
          <p:cNvSpPr/>
          <p:nvPr/>
        </p:nvSpPr>
        <p:spPr>
          <a:xfrm>
            <a:off x="7689026" y="4764979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2D8884BB-976C-4757-7BF6-09FCEAADE8E2}"/>
              </a:ext>
            </a:extLst>
          </p:cNvPr>
          <p:cNvSpPr/>
          <p:nvPr/>
        </p:nvSpPr>
        <p:spPr>
          <a:xfrm>
            <a:off x="7687023" y="3928329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95A5B098-71D2-D491-07BA-DD6DE1AC08D4}"/>
              </a:ext>
            </a:extLst>
          </p:cNvPr>
          <p:cNvSpPr/>
          <p:nvPr/>
        </p:nvSpPr>
        <p:spPr>
          <a:xfrm>
            <a:off x="7683634" y="5637182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A250D7F-E0B2-2D48-E343-DE5A4C5D2749}"/>
              </a:ext>
            </a:extLst>
          </p:cNvPr>
          <p:cNvSpPr/>
          <p:nvPr/>
        </p:nvSpPr>
        <p:spPr>
          <a:xfrm>
            <a:off x="6611698" y="4761688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D908EFAC-D757-92F9-7E5E-0804DA076C0D}"/>
              </a:ext>
            </a:extLst>
          </p:cNvPr>
          <p:cNvSpPr/>
          <p:nvPr/>
        </p:nvSpPr>
        <p:spPr>
          <a:xfrm>
            <a:off x="6609695" y="3930503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B683C51-AEC2-EF99-7626-0717F77010A6}"/>
              </a:ext>
            </a:extLst>
          </p:cNvPr>
          <p:cNvSpPr/>
          <p:nvPr/>
        </p:nvSpPr>
        <p:spPr>
          <a:xfrm>
            <a:off x="6606306" y="5633891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3461BFC9-E382-6578-A7E5-0B1F15F20A57}"/>
              </a:ext>
            </a:extLst>
          </p:cNvPr>
          <p:cNvSpPr/>
          <p:nvPr/>
        </p:nvSpPr>
        <p:spPr>
          <a:xfrm>
            <a:off x="5601159" y="4755386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C880467E-5A74-E42A-C012-58569E4A9659}"/>
              </a:ext>
            </a:extLst>
          </p:cNvPr>
          <p:cNvSpPr/>
          <p:nvPr/>
        </p:nvSpPr>
        <p:spPr>
          <a:xfrm>
            <a:off x="5599156" y="3921389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79922206-CA79-63FB-92CB-4D35D83AFB77}"/>
              </a:ext>
            </a:extLst>
          </p:cNvPr>
          <p:cNvSpPr/>
          <p:nvPr/>
        </p:nvSpPr>
        <p:spPr>
          <a:xfrm>
            <a:off x="5595767" y="5627589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5C542016-B8B0-CA02-6747-0B32A17F6BE8}"/>
              </a:ext>
            </a:extLst>
          </p:cNvPr>
          <p:cNvSpPr/>
          <p:nvPr/>
        </p:nvSpPr>
        <p:spPr>
          <a:xfrm>
            <a:off x="4539655" y="4751606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678E6BD8-FD9D-31B1-CE3D-7F095D051D47}"/>
              </a:ext>
            </a:extLst>
          </p:cNvPr>
          <p:cNvSpPr/>
          <p:nvPr/>
        </p:nvSpPr>
        <p:spPr>
          <a:xfrm>
            <a:off x="4536662" y="3920421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06353FB-BCBD-8B86-8FB3-7D361B8CBC74}"/>
              </a:ext>
            </a:extLst>
          </p:cNvPr>
          <p:cNvSpPr/>
          <p:nvPr/>
        </p:nvSpPr>
        <p:spPr>
          <a:xfrm>
            <a:off x="4534263" y="5623809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C9B6B843-BBD2-94FE-5D9E-F1C19AF452BC}"/>
              </a:ext>
            </a:extLst>
          </p:cNvPr>
          <p:cNvSpPr/>
          <p:nvPr/>
        </p:nvSpPr>
        <p:spPr>
          <a:xfrm>
            <a:off x="3485154" y="4780893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D24B8585-BE28-CBF2-0B44-34F7B6A3B96C}"/>
              </a:ext>
            </a:extLst>
          </p:cNvPr>
          <p:cNvSpPr/>
          <p:nvPr/>
        </p:nvSpPr>
        <p:spPr>
          <a:xfrm>
            <a:off x="3483151" y="3949708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DB36482-0F75-2382-DB48-A26FE227E6BD}"/>
              </a:ext>
            </a:extLst>
          </p:cNvPr>
          <p:cNvSpPr/>
          <p:nvPr/>
        </p:nvSpPr>
        <p:spPr>
          <a:xfrm>
            <a:off x="3479762" y="5642374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58C0871-284A-B09E-A61B-815D28134DE1}"/>
              </a:ext>
            </a:extLst>
          </p:cNvPr>
          <p:cNvSpPr/>
          <p:nvPr/>
        </p:nvSpPr>
        <p:spPr>
          <a:xfrm>
            <a:off x="2481774" y="4777685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C921C20A-7340-0EBB-878E-72F72C3516ED}"/>
              </a:ext>
            </a:extLst>
          </p:cNvPr>
          <p:cNvSpPr/>
          <p:nvPr/>
        </p:nvSpPr>
        <p:spPr>
          <a:xfrm>
            <a:off x="2479771" y="3946500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F5C9A4C9-499F-0C60-C1D1-950159960440}"/>
              </a:ext>
            </a:extLst>
          </p:cNvPr>
          <p:cNvSpPr/>
          <p:nvPr/>
        </p:nvSpPr>
        <p:spPr>
          <a:xfrm>
            <a:off x="2476904" y="5649888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81ABCDEC-F85B-7927-5FE1-117E297EC358}"/>
              </a:ext>
            </a:extLst>
          </p:cNvPr>
          <p:cNvCxnSpPr>
            <a:cxnSpLocks/>
            <a:stCxn id="112" idx="7"/>
          </p:cNvCxnSpPr>
          <p:nvPr/>
        </p:nvCxnSpPr>
        <p:spPr>
          <a:xfrm flipV="1">
            <a:off x="3817814" y="5111536"/>
            <a:ext cx="775497" cy="58420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!!arrow4">
            <a:extLst>
              <a:ext uri="{FF2B5EF4-FFF2-40B4-BE49-F238E27FC236}">
                <a16:creationId xmlns:a16="http://schemas.microsoft.com/office/drawing/2014/main" id="{EA5042CC-7797-B3B8-3047-6A73BBD8C763}"/>
              </a:ext>
            </a:extLst>
          </p:cNvPr>
          <p:cNvCxnSpPr>
            <a:cxnSpLocks/>
          </p:cNvCxnSpPr>
          <p:nvPr/>
        </p:nvCxnSpPr>
        <p:spPr>
          <a:xfrm flipV="1">
            <a:off x="3810488" y="3515249"/>
            <a:ext cx="800100" cy="21431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1D050EE3-31AE-18D0-F127-BB669A6B0388}"/>
              </a:ext>
            </a:extLst>
          </p:cNvPr>
          <p:cNvCxnSpPr>
            <a:cxnSpLocks/>
            <a:stCxn id="101" idx="6"/>
            <a:endCxn id="183" idx="2"/>
          </p:cNvCxnSpPr>
          <p:nvPr/>
        </p:nvCxnSpPr>
        <p:spPr>
          <a:xfrm>
            <a:off x="2867368" y="4962606"/>
            <a:ext cx="617786" cy="1821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C6E2960F-B68B-216D-FF4F-B40C58ADD3D8}"/>
              </a:ext>
            </a:extLst>
          </p:cNvPr>
          <p:cNvCxnSpPr>
            <a:cxnSpLocks/>
            <a:stCxn id="178" idx="5"/>
            <a:endCxn id="185" idx="1"/>
          </p:cNvCxnSpPr>
          <p:nvPr/>
        </p:nvCxnSpPr>
        <p:spPr>
          <a:xfrm>
            <a:off x="2823077" y="5118988"/>
            <a:ext cx="715243" cy="58228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807B470D-6FBD-4C65-60BC-61455B8338AE}"/>
              </a:ext>
            </a:extLst>
          </p:cNvPr>
          <p:cNvCxnSpPr>
            <a:cxnSpLocks/>
            <a:stCxn id="180" idx="7"/>
            <a:endCxn id="184" idx="3"/>
          </p:cNvCxnSpPr>
          <p:nvPr/>
        </p:nvCxnSpPr>
        <p:spPr>
          <a:xfrm flipV="1">
            <a:off x="2818207" y="4291011"/>
            <a:ext cx="723502" cy="141777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8CC58F29-E6D6-39E6-FBCD-051FA3D59AEE}"/>
              </a:ext>
            </a:extLst>
          </p:cNvPr>
          <p:cNvCxnSpPr>
            <a:cxnSpLocks/>
            <a:stCxn id="180" idx="6"/>
            <a:endCxn id="112" idx="2"/>
          </p:cNvCxnSpPr>
          <p:nvPr/>
        </p:nvCxnSpPr>
        <p:spPr>
          <a:xfrm flipV="1">
            <a:off x="2876765" y="5837113"/>
            <a:ext cx="599746" cy="1385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1C4193-823E-DCB6-D2BD-45E718E38206}"/>
              </a:ext>
            </a:extLst>
          </p:cNvPr>
          <p:cNvSpPr/>
          <p:nvPr/>
        </p:nvSpPr>
        <p:spPr>
          <a:xfrm>
            <a:off x="4848124" y="3797679"/>
            <a:ext cx="794155" cy="173184"/>
          </a:xfrm>
          <a:custGeom>
            <a:avLst/>
            <a:gdLst>
              <a:gd name="connsiteX0" fmla="*/ 0 w 1542553"/>
              <a:gd name="connsiteY0" fmla="*/ 43489 h 798863"/>
              <a:gd name="connsiteX1" fmla="*/ 1137036 w 1542553"/>
              <a:gd name="connsiteY1" fmla="*/ 83246 h 798863"/>
              <a:gd name="connsiteX2" fmla="*/ 1542553 w 1542553"/>
              <a:gd name="connsiteY2" fmla="*/ 798863 h 798863"/>
              <a:gd name="connsiteX0" fmla="*/ 0 w 1542553"/>
              <a:gd name="connsiteY0" fmla="*/ 43489 h 782961"/>
              <a:gd name="connsiteX1" fmla="*/ 1137036 w 1542553"/>
              <a:gd name="connsiteY1" fmla="*/ 83246 h 782961"/>
              <a:gd name="connsiteX2" fmla="*/ 1542553 w 1542553"/>
              <a:gd name="connsiteY2" fmla="*/ 782961 h 782961"/>
              <a:gd name="connsiteX0" fmla="*/ 0 w 1296063"/>
              <a:gd name="connsiteY0" fmla="*/ 799620 h 799620"/>
              <a:gd name="connsiteX1" fmla="*/ 890546 w 1296063"/>
              <a:gd name="connsiteY1" fmla="*/ 12442 h 799620"/>
              <a:gd name="connsiteX2" fmla="*/ 1296063 w 1296063"/>
              <a:gd name="connsiteY2" fmla="*/ 712157 h 799620"/>
              <a:gd name="connsiteX0" fmla="*/ 0 w 1296063"/>
              <a:gd name="connsiteY0" fmla="*/ 487752 h 487752"/>
              <a:gd name="connsiteX1" fmla="*/ 326003 w 1296063"/>
              <a:gd name="connsiteY1" fmla="*/ 18627 h 487752"/>
              <a:gd name="connsiteX2" fmla="*/ 1296063 w 1296063"/>
              <a:gd name="connsiteY2" fmla="*/ 400289 h 487752"/>
              <a:gd name="connsiteX0" fmla="*/ 0 w 652007"/>
              <a:gd name="connsiteY0" fmla="*/ 487752 h 487752"/>
              <a:gd name="connsiteX1" fmla="*/ 326003 w 652007"/>
              <a:gd name="connsiteY1" fmla="*/ 18627 h 487752"/>
              <a:gd name="connsiteX2" fmla="*/ 652007 w 652007"/>
              <a:gd name="connsiteY2" fmla="*/ 368483 h 487752"/>
              <a:gd name="connsiteX0" fmla="*/ 0 w 715617"/>
              <a:gd name="connsiteY0" fmla="*/ 380345 h 380345"/>
              <a:gd name="connsiteX1" fmla="*/ 389613 w 715617"/>
              <a:gd name="connsiteY1" fmla="*/ 22538 h 380345"/>
              <a:gd name="connsiteX2" fmla="*/ 715617 w 715617"/>
              <a:gd name="connsiteY2" fmla="*/ 372394 h 380345"/>
              <a:gd name="connsiteX0" fmla="*/ 0 w 715617"/>
              <a:gd name="connsiteY0" fmla="*/ 385885 h 385885"/>
              <a:gd name="connsiteX1" fmla="*/ 389613 w 715617"/>
              <a:gd name="connsiteY1" fmla="*/ 28078 h 385885"/>
              <a:gd name="connsiteX2" fmla="*/ 715617 w 715617"/>
              <a:gd name="connsiteY2" fmla="*/ 377934 h 385885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18340 h 218340"/>
              <a:gd name="connsiteX1" fmla="*/ 389613 w 715617"/>
              <a:gd name="connsiteY1" fmla="*/ 3656 h 218340"/>
              <a:gd name="connsiteX2" fmla="*/ 715617 w 715617"/>
              <a:gd name="connsiteY2" fmla="*/ 210389 h 218340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71715"/>
              <a:gd name="connsiteY0" fmla="*/ 150957 h 207519"/>
              <a:gd name="connsiteX1" fmla="*/ 445711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957 h 207519"/>
              <a:gd name="connsiteX1" fmla="*/ 358759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213 h 206775"/>
              <a:gd name="connsiteX1" fmla="*/ 358759 w 771715"/>
              <a:gd name="connsiteY1" fmla="*/ 42 h 206775"/>
              <a:gd name="connsiteX2" fmla="*/ 771715 w 771715"/>
              <a:gd name="connsiteY2" fmla="*/ 206775 h 206775"/>
              <a:gd name="connsiteX0" fmla="*/ 0 w 771715"/>
              <a:gd name="connsiteY0" fmla="*/ 153015 h 209577"/>
              <a:gd name="connsiteX1" fmla="*/ 400832 w 771715"/>
              <a:gd name="connsiteY1" fmla="*/ 39 h 209577"/>
              <a:gd name="connsiteX2" fmla="*/ 771715 w 771715"/>
              <a:gd name="connsiteY2" fmla="*/ 209577 h 209577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155" h="173184">
                <a:moveTo>
                  <a:pt x="0" y="153086"/>
                </a:moveTo>
                <a:cubicBezTo>
                  <a:pt x="90115" y="70259"/>
                  <a:pt x="268473" y="-3240"/>
                  <a:pt x="400832" y="110"/>
                </a:cubicBezTo>
                <a:cubicBezTo>
                  <a:pt x="533191" y="3460"/>
                  <a:pt x="644673" y="38275"/>
                  <a:pt x="794155" y="173184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5FBFF04B-2159-AB9A-C9C8-78066F5C2017}"/>
              </a:ext>
            </a:extLst>
          </p:cNvPr>
          <p:cNvSpPr/>
          <p:nvPr/>
        </p:nvSpPr>
        <p:spPr>
          <a:xfrm rot="10800000">
            <a:off x="4862384" y="4300855"/>
            <a:ext cx="782936" cy="173083"/>
          </a:xfrm>
          <a:custGeom>
            <a:avLst/>
            <a:gdLst>
              <a:gd name="connsiteX0" fmla="*/ 0 w 1542553"/>
              <a:gd name="connsiteY0" fmla="*/ 43489 h 798863"/>
              <a:gd name="connsiteX1" fmla="*/ 1137036 w 1542553"/>
              <a:gd name="connsiteY1" fmla="*/ 83246 h 798863"/>
              <a:gd name="connsiteX2" fmla="*/ 1542553 w 1542553"/>
              <a:gd name="connsiteY2" fmla="*/ 798863 h 798863"/>
              <a:gd name="connsiteX0" fmla="*/ 0 w 1542553"/>
              <a:gd name="connsiteY0" fmla="*/ 43489 h 782961"/>
              <a:gd name="connsiteX1" fmla="*/ 1137036 w 1542553"/>
              <a:gd name="connsiteY1" fmla="*/ 83246 h 782961"/>
              <a:gd name="connsiteX2" fmla="*/ 1542553 w 1542553"/>
              <a:gd name="connsiteY2" fmla="*/ 782961 h 782961"/>
              <a:gd name="connsiteX0" fmla="*/ 0 w 1296063"/>
              <a:gd name="connsiteY0" fmla="*/ 799620 h 799620"/>
              <a:gd name="connsiteX1" fmla="*/ 890546 w 1296063"/>
              <a:gd name="connsiteY1" fmla="*/ 12442 h 799620"/>
              <a:gd name="connsiteX2" fmla="*/ 1296063 w 1296063"/>
              <a:gd name="connsiteY2" fmla="*/ 712157 h 799620"/>
              <a:gd name="connsiteX0" fmla="*/ 0 w 1296063"/>
              <a:gd name="connsiteY0" fmla="*/ 487752 h 487752"/>
              <a:gd name="connsiteX1" fmla="*/ 326003 w 1296063"/>
              <a:gd name="connsiteY1" fmla="*/ 18627 h 487752"/>
              <a:gd name="connsiteX2" fmla="*/ 1296063 w 1296063"/>
              <a:gd name="connsiteY2" fmla="*/ 400289 h 487752"/>
              <a:gd name="connsiteX0" fmla="*/ 0 w 652007"/>
              <a:gd name="connsiteY0" fmla="*/ 487752 h 487752"/>
              <a:gd name="connsiteX1" fmla="*/ 326003 w 652007"/>
              <a:gd name="connsiteY1" fmla="*/ 18627 h 487752"/>
              <a:gd name="connsiteX2" fmla="*/ 652007 w 652007"/>
              <a:gd name="connsiteY2" fmla="*/ 368483 h 487752"/>
              <a:gd name="connsiteX0" fmla="*/ 0 w 715617"/>
              <a:gd name="connsiteY0" fmla="*/ 380345 h 380345"/>
              <a:gd name="connsiteX1" fmla="*/ 389613 w 715617"/>
              <a:gd name="connsiteY1" fmla="*/ 22538 h 380345"/>
              <a:gd name="connsiteX2" fmla="*/ 715617 w 715617"/>
              <a:gd name="connsiteY2" fmla="*/ 372394 h 380345"/>
              <a:gd name="connsiteX0" fmla="*/ 0 w 715617"/>
              <a:gd name="connsiteY0" fmla="*/ 385885 h 385885"/>
              <a:gd name="connsiteX1" fmla="*/ 389613 w 715617"/>
              <a:gd name="connsiteY1" fmla="*/ 28078 h 385885"/>
              <a:gd name="connsiteX2" fmla="*/ 715617 w 715617"/>
              <a:gd name="connsiteY2" fmla="*/ 377934 h 385885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18340 h 218340"/>
              <a:gd name="connsiteX1" fmla="*/ 389613 w 715617"/>
              <a:gd name="connsiteY1" fmla="*/ 3656 h 218340"/>
              <a:gd name="connsiteX2" fmla="*/ 715617 w 715617"/>
              <a:gd name="connsiteY2" fmla="*/ 210389 h 218340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71715"/>
              <a:gd name="connsiteY0" fmla="*/ 150957 h 207519"/>
              <a:gd name="connsiteX1" fmla="*/ 445711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957 h 207519"/>
              <a:gd name="connsiteX1" fmla="*/ 358759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213 h 206775"/>
              <a:gd name="connsiteX1" fmla="*/ 358759 w 771715"/>
              <a:gd name="connsiteY1" fmla="*/ 42 h 206775"/>
              <a:gd name="connsiteX2" fmla="*/ 771715 w 771715"/>
              <a:gd name="connsiteY2" fmla="*/ 206775 h 206775"/>
              <a:gd name="connsiteX0" fmla="*/ 0 w 771715"/>
              <a:gd name="connsiteY0" fmla="*/ 153015 h 209577"/>
              <a:gd name="connsiteX1" fmla="*/ 400832 w 771715"/>
              <a:gd name="connsiteY1" fmla="*/ 39 h 209577"/>
              <a:gd name="connsiteX2" fmla="*/ 771715 w 771715"/>
              <a:gd name="connsiteY2" fmla="*/ 209577 h 209577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67009 h 173083"/>
              <a:gd name="connsiteX1" fmla="*/ 400832 w 794155"/>
              <a:gd name="connsiteY1" fmla="*/ 9 h 173083"/>
              <a:gd name="connsiteX2" fmla="*/ 794155 w 794155"/>
              <a:gd name="connsiteY2" fmla="*/ 173083 h 173083"/>
              <a:gd name="connsiteX0" fmla="*/ 0 w 782936"/>
              <a:gd name="connsiteY0" fmla="*/ 167009 h 173083"/>
              <a:gd name="connsiteX1" fmla="*/ 400832 w 782936"/>
              <a:gd name="connsiteY1" fmla="*/ 9 h 173083"/>
              <a:gd name="connsiteX2" fmla="*/ 782936 w 782936"/>
              <a:gd name="connsiteY2" fmla="*/ 173083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936" h="173083">
                <a:moveTo>
                  <a:pt x="0" y="167009"/>
                </a:moveTo>
                <a:cubicBezTo>
                  <a:pt x="90115" y="84182"/>
                  <a:pt x="270343" y="-1003"/>
                  <a:pt x="400832" y="9"/>
                </a:cubicBezTo>
                <a:cubicBezTo>
                  <a:pt x="531321" y="1021"/>
                  <a:pt x="633454" y="38174"/>
                  <a:pt x="782936" y="173083"/>
                </a:cubicBez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1C69BBFB-599E-1251-2ADC-ADCE905BA791}"/>
              </a:ext>
            </a:extLst>
          </p:cNvPr>
          <p:cNvCxnSpPr>
            <a:cxnSpLocks/>
            <a:stCxn id="193" idx="5"/>
            <a:endCxn id="200" idx="2"/>
          </p:cNvCxnSpPr>
          <p:nvPr/>
        </p:nvCxnSpPr>
        <p:spPr>
          <a:xfrm>
            <a:off x="5942462" y="5096689"/>
            <a:ext cx="663844" cy="73828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CB797D-C773-A913-F45E-A6B14A094B20}"/>
              </a:ext>
            </a:extLst>
          </p:cNvPr>
          <p:cNvCxnSpPr>
            <a:cxnSpLocks/>
            <a:stCxn id="200" idx="6"/>
            <a:endCxn id="205" idx="2"/>
          </p:cNvCxnSpPr>
          <p:nvPr/>
        </p:nvCxnSpPr>
        <p:spPr>
          <a:xfrm>
            <a:off x="7006167" y="5834974"/>
            <a:ext cx="677467" cy="329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!!arrow10">
            <a:extLst>
              <a:ext uri="{FF2B5EF4-FFF2-40B4-BE49-F238E27FC236}">
                <a16:creationId xmlns:a16="http://schemas.microsoft.com/office/drawing/2014/main" id="{8780BF14-3403-A3DF-00A1-124A2D8A2348}"/>
              </a:ext>
            </a:extLst>
          </p:cNvPr>
          <p:cNvCxnSpPr>
            <a:cxnSpLocks/>
          </p:cNvCxnSpPr>
          <p:nvPr/>
        </p:nvCxnSpPr>
        <p:spPr>
          <a:xfrm flipV="1">
            <a:off x="6968875" y="1819275"/>
            <a:ext cx="794000" cy="299767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!!arrow12">
            <a:extLst>
              <a:ext uri="{FF2B5EF4-FFF2-40B4-BE49-F238E27FC236}">
                <a16:creationId xmlns:a16="http://schemas.microsoft.com/office/drawing/2014/main" id="{501CB6EB-3D88-A880-F3EB-D16148230058}"/>
              </a:ext>
            </a:extLst>
          </p:cNvPr>
          <p:cNvCxnSpPr>
            <a:cxnSpLocks/>
          </p:cNvCxnSpPr>
          <p:nvPr/>
        </p:nvCxnSpPr>
        <p:spPr>
          <a:xfrm flipV="1">
            <a:off x="6957363" y="2638425"/>
            <a:ext cx="786462" cy="304629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8A09FED7-54FB-DFAB-60AA-ABEFE7902DD4}"/>
              </a:ext>
            </a:extLst>
          </p:cNvPr>
          <p:cNvCxnSpPr>
            <a:cxnSpLocks/>
            <a:stCxn id="203" idx="5"/>
            <a:endCxn id="210" idx="1"/>
          </p:cNvCxnSpPr>
          <p:nvPr/>
        </p:nvCxnSpPr>
        <p:spPr>
          <a:xfrm>
            <a:off x="8030329" y="5106282"/>
            <a:ext cx="750558" cy="58215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299C7D38-0BE0-8DAE-2997-13534AC6EDDE}"/>
              </a:ext>
            </a:extLst>
          </p:cNvPr>
          <p:cNvCxnSpPr>
            <a:cxnSpLocks/>
            <a:stCxn id="203" idx="7"/>
            <a:endCxn id="209" idx="3"/>
          </p:cNvCxnSpPr>
          <p:nvPr/>
        </p:nvCxnSpPr>
        <p:spPr>
          <a:xfrm flipV="1">
            <a:off x="8030329" y="4267458"/>
            <a:ext cx="753947" cy="55607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1317B4EF-18DD-C7E2-0724-6726157A8EF8}"/>
                  </a:ext>
                </a:extLst>
              </p:cNvPr>
              <p:cNvSpPr txBox="1"/>
              <p:nvPr/>
            </p:nvSpPr>
            <p:spPr>
              <a:xfrm>
                <a:off x="2270902" y="6354184"/>
                <a:ext cx="10175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1317B4EF-18DD-C7E2-0724-6726157A8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902" y="6354184"/>
                <a:ext cx="101756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7477AF75-8209-D8EB-E007-BE10D1C9F346}"/>
                  </a:ext>
                </a:extLst>
              </p:cNvPr>
              <p:cNvSpPr txBox="1"/>
              <p:nvPr/>
            </p:nvSpPr>
            <p:spPr>
              <a:xfrm>
                <a:off x="3426091" y="636029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7477AF75-8209-D8EB-E007-BE10D1C9F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91" y="6360292"/>
                <a:ext cx="6624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AE3A8E27-BD6C-3856-8E35-4184E71FA57B}"/>
                  </a:ext>
                </a:extLst>
              </p:cNvPr>
              <p:cNvSpPr txBox="1"/>
              <p:nvPr/>
            </p:nvSpPr>
            <p:spPr>
              <a:xfrm>
                <a:off x="4363815" y="6366586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AE3A8E27-BD6C-3856-8E35-4184E71FA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15" y="6366586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71F6CFFD-D744-5E99-800C-396385307826}"/>
                  </a:ext>
                </a:extLst>
              </p:cNvPr>
              <p:cNvSpPr txBox="1"/>
              <p:nvPr/>
            </p:nvSpPr>
            <p:spPr>
              <a:xfrm>
                <a:off x="5465307" y="636029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71F6CFFD-D744-5E99-800C-39638530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07" y="6360292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BE98C56F-30BB-DB37-F4CB-DA0ED44DDC84}"/>
                  </a:ext>
                </a:extLst>
              </p:cNvPr>
              <p:cNvSpPr txBox="1"/>
              <p:nvPr/>
            </p:nvSpPr>
            <p:spPr>
              <a:xfrm>
                <a:off x="6547182" y="636029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BE98C56F-30BB-DB37-F4CB-DA0ED44DD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82" y="6360292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E446A994-0003-D809-4AFB-F51A23AD488E}"/>
                  </a:ext>
                </a:extLst>
              </p:cNvPr>
              <p:cNvSpPr txBox="1"/>
              <p:nvPr/>
            </p:nvSpPr>
            <p:spPr>
              <a:xfrm>
                <a:off x="7597352" y="635441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E446A994-0003-D809-4AFB-F51A23AD4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352" y="6354412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223BA338-A412-5C02-6288-910E17652DEA}"/>
                  </a:ext>
                </a:extLst>
              </p:cNvPr>
              <p:cNvSpPr txBox="1"/>
              <p:nvPr/>
            </p:nvSpPr>
            <p:spPr>
              <a:xfrm>
                <a:off x="8593691" y="635441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223BA338-A412-5C02-6288-910E17652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691" y="6354411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3" name="Straight Arrow Connector 512">
            <a:extLst>
              <a:ext uri="{FF2B5EF4-FFF2-40B4-BE49-F238E27FC236}">
                <a16:creationId xmlns:a16="http://schemas.microsoft.com/office/drawing/2014/main" id="{CA0FD364-3B0D-5443-676A-82AB32D25149}"/>
              </a:ext>
            </a:extLst>
          </p:cNvPr>
          <p:cNvCxnSpPr>
            <a:cxnSpLocks/>
            <a:stCxn id="542" idx="6"/>
            <a:endCxn id="565" idx="2"/>
          </p:cNvCxnSpPr>
          <p:nvPr/>
        </p:nvCxnSpPr>
        <p:spPr>
          <a:xfrm flipV="1">
            <a:off x="4938689" y="2470104"/>
            <a:ext cx="673870" cy="1039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4" name="Straight Arrow Connector 513">
            <a:extLst>
              <a:ext uri="{FF2B5EF4-FFF2-40B4-BE49-F238E27FC236}">
                <a16:creationId xmlns:a16="http://schemas.microsoft.com/office/drawing/2014/main" id="{A964AE84-1E1E-DE7F-6CD9-1559C31341B7}"/>
              </a:ext>
            </a:extLst>
          </p:cNvPr>
          <p:cNvCxnSpPr>
            <a:cxnSpLocks/>
            <a:stCxn id="566" idx="6"/>
            <a:endCxn id="562" idx="1"/>
          </p:cNvCxnSpPr>
          <p:nvPr/>
        </p:nvCxnSpPr>
        <p:spPr>
          <a:xfrm>
            <a:off x="6010417" y="1636121"/>
            <a:ext cx="671239" cy="7085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5" name="Straight Arrow Connector 514">
            <a:extLst>
              <a:ext uri="{FF2B5EF4-FFF2-40B4-BE49-F238E27FC236}">
                <a16:creationId xmlns:a16="http://schemas.microsoft.com/office/drawing/2014/main" id="{C97D76B1-E66F-2B7C-9A28-0CF14588F1EB}"/>
              </a:ext>
            </a:extLst>
          </p:cNvPr>
          <p:cNvCxnSpPr>
            <a:cxnSpLocks/>
            <a:stCxn id="566" idx="5"/>
            <a:endCxn id="564" idx="1"/>
          </p:cNvCxnSpPr>
          <p:nvPr/>
        </p:nvCxnSpPr>
        <p:spPr>
          <a:xfrm>
            <a:off x="5951859" y="1777493"/>
            <a:ext cx="724405" cy="143851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6" name="Straight Arrow Connector 515">
            <a:extLst>
              <a:ext uri="{FF2B5EF4-FFF2-40B4-BE49-F238E27FC236}">
                <a16:creationId xmlns:a16="http://schemas.microsoft.com/office/drawing/2014/main" id="{241CED7D-81E4-3901-D280-D7CCEE18BD64}"/>
              </a:ext>
            </a:extLst>
          </p:cNvPr>
          <p:cNvCxnSpPr>
            <a:cxnSpLocks/>
            <a:endCxn id="538" idx="2"/>
          </p:cNvCxnSpPr>
          <p:nvPr/>
        </p:nvCxnSpPr>
        <p:spPr>
          <a:xfrm>
            <a:off x="2878096" y="1647113"/>
            <a:ext cx="607732" cy="14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7" name="Straight Arrow Connector 516">
            <a:extLst>
              <a:ext uri="{FF2B5EF4-FFF2-40B4-BE49-F238E27FC236}">
                <a16:creationId xmlns:a16="http://schemas.microsoft.com/office/drawing/2014/main" id="{D5B62C9E-AACF-4402-7ECB-DCCBCDED58F8}"/>
              </a:ext>
            </a:extLst>
          </p:cNvPr>
          <p:cNvCxnSpPr>
            <a:cxnSpLocks/>
            <a:stCxn id="535" idx="5"/>
            <a:endCxn id="539" idx="1"/>
          </p:cNvCxnSpPr>
          <p:nvPr/>
        </p:nvCxnSpPr>
        <p:spPr>
          <a:xfrm>
            <a:off x="2818858" y="1788633"/>
            <a:ext cx="727531" cy="5484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8" name="!!arrow1">
            <a:extLst>
              <a:ext uri="{FF2B5EF4-FFF2-40B4-BE49-F238E27FC236}">
                <a16:creationId xmlns:a16="http://schemas.microsoft.com/office/drawing/2014/main" id="{A518B5EA-9CBA-4387-3063-003E41071202}"/>
              </a:ext>
            </a:extLst>
          </p:cNvPr>
          <p:cNvCxnSpPr>
            <a:cxnSpLocks/>
          </p:cNvCxnSpPr>
          <p:nvPr/>
        </p:nvCxnSpPr>
        <p:spPr>
          <a:xfrm>
            <a:off x="3834902" y="2634745"/>
            <a:ext cx="756148" cy="303263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9" name="Straight Arrow Connector 518">
            <a:extLst>
              <a:ext uri="{FF2B5EF4-FFF2-40B4-BE49-F238E27FC236}">
                <a16:creationId xmlns:a16="http://schemas.microsoft.com/office/drawing/2014/main" id="{3880AB09-4D64-4F39-C481-367A187F2C77}"/>
              </a:ext>
            </a:extLst>
          </p:cNvPr>
          <p:cNvCxnSpPr>
            <a:cxnSpLocks/>
            <a:stCxn id="539" idx="7"/>
            <a:endCxn id="541" idx="3"/>
          </p:cNvCxnSpPr>
          <p:nvPr/>
        </p:nvCxnSpPr>
        <p:spPr>
          <a:xfrm flipV="1">
            <a:off x="3829134" y="1783298"/>
            <a:ext cx="766900" cy="5537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0" name="Straight Arrow Connector 519">
            <a:extLst>
              <a:ext uri="{FF2B5EF4-FFF2-40B4-BE49-F238E27FC236}">
                <a16:creationId xmlns:a16="http://schemas.microsoft.com/office/drawing/2014/main" id="{FAB38054-D91E-035E-127B-FCF67080B5C0}"/>
              </a:ext>
            </a:extLst>
          </p:cNvPr>
          <p:cNvCxnSpPr>
            <a:cxnSpLocks/>
            <a:stCxn id="538" idx="5"/>
            <a:endCxn id="542" idx="1"/>
          </p:cNvCxnSpPr>
          <p:nvPr/>
        </p:nvCxnSpPr>
        <p:spPr>
          <a:xfrm>
            <a:off x="3827131" y="1788633"/>
            <a:ext cx="770906" cy="5431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1" name="Straight Arrow Connector 520">
            <a:extLst>
              <a:ext uri="{FF2B5EF4-FFF2-40B4-BE49-F238E27FC236}">
                <a16:creationId xmlns:a16="http://schemas.microsoft.com/office/drawing/2014/main" id="{B817C4D1-1724-C13D-0E29-52025B1A0D2D}"/>
              </a:ext>
            </a:extLst>
          </p:cNvPr>
          <p:cNvCxnSpPr>
            <a:cxnSpLocks/>
            <a:stCxn id="538" idx="6"/>
            <a:endCxn id="541" idx="2"/>
          </p:cNvCxnSpPr>
          <p:nvPr/>
        </p:nvCxnSpPr>
        <p:spPr>
          <a:xfrm flipV="1">
            <a:off x="3885689" y="1641926"/>
            <a:ext cx="651787" cy="533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2" name="Straight Arrow Connector 521">
            <a:extLst>
              <a:ext uri="{FF2B5EF4-FFF2-40B4-BE49-F238E27FC236}">
                <a16:creationId xmlns:a16="http://schemas.microsoft.com/office/drawing/2014/main" id="{8853B4FE-4494-EADA-F6EA-2893C013A9B3}"/>
              </a:ext>
            </a:extLst>
          </p:cNvPr>
          <p:cNvCxnSpPr>
            <a:cxnSpLocks/>
            <a:stCxn id="570" idx="7"/>
            <a:endCxn id="545" idx="3"/>
          </p:cNvCxnSpPr>
          <p:nvPr/>
        </p:nvCxnSpPr>
        <p:spPr>
          <a:xfrm flipV="1">
            <a:off x="4885976" y="2627201"/>
            <a:ext cx="772697" cy="57872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3" name="Straight Arrow Connector 522">
            <a:extLst>
              <a:ext uri="{FF2B5EF4-FFF2-40B4-BE49-F238E27FC236}">
                <a16:creationId xmlns:a16="http://schemas.microsoft.com/office/drawing/2014/main" id="{39F61531-2CB7-908D-A431-290CBD7C5571}"/>
              </a:ext>
            </a:extLst>
          </p:cNvPr>
          <p:cNvCxnSpPr>
            <a:cxnSpLocks/>
            <a:stCxn id="568" idx="5"/>
            <a:endCxn id="567" idx="1"/>
          </p:cNvCxnSpPr>
          <p:nvPr/>
        </p:nvCxnSpPr>
        <p:spPr>
          <a:xfrm>
            <a:off x="4891368" y="2616132"/>
            <a:ext cx="774357" cy="58795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Straight Arrow Connector 523">
            <a:extLst>
              <a:ext uri="{FF2B5EF4-FFF2-40B4-BE49-F238E27FC236}">
                <a16:creationId xmlns:a16="http://schemas.microsoft.com/office/drawing/2014/main" id="{357FDCC7-C8E4-9B7B-F6AC-DB02884ED57C}"/>
              </a:ext>
            </a:extLst>
          </p:cNvPr>
          <p:cNvCxnSpPr>
            <a:cxnSpLocks/>
            <a:stCxn id="546" idx="7"/>
            <a:endCxn id="547" idx="3"/>
          </p:cNvCxnSpPr>
          <p:nvPr/>
        </p:nvCxnSpPr>
        <p:spPr>
          <a:xfrm flipV="1">
            <a:off x="5941616" y="1783298"/>
            <a:ext cx="738253" cy="142828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5" name="Straight Arrow Connector 524">
            <a:extLst>
              <a:ext uri="{FF2B5EF4-FFF2-40B4-BE49-F238E27FC236}">
                <a16:creationId xmlns:a16="http://schemas.microsoft.com/office/drawing/2014/main" id="{2B058035-8801-0CF3-2F80-D5F03E7DBC17}"/>
              </a:ext>
            </a:extLst>
          </p:cNvPr>
          <p:cNvCxnSpPr>
            <a:cxnSpLocks/>
            <a:stCxn id="567" idx="6"/>
            <a:endCxn id="562" idx="3"/>
          </p:cNvCxnSpPr>
          <p:nvPr/>
        </p:nvCxnSpPr>
        <p:spPr>
          <a:xfrm flipV="1">
            <a:off x="6007028" y="2627366"/>
            <a:ext cx="674628" cy="71890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Straight Arrow Connector 525">
            <a:extLst>
              <a:ext uri="{FF2B5EF4-FFF2-40B4-BE49-F238E27FC236}">
                <a16:creationId xmlns:a16="http://schemas.microsoft.com/office/drawing/2014/main" id="{AABEB66E-A3D1-CAD7-740B-D648337475C1}"/>
              </a:ext>
            </a:extLst>
          </p:cNvPr>
          <p:cNvCxnSpPr>
            <a:cxnSpLocks/>
            <a:stCxn id="543" idx="6"/>
            <a:endCxn id="567" idx="2"/>
          </p:cNvCxnSpPr>
          <p:nvPr/>
        </p:nvCxnSpPr>
        <p:spPr>
          <a:xfrm flipV="1">
            <a:off x="4938236" y="3346271"/>
            <a:ext cx="668931" cy="873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7" name="Straight Arrow Connector 526">
            <a:extLst>
              <a:ext uri="{FF2B5EF4-FFF2-40B4-BE49-F238E27FC236}">
                <a16:creationId xmlns:a16="http://schemas.microsoft.com/office/drawing/2014/main" id="{D6BF9D51-5F94-B6F7-C01D-25FA912AADF9}"/>
              </a:ext>
            </a:extLst>
          </p:cNvPr>
          <p:cNvCxnSpPr>
            <a:cxnSpLocks/>
            <a:stCxn id="547" idx="5"/>
            <a:endCxn id="552" idx="1"/>
          </p:cNvCxnSpPr>
          <p:nvPr/>
        </p:nvCxnSpPr>
        <p:spPr>
          <a:xfrm>
            <a:off x="6962614" y="1783298"/>
            <a:ext cx="786285" cy="142294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8" name="!!arrow5">
            <a:extLst>
              <a:ext uri="{FF2B5EF4-FFF2-40B4-BE49-F238E27FC236}">
                <a16:creationId xmlns:a16="http://schemas.microsoft.com/office/drawing/2014/main" id="{EC12EE25-2EA9-90EB-5F90-B49716D2D7CE}"/>
              </a:ext>
            </a:extLst>
          </p:cNvPr>
          <p:cNvCxnSpPr>
            <a:cxnSpLocks/>
          </p:cNvCxnSpPr>
          <p:nvPr/>
        </p:nvCxnSpPr>
        <p:spPr>
          <a:xfrm>
            <a:off x="6936689" y="1792047"/>
            <a:ext cx="790575" cy="21621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9" name="!!arrow7">
            <a:extLst>
              <a:ext uri="{FF2B5EF4-FFF2-40B4-BE49-F238E27FC236}">
                <a16:creationId xmlns:a16="http://schemas.microsoft.com/office/drawing/2014/main" id="{88400EC0-4AF0-6BAC-2184-62F195D80B4E}"/>
              </a:ext>
            </a:extLst>
          </p:cNvPr>
          <p:cNvCxnSpPr>
            <a:cxnSpLocks/>
          </p:cNvCxnSpPr>
          <p:nvPr/>
        </p:nvCxnSpPr>
        <p:spPr>
          <a:xfrm>
            <a:off x="6962775" y="2619375"/>
            <a:ext cx="819150" cy="21812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0" name="Straight Arrow Connector 529">
            <a:extLst>
              <a:ext uri="{FF2B5EF4-FFF2-40B4-BE49-F238E27FC236}">
                <a16:creationId xmlns:a16="http://schemas.microsoft.com/office/drawing/2014/main" id="{BFBF6ECC-DF4A-2DCB-C62A-EE6725F38FB5}"/>
              </a:ext>
            </a:extLst>
          </p:cNvPr>
          <p:cNvCxnSpPr>
            <a:cxnSpLocks/>
            <a:stCxn id="565" idx="7"/>
            <a:endCxn id="563" idx="2"/>
          </p:cNvCxnSpPr>
          <p:nvPr/>
        </p:nvCxnSpPr>
        <p:spPr>
          <a:xfrm flipV="1">
            <a:off x="5953862" y="1654809"/>
            <a:ext cx="667233" cy="67392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1" name="Straight Arrow Connector 530">
            <a:extLst>
              <a:ext uri="{FF2B5EF4-FFF2-40B4-BE49-F238E27FC236}">
                <a16:creationId xmlns:a16="http://schemas.microsoft.com/office/drawing/2014/main" id="{4B6CBE70-50BB-D70F-CA33-4F112959AF3A}"/>
              </a:ext>
            </a:extLst>
          </p:cNvPr>
          <p:cNvCxnSpPr>
            <a:cxnSpLocks/>
            <a:stCxn id="550" idx="5"/>
            <a:endCxn id="553" idx="1"/>
          </p:cNvCxnSpPr>
          <p:nvPr/>
        </p:nvCxnSpPr>
        <p:spPr>
          <a:xfrm>
            <a:off x="8035033" y="1783298"/>
            <a:ext cx="756677" cy="5484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2" name="Straight Arrow Connector 531">
            <a:extLst>
              <a:ext uri="{FF2B5EF4-FFF2-40B4-BE49-F238E27FC236}">
                <a16:creationId xmlns:a16="http://schemas.microsoft.com/office/drawing/2014/main" id="{DA93174E-2D34-C909-5DE8-743328E85BF2}"/>
              </a:ext>
            </a:extLst>
          </p:cNvPr>
          <p:cNvCxnSpPr>
            <a:cxnSpLocks/>
            <a:stCxn id="550" idx="6"/>
            <a:endCxn id="554" idx="2"/>
          </p:cNvCxnSpPr>
          <p:nvPr/>
        </p:nvCxnSpPr>
        <p:spPr>
          <a:xfrm>
            <a:off x="8093591" y="1641926"/>
            <a:ext cx="637558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Straight Arrow Connector 532">
            <a:extLst>
              <a:ext uri="{FF2B5EF4-FFF2-40B4-BE49-F238E27FC236}">
                <a16:creationId xmlns:a16="http://schemas.microsoft.com/office/drawing/2014/main" id="{D65FBF54-9226-589F-82C7-D8B90CDA829A}"/>
              </a:ext>
            </a:extLst>
          </p:cNvPr>
          <p:cNvCxnSpPr>
            <a:cxnSpLocks/>
            <a:stCxn id="561" idx="6"/>
            <a:endCxn id="558" idx="2"/>
          </p:cNvCxnSpPr>
          <p:nvPr/>
        </p:nvCxnSpPr>
        <p:spPr>
          <a:xfrm flipV="1">
            <a:off x="8094895" y="3353849"/>
            <a:ext cx="640402" cy="217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4" name="Straight Arrow Connector 533">
            <a:extLst>
              <a:ext uri="{FF2B5EF4-FFF2-40B4-BE49-F238E27FC236}">
                <a16:creationId xmlns:a16="http://schemas.microsoft.com/office/drawing/2014/main" id="{C897BEE3-0260-218D-8BE9-3E97863152FB}"/>
              </a:ext>
            </a:extLst>
          </p:cNvPr>
          <p:cNvCxnSpPr>
            <a:cxnSpLocks/>
            <a:endCxn id="553" idx="3"/>
          </p:cNvCxnSpPr>
          <p:nvPr/>
        </p:nvCxnSpPr>
        <p:spPr>
          <a:xfrm flipV="1">
            <a:off x="8038589" y="2621866"/>
            <a:ext cx="752470" cy="58437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5" name="Oval 534">
            <a:extLst>
              <a:ext uri="{FF2B5EF4-FFF2-40B4-BE49-F238E27FC236}">
                <a16:creationId xmlns:a16="http://schemas.microsoft.com/office/drawing/2014/main" id="{BDC67193-E9B9-89B9-4AF2-CC2B4E4C3F67}"/>
              </a:ext>
            </a:extLst>
          </p:cNvPr>
          <p:cNvSpPr/>
          <p:nvPr/>
        </p:nvSpPr>
        <p:spPr>
          <a:xfrm>
            <a:off x="2476904" y="145471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8C6DB4F9-FC3B-C267-34A0-DD6E489ACC5C}"/>
              </a:ext>
            </a:extLst>
          </p:cNvPr>
          <p:cNvSpPr/>
          <p:nvPr/>
        </p:nvSpPr>
        <p:spPr>
          <a:xfrm>
            <a:off x="2478907" y="228589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49EEBE75-BE69-AD18-772F-4BF8ACCB7C1B}"/>
              </a:ext>
            </a:extLst>
          </p:cNvPr>
          <p:cNvSpPr/>
          <p:nvPr/>
        </p:nvSpPr>
        <p:spPr>
          <a:xfrm>
            <a:off x="2478906" y="316040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F4EFD663-8E22-CC4B-2351-287AAE0F9E7F}"/>
              </a:ext>
            </a:extLst>
          </p:cNvPr>
          <p:cNvSpPr/>
          <p:nvPr/>
        </p:nvSpPr>
        <p:spPr>
          <a:xfrm>
            <a:off x="3485177" y="145471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id="{2E746FE8-A5DB-5405-8D45-27AA7D0EA756}"/>
              </a:ext>
            </a:extLst>
          </p:cNvPr>
          <p:cNvSpPr/>
          <p:nvPr/>
        </p:nvSpPr>
        <p:spPr>
          <a:xfrm>
            <a:off x="3487180" y="228589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id="{3E207181-BB87-F4D5-C9CA-17FED6CB8EBD}"/>
              </a:ext>
            </a:extLst>
          </p:cNvPr>
          <p:cNvSpPr/>
          <p:nvPr/>
        </p:nvSpPr>
        <p:spPr>
          <a:xfrm>
            <a:off x="3487911" y="316040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F52B52BD-B95C-A22D-D715-BCD302DBA118}"/>
              </a:ext>
            </a:extLst>
          </p:cNvPr>
          <p:cNvSpPr/>
          <p:nvPr/>
        </p:nvSpPr>
        <p:spPr>
          <a:xfrm>
            <a:off x="4536825" y="144937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A01AE27E-380F-2049-B672-F9013AF47395}"/>
              </a:ext>
            </a:extLst>
          </p:cNvPr>
          <p:cNvSpPr/>
          <p:nvPr/>
        </p:nvSpPr>
        <p:spPr>
          <a:xfrm>
            <a:off x="4538828" y="228056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9CC0E8B2-CEC6-E81F-7049-0B7FB8403CEE}"/>
              </a:ext>
            </a:extLst>
          </p:cNvPr>
          <p:cNvSpPr/>
          <p:nvPr/>
        </p:nvSpPr>
        <p:spPr>
          <a:xfrm>
            <a:off x="4538375" y="315507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B6DC8224-BBD2-CF8C-57F8-3254DF5C3BF2}"/>
              </a:ext>
            </a:extLst>
          </p:cNvPr>
          <p:cNvSpPr/>
          <p:nvPr/>
        </p:nvSpPr>
        <p:spPr>
          <a:xfrm>
            <a:off x="5598112" y="145471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EA7AF0DD-EE36-3D21-1723-00D7860245D9}"/>
              </a:ext>
            </a:extLst>
          </p:cNvPr>
          <p:cNvSpPr/>
          <p:nvPr/>
        </p:nvSpPr>
        <p:spPr>
          <a:xfrm>
            <a:off x="5600115" y="228589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2660254E-B200-311E-ECD8-3025F1808C28}"/>
              </a:ext>
            </a:extLst>
          </p:cNvPr>
          <p:cNvSpPr/>
          <p:nvPr/>
        </p:nvSpPr>
        <p:spPr>
          <a:xfrm>
            <a:off x="5599662" y="316040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3179D781-C916-A6C7-871D-9B919DA05D2F}"/>
              </a:ext>
            </a:extLst>
          </p:cNvPr>
          <p:cNvSpPr/>
          <p:nvPr/>
        </p:nvSpPr>
        <p:spPr>
          <a:xfrm>
            <a:off x="6620660" y="144937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464F4293-D63E-36FB-D30A-467FACF64970}"/>
              </a:ext>
            </a:extLst>
          </p:cNvPr>
          <p:cNvSpPr/>
          <p:nvPr/>
        </p:nvSpPr>
        <p:spPr>
          <a:xfrm>
            <a:off x="6622663" y="228056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9E27EF37-FBC7-C037-6EA4-A5D7B757F8AD}"/>
              </a:ext>
            </a:extLst>
          </p:cNvPr>
          <p:cNvSpPr/>
          <p:nvPr/>
        </p:nvSpPr>
        <p:spPr>
          <a:xfrm>
            <a:off x="6622210" y="315507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BDC33BBE-BC78-F475-852B-4F9BA894D77E}"/>
              </a:ext>
            </a:extLst>
          </p:cNvPr>
          <p:cNvSpPr/>
          <p:nvPr/>
        </p:nvSpPr>
        <p:spPr>
          <a:xfrm>
            <a:off x="7693079" y="144937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59F0DD41-8CF6-F4C1-E8E3-C45BEB6760D5}"/>
              </a:ext>
            </a:extLst>
          </p:cNvPr>
          <p:cNvSpPr/>
          <p:nvPr/>
        </p:nvSpPr>
        <p:spPr>
          <a:xfrm>
            <a:off x="7695082" y="228056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B2F998FD-C401-214B-FA2A-C9C10281DD21}"/>
              </a:ext>
            </a:extLst>
          </p:cNvPr>
          <p:cNvSpPr/>
          <p:nvPr/>
        </p:nvSpPr>
        <p:spPr>
          <a:xfrm>
            <a:off x="7689690" y="315507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533619BB-330E-2F89-BD1B-CB56C9606087}"/>
              </a:ext>
            </a:extLst>
          </p:cNvPr>
          <p:cNvSpPr/>
          <p:nvPr/>
        </p:nvSpPr>
        <p:spPr>
          <a:xfrm>
            <a:off x="8732501" y="2280563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id="{4ECC454F-E271-3917-37E2-44CF05832AC9}"/>
              </a:ext>
            </a:extLst>
          </p:cNvPr>
          <p:cNvSpPr/>
          <p:nvPr/>
        </p:nvSpPr>
        <p:spPr>
          <a:xfrm>
            <a:off x="8730498" y="1449378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5" name="Oval 554">
            <a:extLst>
              <a:ext uri="{FF2B5EF4-FFF2-40B4-BE49-F238E27FC236}">
                <a16:creationId xmlns:a16="http://schemas.microsoft.com/office/drawing/2014/main" id="{C4A9E953-ADBA-CE98-8919-241639BC7364}"/>
              </a:ext>
            </a:extLst>
          </p:cNvPr>
          <p:cNvSpPr/>
          <p:nvPr/>
        </p:nvSpPr>
        <p:spPr>
          <a:xfrm>
            <a:off x="8727109" y="315507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id="{7653DAB6-FAE1-4205-6AF9-37AB3A36AC39}"/>
              </a:ext>
            </a:extLst>
          </p:cNvPr>
          <p:cNvSpPr/>
          <p:nvPr/>
        </p:nvSpPr>
        <p:spPr>
          <a:xfrm>
            <a:off x="8740689" y="2280563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57" name="Oval 556">
            <a:extLst>
              <a:ext uri="{FF2B5EF4-FFF2-40B4-BE49-F238E27FC236}">
                <a16:creationId xmlns:a16="http://schemas.microsoft.com/office/drawing/2014/main" id="{59C82EE5-F292-11E6-3F02-B9874AEF021D}"/>
              </a:ext>
            </a:extLst>
          </p:cNvPr>
          <p:cNvSpPr/>
          <p:nvPr/>
        </p:nvSpPr>
        <p:spPr>
          <a:xfrm>
            <a:off x="8738593" y="1449378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58" name="Oval 557">
            <a:extLst>
              <a:ext uri="{FF2B5EF4-FFF2-40B4-BE49-F238E27FC236}">
                <a16:creationId xmlns:a16="http://schemas.microsoft.com/office/drawing/2014/main" id="{842731F9-DAF7-A001-9E66-BEC28721CB8D}"/>
              </a:ext>
            </a:extLst>
          </p:cNvPr>
          <p:cNvSpPr/>
          <p:nvPr/>
        </p:nvSpPr>
        <p:spPr>
          <a:xfrm>
            <a:off x="8735297" y="3152766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id="{48D15EA5-C70C-AA6C-9CE4-0AAC16A7AF54}"/>
              </a:ext>
            </a:extLst>
          </p:cNvPr>
          <p:cNvSpPr/>
          <p:nvPr/>
        </p:nvSpPr>
        <p:spPr>
          <a:xfrm>
            <a:off x="7704153" y="2282737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id="{06F1F908-BE8B-E5D5-0773-C37C1807D0BB}"/>
              </a:ext>
            </a:extLst>
          </p:cNvPr>
          <p:cNvSpPr/>
          <p:nvPr/>
        </p:nvSpPr>
        <p:spPr>
          <a:xfrm>
            <a:off x="7702150" y="1451552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id="{4FAD14DB-6A53-CEE6-C48E-44CF26394C90}"/>
              </a:ext>
            </a:extLst>
          </p:cNvPr>
          <p:cNvSpPr/>
          <p:nvPr/>
        </p:nvSpPr>
        <p:spPr>
          <a:xfrm>
            <a:off x="7695034" y="3154940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2" name="Oval 561">
            <a:extLst>
              <a:ext uri="{FF2B5EF4-FFF2-40B4-BE49-F238E27FC236}">
                <a16:creationId xmlns:a16="http://schemas.microsoft.com/office/drawing/2014/main" id="{19A98B0A-4BDB-6119-87FF-4F1B0E8017C0}"/>
              </a:ext>
            </a:extLst>
          </p:cNvPr>
          <p:cNvSpPr/>
          <p:nvPr/>
        </p:nvSpPr>
        <p:spPr>
          <a:xfrm>
            <a:off x="6623098" y="2286063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id="{BA3C610F-AE95-29A0-570F-34B82B4D2440}"/>
              </a:ext>
            </a:extLst>
          </p:cNvPr>
          <p:cNvSpPr/>
          <p:nvPr/>
        </p:nvSpPr>
        <p:spPr>
          <a:xfrm>
            <a:off x="6621095" y="1454878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id="{BBBDD96D-DFE4-C573-7B09-D07CEDD58FA1}"/>
              </a:ext>
            </a:extLst>
          </p:cNvPr>
          <p:cNvSpPr/>
          <p:nvPr/>
        </p:nvSpPr>
        <p:spPr>
          <a:xfrm>
            <a:off x="6617706" y="3157114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D02D47AB-52E8-00AB-0DE3-A4F1425EFEEF}"/>
              </a:ext>
            </a:extLst>
          </p:cNvPr>
          <p:cNvSpPr/>
          <p:nvPr/>
        </p:nvSpPr>
        <p:spPr>
          <a:xfrm>
            <a:off x="5612559" y="2270173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6" name="Oval 565">
            <a:extLst>
              <a:ext uri="{FF2B5EF4-FFF2-40B4-BE49-F238E27FC236}">
                <a16:creationId xmlns:a16="http://schemas.microsoft.com/office/drawing/2014/main" id="{03F4908B-E1F2-2D2E-BE73-B04A1D185EEB}"/>
              </a:ext>
            </a:extLst>
          </p:cNvPr>
          <p:cNvSpPr/>
          <p:nvPr/>
        </p:nvSpPr>
        <p:spPr>
          <a:xfrm>
            <a:off x="5610556" y="1436190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7" name="Oval 566">
            <a:extLst>
              <a:ext uri="{FF2B5EF4-FFF2-40B4-BE49-F238E27FC236}">
                <a16:creationId xmlns:a16="http://schemas.microsoft.com/office/drawing/2014/main" id="{4860CC6C-7F9E-C7B7-D5EE-D11CF1539BFA}"/>
              </a:ext>
            </a:extLst>
          </p:cNvPr>
          <p:cNvSpPr/>
          <p:nvPr/>
        </p:nvSpPr>
        <p:spPr>
          <a:xfrm>
            <a:off x="5607167" y="3145188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8" name="Oval 567">
            <a:extLst>
              <a:ext uri="{FF2B5EF4-FFF2-40B4-BE49-F238E27FC236}">
                <a16:creationId xmlns:a16="http://schemas.microsoft.com/office/drawing/2014/main" id="{C1DB6A90-4C34-9F98-EA15-B08F9D23EB32}"/>
              </a:ext>
            </a:extLst>
          </p:cNvPr>
          <p:cNvSpPr/>
          <p:nvPr/>
        </p:nvSpPr>
        <p:spPr>
          <a:xfrm>
            <a:off x="4550065" y="2274829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69" name="Oval 568">
            <a:extLst>
              <a:ext uri="{FF2B5EF4-FFF2-40B4-BE49-F238E27FC236}">
                <a16:creationId xmlns:a16="http://schemas.microsoft.com/office/drawing/2014/main" id="{E959536E-5A52-A25C-54EA-F947CC0CD12B}"/>
              </a:ext>
            </a:extLst>
          </p:cNvPr>
          <p:cNvSpPr/>
          <p:nvPr/>
        </p:nvSpPr>
        <p:spPr>
          <a:xfrm>
            <a:off x="4548959" y="1443644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id="{61828932-6F2A-07F4-18B3-B688DE9D38C3}"/>
              </a:ext>
            </a:extLst>
          </p:cNvPr>
          <p:cNvSpPr/>
          <p:nvPr/>
        </p:nvSpPr>
        <p:spPr>
          <a:xfrm>
            <a:off x="4544673" y="3147032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71" name="Oval 570">
            <a:extLst>
              <a:ext uri="{FF2B5EF4-FFF2-40B4-BE49-F238E27FC236}">
                <a16:creationId xmlns:a16="http://schemas.microsoft.com/office/drawing/2014/main" id="{98FBBA63-A3BE-EB82-FE80-2F3E1A8D73A7}"/>
              </a:ext>
            </a:extLst>
          </p:cNvPr>
          <p:cNvSpPr/>
          <p:nvPr/>
        </p:nvSpPr>
        <p:spPr>
          <a:xfrm>
            <a:off x="3496554" y="2304116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72" name="Oval 571">
            <a:extLst>
              <a:ext uri="{FF2B5EF4-FFF2-40B4-BE49-F238E27FC236}">
                <a16:creationId xmlns:a16="http://schemas.microsoft.com/office/drawing/2014/main" id="{BF5E3A02-332F-6CBE-4D9C-EC0CE8A1BF2B}"/>
              </a:ext>
            </a:extLst>
          </p:cNvPr>
          <p:cNvSpPr/>
          <p:nvPr/>
        </p:nvSpPr>
        <p:spPr>
          <a:xfrm>
            <a:off x="3494551" y="1469723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573" name="Oval 572">
            <a:extLst>
              <a:ext uri="{FF2B5EF4-FFF2-40B4-BE49-F238E27FC236}">
                <a16:creationId xmlns:a16="http://schemas.microsoft.com/office/drawing/2014/main" id="{A3FD7DF2-2F83-558F-A06D-6526E705BEAE}"/>
              </a:ext>
            </a:extLst>
          </p:cNvPr>
          <p:cNvSpPr/>
          <p:nvPr/>
        </p:nvSpPr>
        <p:spPr>
          <a:xfrm>
            <a:off x="3491162" y="3176319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DD4F3B36-3D9A-8946-654A-6CBD866917C4}"/>
              </a:ext>
            </a:extLst>
          </p:cNvPr>
          <p:cNvSpPr/>
          <p:nvPr/>
        </p:nvSpPr>
        <p:spPr>
          <a:xfrm>
            <a:off x="2489785" y="2300908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75" name="Oval 574">
            <a:extLst>
              <a:ext uri="{FF2B5EF4-FFF2-40B4-BE49-F238E27FC236}">
                <a16:creationId xmlns:a16="http://schemas.microsoft.com/office/drawing/2014/main" id="{7F60A554-9657-2EE1-A460-838B080A9510}"/>
              </a:ext>
            </a:extLst>
          </p:cNvPr>
          <p:cNvSpPr/>
          <p:nvPr/>
        </p:nvSpPr>
        <p:spPr>
          <a:xfrm>
            <a:off x="2487782" y="1469723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576" name="Oval 575">
            <a:extLst>
              <a:ext uri="{FF2B5EF4-FFF2-40B4-BE49-F238E27FC236}">
                <a16:creationId xmlns:a16="http://schemas.microsoft.com/office/drawing/2014/main" id="{46BFD30F-5B40-3B8E-D90C-DEFC0A2B9CE0}"/>
              </a:ext>
            </a:extLst>
          </p:cNvPr>
          <p:cNvSpPr/>
          <p:nvPr/>
        </p:nvSpPr>
        <p:spPr>
          <a:xfrm>
            <a:off x="2487782" y="3173111"/>
            <a:ext cx="399861" cy="40216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cxnSp>
        <p:nvCxnSpPr>
          <p:cNvPr id="577" name="Straight Arrow Connector 576">
            <a:extLst>
              <a:ext uri="{FF2B5EF4-FFF2-40B4-BE49-F238E27FC236}">
                <a16:creationId xmlns:a16="http://schemas.microsoft.com/office/drawing/2014/main" id="{A22592E5-344C-A973-DA76-5CB0DAC8759B}"/>
              </a:ext>
            </a:extLst>
          </p:cNvPr>
          <p:cNvCxnSpPr>
            <a:cxnSpLocks/>
            <a:stCxn id="540" idx="7"/>
          </p:cNvCxnSpPr>
          <p:nvPr/>
        </p:nvCxnSpPr>
        <p:spPr>
          <a:xfrm flipV="1">
            <a:off x="3829214" y="2634759"/>
            <a:ext cx="775497" cy="58420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8" name="!!arrow2">
            <a:extLst>
              <a:ext uri="{FF2B5EF4-FFF2-40B4-BE49-F238E27FC236}">
                <a16:creationId xmlns:a16="http://schemas.microsoft.com/office/drawing/2014/main" id="{69B63F69-EEBF-F5E2-35AD-B7B5026AD2B5}"/>
              </a:ext>
            </a:extLst>
          </p:cNvPr>
          <p:cNvCxnSpPr>
            <a:cxnSpLocks/>
          </p:cNvCxnSpPr>
          <p:nvPr/>
        </p:nvCxnSpPr>
        <p:spPr>
          <a:xfrm>
            <a:off x="3829050" y="3495675"/>
            <a:ext cx="714375" cy="219075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9" name="Straight Arrow Connector 578">
            <a:extLst>
              <a:ext uri="{FF2B5EF4-FFF2-40B4-BE49-F238E27FC236}">
                <a16:creationId xmlns:a16="http://schemas.microsoft.com/office/drawing/2014/main" id="{79A1A836-6F7C-27E6-C7A8-1F13B6D71A47}"/>
              </a:ext>
            </a:extLst>
          </p:cNvPr>
          <p:cNvCxnSpPr>
            <a:cxnSpLocks/>
            <a:stCxn id="536" idx="6"/>
            <a:endCxn id="571" idx="2"/>
          </p:cNvCxnSpPr>
          <p:nvPr/>
        </p:nvCxnSpPr>
        <p:spPr>
          <a:xfrm>
            <a:off x="2878768" y="2485829"/>
            <a:ext cx="617786" cy="1821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0" name="Straight Arrow Connector 579">
            <a:extLst>
              <a:ext uri="{FF2B5EF4-FFF2-40B4-BE49-F238E27FC236}">
                <a16:creationId xmlns:a16="http://schemas.microsoft.com/office/drawing/2014/main" id="{FB1E1BF1-6D4B-4991-BB2A-2EC2D505E725}"/>
              </a:ext>
            </a:extLst>
          </p:cNvPr>
          <p:cNvCxnSpPr>
            <a:cxnSpLocks/>
            <a:stCxn id="574" idx="5"/>
            <a:endCxn id="573" idx="1"/>
          </p:cNvCxnSpPr>
          <p:nvPr/>
        </p:nvCxnSpPr>
        <p:spPr>
          <a:xfrm>
            <a:off x="2831088" y="2642211"/>
            <a:ext cx="718632" cy="59300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1" name="Straight Arrow Connector 580">
            <a:extLst>
              <a:ext uri="{FF2B5EF4-FFF2-40B4-BE49-F238E27FC236}">
                <a16:creationId xmlns:a16="http://schemas.microsoft.com/office/drawing/2014/main" id="{B211DA82-4797-8D5F-81E0-89AE97BD7F45}"/>
              </a:ext>
            </a:extLst>
          </p:cNvPr>
          <p:cNvCxnSpPr>
            <a:cxnSpLocks/>
            <a:stCxn id="576" idx="7"/>
            <a:endCxn id="572" idx="3"/>
          </p:cNvCxnSpPr>
          <p:nvPr/>
        </p:nvCxnSpPr>
        <p:spPr>
          <a:xfrm flipV="1">
            <a:off x="2829085" y="1811026"/>
            <a:ext cx="724024" cy="142098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2" name="Straight Arrow Connector 581">
            <a:extLst>
              <a:ext uri="{FF2B5EF4-FFF2-40B4-BE49-F238E27FC236}">
                <a16:creationId xmlns:a16="http://schemas.microsoft.com/office/drawing/2014/main" id="{F209586E-A4E5-259D-B470-BDBED9884208}"/>
              </a:ext>
            </a:extLst>
          </p:cNvPr>
          <p:cNvCxnSpPr>
            <a:cxnSpLocks/>
            <a:stCxn id="576" idx="6"/>
            <a:endCxn id="540" idx="2"/>
          </p:cNvCxnSpPr>
          <p:nvPr/>
        </p:nvCxnSpPr>
        <p:spPr>
          <a:xfrm flipV="1">
            <a:off x="2887643" y="3360336"/>
            <a:ext cx="600268" cy="1385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73D0F70A-1CA6-00B7-FF55-E992B4984C31}"/>
              </a:ext>
            </a:extLst>
          </p:cNvPr>
          <p:cNvSpPr/>
          <p:nvPr/>
        </p:nvSpPr>
        <p:spPr>
          <a:xfrm>
            <a:off x="4859524" y="1320902"/>
            <a:ext cx="794155" cy="173184"/>
          </a:xfrm>
          <a:custGeom>
            <a:avLst/>
            <a:gdLst>
              <a:gd name="connsiteX0" fmla="*/ 0 w 1542553"/>
              <a:gd name="connsiteY0" fmla="*/ 43489 h 798863"/>
              <a:gd name="connsiteX1" fmla="*/ 1137036 w 1542553"/>
              <a:gd name="connsiteY1" fmla="*/ 83246 h 798863"/>
              <a:gd name="connsiteX2" fmla="*/ 1542553 w 1542553"/>
              <a:gd name="connsiteY2" fmla="*/ 798863 h 798863"/>
              <a:gd name="connsiteX0" fmla="*/ 0 w 1542553"/>
              <a:gd name="connsiteY0" fmla="*/ 43489 h 782961"/>
              <a:gd name="connsiteX1" fmla="*/ 1137036 w 1542553"/>
              <a:gd name="connsiteY1" fmla="*/ 83246 h 782961"/>
              <a:gd name="connsiteX2" fmla="*/ 1542553 w 1542553"/>
              <a:gd name="connsiteY2" fmla="*/ 782961 h 782961"/>
              <a:gd name="connsiteX0" fmla="*/ 0 w 1296063"/>
              <a:gd name="connsiteY0" fmla="*/ 799620 h 799620"/>
              <a:gd name="connsiteX1" fmla="*/ 890546 w 1296063"/>
              <a:gd name="connsiteY1" fmla="*/ 12442 h 799620"/>
              <a:gd name="connsiteX2" fmla="*/ 1296063 w 1296063"/>
              <a:gd name="connsiteY2" fmla="*/ 712157 h 799620"/>
              <a:gd name="connsiteX0" fmla="*/ 0 w 1296063"/>
              <a:gd name="connsiteY0" fmla="*/ 487752 h 487752"/>
              <a:gd name="connsiteX1" fmla="*/ 326003 w 1296063"/>
              <a:gd name="connsiteY1" fmla="*/ 18627 h 487752"/>
              <a:gd name="connsiteX2" fmla="*/ 1296063 w 1296063"/>
              <a:gd name="connsiteY2" fmla="*/ 400289 h 487752"/>
              <a:gd name="connsiteX0" fmla="*/ 0 w 652007"/>
              <a:gd name="connsiteY0" fmla="*/ 487752 h 487752"/>
              <a:gd name="connsiteX1" fmla="*/ 326003 w 652007"/>
              <a:gd name="connsiteY1" fmla="*/ 18627 h 487752"/>
              <a:gd name="connsiteX2" fmla="*/ 652007 w 652007"/>
              <a:gd name="connsiteY2" fmla="*/ 368483 h 487752"/>
              <a:gd name="connsiteX0" fmla="*/ 0 w 715617"/>
              <a:gd name="connsiteY0" fmla="*/ 380345 h 380345"/>
              <a:gd name="connsiteX1" fmla="*/ 389613 w 715617"/>
              <a:gd name="connsiteY1" fmla="*/ 22538 h 380345"/>
              <a:gd name="connsiteX2" fmla="*/ 715617 w 715617"/>
              <a:gd name="connsiteY2" fmla="*/ 372394 h 380345"/>
              <a:gd name="connsiteX0" fmla="*/ 0 w 715617"/>
              <a:gd name="connsiteY0" fmla="*/ 385885 h 385885"/>
              <a:gd name="connsiteX1" fmla="*/ 389613 w 715617"/>
              <a:gd name="connsiteY1" fmla="*/ 28078 h 385885"/>
              <a:gd name="connsiteX2" fmla="*/ 715617 w 715617"/>
              <a:gd name="connsiteY2" fmla="*/ 377934 h 385885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18340 h 218340"/>
              <a:gd name="connsiteX1" fmla="*/ 389613 w 715617"/>
              <a:gd name="connsiteY1" fmla="*/ 3656 h 218340"/>
              <a:gd name="connsiteX2" fmla="*/ 715617 w 715617"/>
              <a:gd name="connsiteY2" fmla="*/ 210389 h 218340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71715"/>
              <a:gd name="connsiteY0" fmla="*/ 150957 h 207519"/>
              <a:gd name="connsiteX1" fmla="*/ 445711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957 h 207519"/>
              <a:gd name="connsiteX1" fmla="*/ 358759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213 h 206775"/>
              <a:gd name="connsiteX1" fmla="*/ 358759 w 771715"/>
              <a:gd name="connsiteY1" fmla="*/ 42 h 206775"/>
              <a:gd name="connsiteX2" fmla="*/ 771715 w 771715"/>
              <a:gd name="connsiteY2" fmla="*/ 206775 h 206775"/>
              <a:gd name="connsiteX0" fmla="*/ 0 w 771715"/>
              <a:gd name="connsiteY0" fmla="*/ 153015 h 209577"/>
              <a:gd name="connsiteX1" fmla="*/ 400832 w 771715"/>
              <a:gd name="connsiteY1" fmla="*/ 39 h 209577"/>
              <a:gd name="connsiteX2" fmla="*/ 771715 w 771715"/>
              <a:gd name="connsiteY2" fmla="*/ 209577 h 209577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155" h="173184">
                <a:moveTo>
                  <a:pt x="0" y="153086"/>
                </a:moveTo>
                <a:cubicBezTo>
                  <a:pt x="90115" y="70259"/>
                  <a:pt x="268473" y="-3240"/>
                  <a:pt x="400832" y="110"/>
                </a:cubicBezTo>
                <a:cubicBezTo>
                  <a:pt x="533191" y="3460"/>
                  <a:pt x="644673" y="38275"/>
                  <a:pt x="794155" y="173184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AA093270-F1CB-A342-0943-FF10BC9E2108}"/>
              </a:ext>
            </a:extLst>
          </p:cNvPr>
          <p:cNvSpPr/>
          <p:nvPr/>
        </p:nvSpPr>
        <p:spPr>
          <a:xfrm rot="10800000">
            <a:off x="4873784" y="1824078"/>
            <a:ext cx="782936" cy="173083"/>
          </a:xfrm>
          <a:custGeom>
            <a:avLst/>
            <a:gdLst>
              <a:gd name="connsiteX0" fmla="*/ 0 w 1542553"/>
              <a:gd name="connsiteY0" fmla="*/ 43489 h 798863"/>
              <a:gd name="connsiteX1" fmla="*/ 1137036 w 1542553"/>
              <a:gd name="connsiteY1" fmla="*/ 83246 h 798863"/>
              <a:gd name="connsiteX2" fmla="*/ 1542553 w 1542553"/>
              <a:gd name="connsiteY2" fmla="*/ 798863 h 798863"/>
              <a:gd name="connsiteX0" fmla="*/ 0 w 1542553"/>
              <a:gd name="connsiteY0" fmla="*/ 43489 h 782961"/>
              <a:gd name="connsiteX1" fmla="*/ 1137036 w 1542553"/>
              <a:gd name="connsiteY1" fmla="*/ 83246 h 782961"/>
              <a:gd name="connsiteX2" fmla="*/ 1542553 w 1542553"/>
              <a:gd name="connsiteY2" fmla="*/ 782961 h 782961"/>
              <a:gd name="connsiteX0" fmla="*/ 0 w 1296063"/>
              <a:gd name="connsiteY0" fmla="*/ 799620 h 799620"/>
              <a:gd name="connsiteX1" fmla="*/ 890546 w 1296063"/>
              <a:gd name="connsiteY1" fmla="*/ 12442 h 799620"/>
              <a:gd name="connsiteX2" fmla="*/ 1296063 w 1296063"/>
              <a:gd name="connsiteY2" fmla="*/ 712157 h 799620"/>
              <a:gd name="connsiteX0" fmla="*/ 0 w 1296063"/>
              <a:gd name="connsiteY0" fmla="*/ 487752 h 487752"/>
              <a:gd name="connsiteX1" fmla="*/ 326003 w 1296063"/>
              <a:gd name="connsiteY1" fmla="*/ 18627 h 487752"/>
              <a:gd name="connsiteX2" fmla="*/ 1296063 w 1296063"/>
              <a:gd name="connsiteY2" fmla="*/ 400289 h 487752"/>
              <a:gd name="connsiteX0" fmla="*/ 0 w 652007"/>
              <a:gd name="connsiteY0" fmla="*/ 487752 h 487752"/>
              <a:gd name="connsiteX1" fmla="*/ 326003 w 652007"/>
              <a:gd name="connsiteY1" fmla="*/ 18627 h 487752"/>
              <a:gd name="connsiteX2" fmla="*/ 652007 w 652007"/>
              <a:gd name="connsiteY2" fmla="*/ 368483 h 487752"/>
              <a:gd name="connsiteX0" fmla="*/ 0 w 715617"/>
              <a:gd name="connsiteY0" fmla="*/ 380345 h 380345"/>
              <a:gd name="connsiteX1" fmla="*/ 389613 w 715617"/>
              <a:gd name="connsiteY1" fmla="*/ 22538 h 380345"/>
              <a:gd name="connsiteX2" fmla="*/ 715617 w 715617"/>
              <a:gd name="connsiteY2" fmla="*/ 372394 h 380345"/>
              <a:gd name="connsiteX0" fmla="*/ 0 w 715617"/>
              <a:gd name="connsiteY0" fmla="*/ 385885 h 385885"/>
              <a:gd name="connsiteX1" fmla="*/ 389613 w 715617"/>
              <a:gd name="connsiteY1" fmla="*/ 28078 h 385885"/>
              <a:gd name="connsiteX2" fmla="*/ 715617 w 715617"/>
              <a:gd name="connsiteY2" fmla="*/ 377934 h 385885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56209 h 256209"/>
              <a:gd name="connsiteX1" fmla="*/ 389613 w 715617"/>
              <a:gd name="connsiteY1" fmla="*/ 41525 h 256209"/>
              <a:gd name="connsiteX2" fmla="*/ 715617 w 715617"/>
              <a:gd name="connsiteY2" fmla="*/ 248258 h 256209"/>
              <a:gd name="connsiteX0" fmla="*/ 0 w 715617"/>
              <a:gd name="connsiteY0" fmla="*/ 218340 h 218340"/>
              <a:gd name="connsiteX1" fmla="*/ 389613 w 715617"/>
              <a:gd name="connsiteY1" fmla="*/ 3656 h 218340"/>
              <a:gd name="connsiteX2" fmla="*/ 715617 w 715617"/>
              <a:gd name="connsiteY2" fmla="*/ 210389 h 218340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27601 h 227601"/>
              <a:gd name="connsiteX1" fmla="*/ 389613 w 715617"/>
              <a:gd name="connsiteY1" fmla="*/ 12917 h 227601"/>
              <a:gd name="connsiteX2" fmla="*/ 715617 w 715617"/>
              <a:gd name="connsiteY2" fmla="*/ 219650 h 227601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15617"/>
              <a:gd name="connsiteY0" fmla="*/ 214707 h 214707"/>
              <a:gd name="connsiteX1" fmla="*/ 389613 w 715617"/>
              <a:gd name="connsiteY1" fmla="*/ 23 h 214707"/>
              <a:gd name="connsiteX2" fmla="*/ 715617 w 715617"/>
              <a:gd name="connsiteY2" fmla="*/ 206756 h 214707"/>
              <a:gd name="connsiteX0" fmla="*/ 0 w 771715"/>
              <a:gd name="connsiteY0" fmla="*/ 150957 h 207519"/>
              <a:gd name="connsiteX1" fmla="*/ 445711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957 h 207519"/>
              <a:gd name="connsiteX1" fmla="*/ 358759 w 771715"/>
              <a:gd name="connsiteY1" fmla="*/ 786 h 207519"/>
              <a:gd name="connsiteX2" fmla="*/ 771715 w 771715"/>
              <a:gd name="connsiteY2" fmla="*/ 207519 h 207519"/>
              <a:gd name="connsiteX0" fmla="*/ 0 w 771715"/>
              <a:gd name="connsiteY0" fmla="*/ 150213 h 206775"/>
              <a:gd name="connsiteX1" fmla="*/ 358759 w 771715"/>
              <a:gd name="connsiteY1" fmla="*/ 42 h 206775"/>
              <a:gd name="connsiteX2" fmla="*/ 771715 w 771715"/>
              <a:gd name="connsiteY2" fmla="*/ 206775 h 206775"/>
              <a:gd name="connsiteX0" fmla="*/ 0 w 771715"/>
              <a:gd name="connsiteY0" fmla="*/ 153015 h 209577"/>
              <a:gd name="connsiteX1" fmla="*/ 400832 w 771715"/>
              <a:gd name="connsiteY1" fmla="*/ 39 h 209577"/>
              <a:gd name="connsiteX2" fmla="*/ 771715 w 771715"/>
              <a:gd name="connsiteY2" fmla="*/ 209577 h 209577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53086 h 173184"/>
              <a:gd name="connsiteX1" fmla="*/ 400832 w 794155"/>
              <a:gd name="connsiteY1" fmla="*/ 110 h 173184"/>
              <a:gd name="connsiteX2" fmla="*/ 794155 w 794155"/>
              <a:gd name="connsiteY2" fmla="*/ 173184 h 173184"/>
              <a:gd name="connsiteX0" fmla="*/ 0 w 794155"/>
              <a:gd name="connsiteY0" fmla="*/ 167009 h 173083"/>
              <a:gd name="connsiteX1" fmla="*/ 400832 w 794155"/>
              <a:gd name="connsiteY1" fmla="*/ 9 h 173083"/>
              <a:gd name="connsiteX2" fmla="*/ 794155 w 794155"/>
              <a:gd name="connsiteY2" fmla="*/ 173083 h 173083"/>
              <a:gd name="connsiteX0" fmla="*/ 0 w 782936"/>
              <a:gd name="connsiteY0" fmla="*/ 167009 h 173083"/>
              <a:gd name="connsiteX1" fmla="*/ 400832 w 782936"/>
              <a:gd name="connsiteY1" fmla="*/ 9 h 173083"/>
              <a:gd name="connsiteX2" fmla="*/ 782936 w 782936"/>
              <a:gd name="connsiteY2" fmla="*/ 173083 h 1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936" h="173083">
                <a:moveTo>
                  <a:pt x="0" y="167009"/>
                </a:moveTo>
                <a:cubicBezTo>
                  <a:pt x="90115" y="84182"/>
                  <a:pt x="270343" y="-1003"/>
                  <a:pt x="400832" y="9"/>
                </a:cubicBezTo>
                <a:cubicBezTo>
                  <a:pt x="531321" y="1021"/>
                  <a:pt x="633454" y="38174"/>
                  <a:pt x="782936" y="173083"/>
                </a:cubicBez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5" name="Straight Arrow Connector 584">
            <a:extLst>
              <a:ext uri="{FF2B5EF4-FFF2-40B4-BE49-F238E27FC236}">
                <a16:creationId xmlns:a16="http://schemas.microsoft.com/office/drawing/2014/main" id="{F1A576F8-F619-0E58-D0E6-45178C3FC76B}"/>
              </a:ext>
            </a:extLst>
          </p:cNvPr>
          <p:cNvCxnSpPr>
            <a:cxnSpLocks/>
            <a:stCxn id="565" idx="5"/>
            <a:endCxn id="564" idx="2"/>
          </p:cNvCxnSpPr>
          <p:nvPr/>
        </p:nvCxnSpPr>
        <p:spPr>
          <a:xfrm>
            <a:off x="5953862" y="2611476"/>
            <a:ext cx="663844" cy="74672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6" name="Straight Arrow Connector 585">
            <a:extLst>
              <a:ext uri="{FF2B5EF4-FFF2-40B4-BE49-F238E27FC236}">
                <a16:creationId xmlns:a16="http://schemas.microsoft.com/office/drawing/2014/main" id="{37A8FC64-B6C3-4440-FFFE-42DEC91A2C49}"/>
              </a:ext>
            </a:extLst>
          </p:cNvPr>
          <p:cNvCxnSpPr>
            <a:cxnSpLocks/>
            <a:stCxn id="564" idx="6"/>
            <a:endCxn id="561" idx="2"/>
          </p:cNvCxnSpPr>
          <p:nvPr/>
        </p:nvCxnSpPr>
        <p:spPr>
          <a:xfrm flipV="1">
            <a:off x="7017567" y="3356023"/>
            <a:ext cx="677467" cy="217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7" name="!!arrow6">
            <a:extLst>
              <a:ext uri="{FF2B5EF4-FFF2-40B4-BE49-F238E27FC236}">
                <a16:creationId xmlns:a16="http://schemas.microsoft.com/office/drawing/2014/main" id="{996F9224-95F4-427E-12C6-A3F583D1E2F5}"/>
              </a:ext>
            </a:extLst>
          </p:cNvPr>
          <p:cNvCxnSpPr>
            <a:cxnSpLocks/>
          </p:cNvCxnSpPr>
          <p:nvPr/>
        </p:nvCxnSpPr>
        <p:spPr>
          <a:xfrm>
            <a:off x="6972300" y="2647950"/>
            <a:ext cx="752475" cy="132397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8" name="!!arrow8">
            <a:extLst>
              <a:ext uri="{FF2B5EF4-FFF2-40B4-BE49-F238E27FC236}">
                <a16:creationId xmlns:a16="http://schemas.microsoft.com/office/drawing/2014/main" id="{072736B2-4A11-7F07-53BF-E3456B8BA46A}"/>
              </a:ext>
            </a:extLst>
          </p:cNvPr>
          <p:cNvCxnSpPr>
            <a:cxnSpLocks/>
          </p:cNvCxnSpPr>
          <p:nvPr/>
        </p:nvCxnSpPr>
        <p:spPr>
          <a:xfrm>
            <a:off x="6981825" y="3495675"/>
            <a:ext cx="742950" cy="13049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9" name="Straight Arrow Connector 588">
            <a:extLst>
              <a:ext uri="{FF2B5EF4-FFF2-40B4-BE49-F238E27FC236}">
                <a16:creationId xmlns:a16="http://schemas.microsoft.com/office/drawing/2014/main" id="{448E47BA-C988-CB7F-2F80-AEA93E5BDEC3}"/>
              </a:ext>
            </a:extLst>
          </p:cNvPr>
          <p:cNvCxnSpPr>
            <a:cxnSpLocks/>
            <a:stCxn id="559" idx="5"/>
            <a:endCxn id="558" idx="1"/>
          </p:cNvCxnSpPr>
          <p:nvPr/>
        </p:nvCxnSpPr>
        <p:spPr>
          <a:xfrm>
            <a:off x="8045456" y="2624040"/>
            <a:ext cx="748399" cy="58762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0" name="Straight Arrow Connector 589">
            <a:extLst>
              <a:ext uri="{FF2B5EF4-FFF2-40B4-BE49-F238E27FC236}">
                <a16:creationId xmlns:a16="http://schemas.microsoft.com/office/drawing/2014/main" id="{7EA83155-0046-287F-EC97-F8BDC1199758}"/>
              </a:ext>
            </a:extLst>
          </p:cNvPr>
          <p:cNvCxnSpPr>
            <a:cxnSpLocks/>
            <a:stCxn id="559" idx="7"/>
            <a:endCxn id="557" idx="3"/>
          </p:cNvCxnSpPr>
          <p:nvPr/>
        </p:nvCxnSpPr>
        <p:spPr>
          <a:xfrm flipV="1">
            <a:off x="8045456" y="1790681"/>
            <a:ext cx="751695" cy="55061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1" name="Oval 1160">
            <a:extLst>
              <a:ext uri="{FF2B5EF4-FFF2-40B4-BE49-F238E27FC236}">
                <a16:creationId xmlns:a16="http://schemas.microsoft.com/office/drawing/2014/main" id="{6C1552DA-4771-85AA-181E-89D48112EEDF}"/>
              </a:ext>
            </a:extLst>
          </p:cNvPr>
          <p:cNvSpPr/>
          <p:nvPr/>
        </p:nvSpPr>
        <p:spPr>
          <a:xfrm>
            <a:off x="8722328" y="3916549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163" name="Oval 1162">
            <a:extLst>
              <a:ext uri="{FF2B5EF4-FFF2-40B4-BE49-F238E27FC236}">
                <a16:creationId xmlns:a16="http://schemas.microsoft.com/office/drawing/2014/main" id="{796E0226-51F4-133F-64C6-3182661335C3}"/>
              </a:ext>
            </a:extLst>
          </p:cNvPr>
          <p:cNvSpPr/>
          <p:nvPr/>
        </p:nvSpPr>
        <p:spPr>
          <a:xfrm>
            <a:off x="8722328" y="4745000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164" name="Oval 1163">
            <a:extLst>
              <a:ext uri="{FF2B5EF4-FFF2-40B4-BE49-F238E27FC236}">
                <a16:creationId xmlns:a16="http://schemas.microsoft.com/office/drawing/2014/main" id="{01783AC8-48F8-FA3B-14F9-FFF6FE79F31E}"/>
              </a:ext>
            </a:extLst>
          </p:cNvPr>
          <p:cNvSpPr/>
          <p:nvPr/>
        </p:nvSpPr>
        <p:spPr>
          <a:xfrm>
            <a:off x="8722328" y="5631846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✔️</a:t>
            </a:r>
          </a:p>
        </p:txBody>
      </p:sp>
      <p:sp>
        <p:nvSpPr>
          <p:cNvPr id="1165" name="Oval 1164">
            <a:extLst>
              <a:ext uri="{FF2B5EF4-FFF2-40B4-BE49-F238E27FC236}">
                <a16:creationId xmlns:a16="http://schemas.microsoft.com/office/drawing/2014/main" id="{11D0F0A9-039D-F558-5E26-9F851E7A5B2A}"/>
              </a:ext>
            </a:extLst>
          </p:cNvPr>
          <p:cNvSpPr/>
          <p:nvPr/>
        </p:nvSpPr>
        <p:spPr>
          <a:xfrm>
            <a:off x="8746037" y="1451551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1166" name="Oval 1165">
            <a:extLst>
              <a:ext uri="{FF2B5EF4-FFF2-40B4-BE49-F238E27FC236}">
                <a16:creationId xmlns:a16="http://schemas.microsoft.com/office/drawing/2014/main" id="{F2A3B438-ABB1-3A5C-468C-F7DF52849AEF}"/>
              </a:ext>
            </a:extLst>
          </p:cNvPr>
          <p:cNvSpPr/>
          <p:nvPr/>
        </p:nvSpPr>
        <p:spPr>
          <a:xfrm>
            <a:off x="8738592" y="2278916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p:sp>
        <p:nvSpPr>
          <p:cNvPr id="1167" name="Oval 1166">
            <a:extLst>
              <a:ext uri="{FF2B5EF4-FFF2-40B4-BE49-F238E27FC236}">
                <a16:creationId xmlns:a16="http://schemas.microsoft.com/office/drawing/2014/main" id="{ABE55581-B98C-6C11-66FB-C4C15F48CCA7}"/>
              </a:ext>
            </a:extLst>
          </p:cNvPr>
          <p:cNvSpPr/>
          <p:nvPr/>
        </p:nvSpPr>
        <p:spPr>
          <a:xfrm>
            <a:off x="8736979" y="3156958"/>
            <a:ext cx="399861" cy="399861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8" name="TextBox 1167">
                <a:extLst>
                  <a:ext uri="{FF2B5EF4-FFF2-40B4-BE49-F238E27FC236}">
                    <a16:creationId xmlns:a16="http://schemas.microsoft.com/office/drawing/2014/main" id="{18B8FF35-D6FB-1220-7B2E-381F5DD6D4DE}"/>
                  </a:ext>
                </a:extLst>
              </p:cNvPr>
              <p:cNvSpPr txBox="1"/>
              <p:nvPr/>
            </p:nvSpPr>
            <p:spPr>
              <a:xfrm>
                <a:off x="10062592" y="3429000"/>
                <a:ext cx="15603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regular, then so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68" name="TextBox 1167">
                <a:extLst>
                  <a:ext uri="{FF2B5EF4-FFF2-40B4-BE49-F238E27FC236}">
                    <a16:creationId xmlns:a16="http://schemas.microsoft.com/office/drawing/2014/main" id="{18B8FF35-D6FB-1220-7B2E-381F5DD6D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592" y="3429000"/>
                <a:ext cx="1560365" cy="646331"/>
              </a:xfrm>
              <a:prstGeom prst="rect">
                <a:avLst/>
              </a:prstGeom>
              <a:blipFill>
                <a:blip r:embed="rId13"/>
                <a:stretch>
                  <a:fillRect l="-3516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02759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6" grpId="0" animBg="1"/>
      <p:bldP spid="208" grpId="0"/>
      <p:bldP spid="209" grpId="0"/>
      <p:bldP spid="210" grpId="0"/>
      <p:bldP spid="203" grpId="0"/>
      <p:bldP spid="204" grpId="0"/>
      <p:bldP spid="205" grpId="0"/>
      <p:bldP spid="198" grpId="0"/>
      <p:bldP spid="199" grpId="0"/>
      <p:bldP spid="200" grpId="0"/>
      <p:bldP spid="193" grpId="0"/>
      <p:bldP spid="194" grpId="0"/>
      <p:bldP spid="195" grpId="0"/>
      <p:bldP spid="188" grpId="0"/>
      <p:bldP spid="189" grpId="0"/>
      <p:bldP spid="190" grpId="0"/>
      <p:bldP spid="183" grpId="0"/>
      <p:bldP spid="184" grpId="0"/>
      <p:bldP spid="185" grpId="0"/>
      <p:bldP spid="178" grpId="0"/>
      <p:bldP spid="179" grpId="0"/>
      <p:bldP spid="180" grpId="0"/>
      <p:bldP spid="556" grpId="0"/>
      <p:bldP spid="557" grpId="0"/>
      <p:bldP spid="558" grpId="0"/>
      <p:bldP spid="559" grpId="0"/>
      <p:bldP spid="560" grpId="0"/>
      <p:bldP spid="561" grpId="0"/>
      <p:bldP spid="562" grpId="0"/>
      <p:bldP spid="563" grpId="0"/>
      <p:bldP spid="564" grpId="0"/>
      <p:bldP spid="565" grpId="0"/>
      <p:bldP spid="566" grpId="0"/>
      <p:bldP spid="567" grpId="0"/>
      <p:bldP spid="568" grpId="0"/>
      <p:bldP spid="569" grpId="0"/>
      <p:bldP spid="570" grpId="0"/>
      <p:bldP spid="571" grpId="0"/>
      <p:bldP spid="572" grpId="0"/>
      <p:bldP spid="573" grpId="0"/>
      <p:bldP spid="574" grpId="0"/>
      <p:bldP spid="575" grpId="0"/>
      <p:bldP spid="576" grpId="0"/>
      <p:bldP spid="1161" grpId="0"/>
      <p:bldP spid="1163" grpId="0"/>
      <p:bldP spid="1164" grpId="0"/>
      <p:bldP spid="1165" grpId="0"/>
      <p:bldP spid="1166" grpId="0"/>
      <p:bldP spid="11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3D57-C938-2924-6352-0787D92D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Completing the proof of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482059-D288-BCBC-910C-2A08B86BC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2501" y="4200524"/>
                <a:ext cx="8077200" cy="254317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showed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fools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, so it also fools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482059-D288-BCBC-910C-2A08B86BC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501" y="4200524"/>
                <a:ext cx="8077200" cy="2543176"/>
              </a:xfrm>
              <a:blipFill>
                <a:blip r:embed="rId2"/>
                <a:stretch>
                  <a:fillRect l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6843FD-6025-656C-7E00-5ED6AE7E51AE}"/>
                  </a:ext>
                </a:extLst>
              </p:cNvPr>
              <p:cNvSpPr txBox="1"/>
              <p:nvPr/>
            </p:nvSpPr>
            <p:spPr>
              <a:xfrm>
                <a:off x="838200" y="1831597"/>
                <a:ext cx="10191751" cy="188077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chemeClr val="accent1"/>
                </a:solidFill>
              </a:ln>
            </p:spPr>
            <p:txBody>
              <a:bodyPr wrap="square" lIns="182880" tIns="91440" rIns="182880" bIns="18288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Lemma</a:t>
                </a:r>
                <a:r>
                  <a:rPr lang="en-US" sz="2400" dirty="0"/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be a PRG for width-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regular ROBPs</a:t>
                </a:r>
                <a:r>
                  <a:rPr lang="en-US" sz="2400" dirty="0"/>
                  <a:t> with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also a PRG for width-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regular unanimity programs</a:t>
                </a:r>
                <a:r>
                  <a:rPr lang="en-US" sz="2400" dirty="0"/>
                  <a:t> with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6843FD-6025-656C-7E00-5ED6AE7E5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1597"/>
                <a:ext cx="10191751" cy="1880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4183A59-6D51-AF8E-0576-6801E88EF513}"/>
              </a:ext>
            </a:extLst>
          </p:cNvPr>
          <p:cNvSpPr/>
          <p:nvPr/>
        </p:nvSpPr>
        <p:spPr>
          <a:xfrm>
            <a:off x="10668001" y="5157787"/>
            <a:ext cx="314325" cy="314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8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93177-56C9-A2A3-4257-0191B84E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74" y="1229851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Why the lemma is useful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4B74DC-1F19-33D8-9810-54ACC3918440}"/>
              </a:ext>
            </a:extLst>
          </p:cNvPr>
          <p:cNvGrpSpPr/>
          <p:nvPr/>
        </p:nvGrpSpPr>
        <p:grpSpPr>
          <a:xfrm>
            <a:off x="4865406" y="3022719"/>
            <a:ext cx="2461188" cy="2461188"/>
            <a:chOff x="4623275" y="470019"/>
            <a:chExt cx="2461188" cy="2461188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48E7AC3D-AA67-2BDA-6E69-B1792B946A79}"/>
                </a:ext>
              </a:extLst>
            </p:cNvPr>
            <p:cNvSpPr/>
            <p:nvPr/>
          </p:nvSpPr>
          <p:spPr>
            <a:xfrm>
              <a:off x="4623275" y="470019"/>
              <a:ext cx="2461188" cy="2461188"/>
            </a:xfrm>
            <a:prstGeom prst="diamond">
              <a:avLst/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43058F28-B12F-D5C6-8FFA-8F1FD6B48BAA}"/>
                </a:ext>
              </a:extLst>
            </p:cNvPr>
            <p:cNvSpPr/>
            <p:nvPr/>
          </p:nvSpPr>
          <p:spPr>
            <a:xfrm>
              <a:off x="4699475" y="546219"/>
              <a:ext cx="2308788" cy="2308788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3FB825-5C66-2A80-1C3F-BDA51BF55408}"/>
                </a:ext>
              </a:extLst>
            </p:cNvPr>
            <p:cNvGrpSpPr/>
            <p:nvPr/>
          </p:nvGrpSpPr>
          <p:grpSpPr>
            <a:xfrm>
              <a:off x="5264147" y="1376895"/>
              <a:ext cx="1188144" cy="1010808"/>
              <a:chOff x="5103879" y="4335477"/>
              <a:chExt cx="1188144" cy="101080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85AD3AC-88A1-D3DB-49BD-43501E147012}"/>
                  </a:ext>
                </a:extLst>
              </p:cNvPr>
              <p:cNvSpPr/>
              <p:nvPr/>
            </p:nvSpPr>
            <p:spPr>
              <a:xfrm>
                <a:off x="5728527" y="4335478"/>
                <a:ext cx="563496" cy="1010807"/>
              </a:xfrm>
              <a:custGeom>
                <a:avLst/>
                <a:gdLst>
                  <a:gd name="connsiteX0" fmla="*/ 8545 w 743484"/>
                  <a:gd name="connsiteY0" fmla="*/ 1155152 h 1155152"/>
                  <a:gd name="connsiteX1" fmla="*/ 0 w 743484"/>
                  <a:gd name="connsiteY1" fmla="*/ 394576 h 1155152"/>
                  <a:gd name="connsiteX2" fmla="*/ 0 w 743484"/>
                  <a:gd name="connsiteY2" fmla="*/ 394576 h 1155152"/>
                  <a:gd name="connsiteX3" fmla="*/ 743484 w 743484"/>
                  <a:gd name="connsiteY3" fmla="*/ 1470 h 1155152"/>
                  <a:gd name="connsiteX0" fmla="*/ 8545 w 743484"/>
                  <a:gd name="connsiteY0" fmla="*/ 1154926 h 1154926"/>
                  <a:gd name="connsiteX1" fmla="*/ 0 w 743484"/>
                  <a:gd name="connsiteY1" fmla="*/ 394350 h 1154926"/>
                  <a:gd name="connsiteX2" fmla="*/ 307648 w 743484"/>
                  <a:gd name="connsiteY2" fmla="*/ 462716 h 1154926"/>
                  <a:gd name="connsiteX3" fmla="*/ 743484 w 743484"/>
                  <a:gd name="connsiteY3" fmla="*/ 1244 h 1154926"/>
                  <a:gd name="connsiteX0" fmla="*/ 8545 w 743484"/>
                  <a:gd name="connsiteY0" fmla="*/ 1153682 h 1153682"/>
                  <a:gd name="connsiteX1" fmla="*/ 0 w 743484"/>
                  <a:gd name="connsiteY1" fmla="*/ 393106 h 1153682"/>
                  <a:gd name="connsiteX2" fmla="*/ 743484 w 743484"/>
                  <a:gd name="connsiteY2" fmla="*/ 0 h 1153682"/>
                  <a:gd name="connsiteX0" fmla="*/ 31 w 734970"/>
                  <a:gd name="connsiteY0" fmla="*/ 1153682 h 1153682"/>
                  <a:gd name="connsiteX1" fmla="*/ 307680 w 734970"/>
                  <a:gd name="connsiteY1" fmla="*/ 521293 h 1153682"/>
                  <a:gd name="connsiteX2" fmla="*/ 734970 w 734970"/>
                  <a:gd name="connsiteY2" fmla="*/ 0 h 1153682"/>
                  <a:gd name="connsiteX0" fmla="*/ 166 w 735105"/>
                  <a:gd name="connsiteY0" fmla="*/ 1153682 h 1153682"/>
                  <a:gd name="connsiteX1" fmla="*/ 51441 w 735105"/>
                  <a:gd name="connsiteY1" fmla="*/ 435835 h 1153682"/>
                  <a:gd name="connsiteX2" fmla="*/ 735105 w 735105"/>
                  <a:gd name="connsiteY2" fmla="*/ 0 h 1153682"/>
                  <a:gd name="connsiteX0" fmla="*/ 166 w 735105"/>
                  <a:gd name="connsiteY0" fmla="*/ 1153682 h 1153682"/>
                  <a:gd name="connsiteX1" fmla="*/ 51441 w 735105"/>
                  <a:gd name="connsiteY1" fmla="*/ 435835 h 1153682"/>
                  <a:gd name="connsiteX2" fmla="*/ 735105 w 735105"/>
                  <a:gd name="connsiteY2" fmla="*/ 0 h 1153682"/>
                  <a:gd name="connsiteX0" fmla="*/ 114859 w 849798"/>
                  <a:gd name="connsiteY0" fmla="*/ 1153682 h 1153682"/>
                  <a:gd name="connsiteX1" fmla="*/ 166134 w 849798"/>
                  <a:gd name="connsiteY1" fmla="*/ 435835 h 1153682"/>
                  <a:gd name="connsiteX2" fmla="*/ 849798 w 849798"/>
                  <a:gd name="connsiteY2" fmla="*/ 0 h 1153682"/>
                  <a:gd name="connsiteX0" fmla="*/ 509 w 735448"/>
                  <a:gd name="connsiteY0" fmla="*/ 1153682 h 1153682"/>
                  <a:gd name="connsiteX1" fmla="*/ 51784 w 735448"/>
                  <a:gd name="connsiteY1" fmla="*/ 435835 h 1153682"/>
                  <a:gd name="connsiteX2" fmla="*/ 735448 w 735448"/>
                  <a:gd name="connsiteY2" fmla="*/ 0 h 1153682"/>
                  <a:gd name="connsiteX0" fmla="*/ 509 w 735448"/>
                  <a:gd name="connsiteY0" fmla="*/ 1153682 h 1153682"/>
                  <a:gd name="connsiteX1" fmla="*/ 51784 w 735448"/>
                  <a:gd name="connsiteY1" fmla="*/ 435835 h 1153682"/>
                  <a:gd name="connsiteX2" fmla="*/ 735448 w 735448"/>
                  <a:gd name="connsiteY2" fmla="*/ 0 h 1153682"/>
                  <a:gd name="connsiteX0" fmla="*/ 509 w 735448"/>
                  <a:gd name="connsiteY0" fmla="*/ 1154058 h 1154058"/>
                  <a:gd name="connsiteX1" fmla="*/ 51784 w 735448"/>
                  <a:gd name="connsiteY1" fmla="*/ 436211 h 1154058"/>
                  <a:gd name="connsiteX2" fmla="*/ 735448 w 735448"/>
                  <a:gd name="connsiteY2" fmla="*/ 376 h 1154058"/>
                  <a:gd name="connsiteX0" fmla="*/ 509 w 735448"/>
                  <a:gd name="connsiteY0" fmla="*/ 1154058 h 1154058"/>
                  <a:gd name="connsiteX1" fmla="*/ 51784 w 735448"/>
                  <a:gd name="connsiteY1" fmla="*/ 436211 h 1154058"/>
                  <a:gd name="connsiteX2" fmla="*/ 735448 w 735448"/>
                  <a:gd name="connsiteY2" fmla="*/ 376 h 1154058"/>
                  <a:gd name="connsiteX0" fmla="*/ 0 w 734939"/>
                  <a:gd name="connsiteY0" fmla="*/ 1153682 h 1153682"/>
                  <a:gd name="connsiteX1" fmla="*/ 734939 w 734939"/>
                  <a:gd name="connsiteY1" fmla="*/ 0 h 1153682"/>
                  <a:gd name="connsiteX0" fmla="*/ 0 w 734939"/>
                  <a:gd name="connsiteY0" fmla="*/ 1153682 h 1153682"/>
                  <a:gd name="connsiteX1" fmla="*/ 734939 w 734939"/>
                  <a:gd name="connsiteY1" fmla="*/ 0 h 1153682"/>
                  <a:gd name="connsiteX0" fmla="*/ 568 w 735507"/>
                  <a:gd name="connsiteY0" fmla="*/ 1153682 h 1153682"/>
                  <a:gd name="connsiteX1" fmla="*/ 735507 w 735507"/>
                  <a:gd name="connsiteY1" fmla="*/ 0 h 1153682"/>
                  <a:gd name="connsiteX0" fmla="*/ 568 w 735507"/>
                  <a:gd name="connsiteY0" fmla="*/ 1153682 h 1153682"/>
                  <a:gd name="connsiteX1" fmla="*/ 735507 w 735507"/>
                  <a:gd name="connsiteY1" fmla="*/ 0 h 1153682"/>
                  <a:gd name="connsiteX0" fmla="*/ 1380 w 736319"/>
                  <a:gd name="connsiteY0" fmla="*/ 1153682 h 1153682"/>
                  <a:gd name="connsiteX1" fmla="*/ 736319 w 736319"/>
                  <a:gd name="connsiteY1" fmla="*/ 0 h 1153682"/>
                  <a:gd name="connsiteX0" fmla="*/ 1162 w 736101"/>
                  <a:gd name="connsiteY0" fmla="*/ 1153682 h 1153682"/>
                  <a:gd name="connsiteX1" fmla="*/ 736101 w 736101"/>
                  <a:gd name="connsiteY1" fmla="*/ 0 h 1153682"/>
                  <a:gd name="connsiteX0" fmla="*/ 954 w 793043"/>
                  <a:gd name="connsiteY0" fmla="*/ 906032 h 906032"/>
                  <a:gd name="connsiteX1" fmla="*/ 793043 w 793043"/>
                  <a:gd name="connsiteY1" fmla="*/ 0 h 906032"/>
                  <a:gd name="connsiteX0" fmla="*/ 1246 w 793335"/>
                  <a:gd name="connsiteY0" fmla="*/ 906032 h 906032"/>
                  <a:gd name="connsiteX1" fmla="*/ 793335 w 793335"/>
                  <a:gd name="connsiteY1" fmla="*/ 0 h 906032"/>
                  <a:gd name="connsiteX0" fmla="*/ 1605 w 793694"/>
                  <a:gd name="connsiteY0" fmla="*/ 906032 h 906032"/>
                  <a:gd name="connsiteX1" fmla="*/ 793694 w 793694"/>
                  <a:gd name="connsiteY1" fmla="*/ 0 h 906032"/>
                  <a:gd name="connsiteX0" fmla="*/ 1605 w 793694"/>
                  <a:gd name="connsiteY0" fmla="*/ 906032 h 906032"/>
                  <a:gd name="connsiteX1" fmla="*/ 793694 w 793694"/>
                  <a:gd name="connsiteY1" fmla="*/ 0 h 906032"/>
                  <a:gd name="connsiteX0" fmla="*/ 0 w 792089"/>
                  <a:gd name="connsiteY0" fmla="*/ 906032 h 906032"/>
                  <a:gd name="connsiteX1" fmla="*/ 792089 w 792089"/>
                  <a:gd name="connsiteY1" fmla="*/ 0 h 906032"/>
                  <a:gd name="connsiteX0" fmla="*/ 1605 w 793694"/>
                  <a:gd name="connsiteY0" fmla="*/ 906032 h 906032"/>
                  <a:gd name="connsiteX1" fmla="*/ 793694 w 793694"/>
                  <a:gd name="connsiteY1" fmla="*/ 0 h 906032"/>
                  <a:gd name="connsiteX0" fmla="*/ 5 w 792094"/>
                  <a:gd name="connsiteY0" fmla="*/ 906032 h 906032"/>
                  <a:gd name="connsiteX1" fmla="*/ 792094 w 792094"/>
                  <a:gd name="connsiteY1" fmla="*/ 0 h 906032"/>
                  <a:gd name="connsiteX0" fmla="*/ 5 w 773044"/>
                  <a:gd name="connsiteY0" fmla="*/ 915557 h 915557"/>
                  <a:gd name="connsiteX1" fmla="*/ 773044 w 773044"/>
                  <a:gd name="connsiteY1" fmla="*/ 0 h 915557"/>
                  <a:gd name="connsiteX0" fmla="*/ 5 w 763519"/>
                  <a:gd name="connsiteY0" fmla="*/ 944132 h 944132"/>
                  <a:gd name="connsiteX1" fmla="*/ 763519 w 763519"/>
                  <a:gd name="connsiteY1" fmla="*/ 0 h 944132"/>
                  <a:gd name="connsiteX0" fmla="*/ 7 w 734946"/>
                  <a:gd name="connsiteY0" fmla="*/ 915557 h 915557"/>
                  <a:gd name="connsiteX1" fmla="*/ 734946 w 734946"/>
                  <a:gd name="connsiteY1" fmla="*/ 0 h 915557"/>
                  <a:gd name="connsiteX0" fmla="*/ 7 w 734946"/>
                  <a:gd name="connsiteY0" fmla="*/ 906032 h 906032"/>
                  <a:gd name="connsiteX1" fmla="*/ 734946 w 734946"/>
                  <a:gd name="connsiteY1" fmla="*/ 0 h 906032"/>
                  <a:gd name="connsiteX0" fmla="*/ 7 w 734946"/>
                  <a:gd name="connsiteY0" fmla="*/ 906032 h 906032"/>
                  <a:gd name="connsiteX1" fmla="*/ 734946 w 734946"/>
                  <a:gd name="connsiteY1" fmla="*/ 0 h 906032"/>
                  <a:gd name="connsiteX0" fmla="*/ 7 w 734946"/>
                  <a:gd name="connsiteY0" fmla="*/ 906032 h 906032"/>
                  <a:gd name="connsiteX1" fmla="*/ 734946 w 734946"/>
                  <a:gd name="connsiteY1" fmla="*/ 0 h 906032"/>
                  <a:gd name="connsiteX0" fmla="*/ 4366 w 567855"/>
                  <a:gd name="connsiteY0" fmla="*/ 1010807 h 1010807"/>
                  <a:gd name="connsiteX1" fmla="*/ 567855 w 567855"/>
                  <a:gd name="connsiteY1" fmla="*/ 0 h 1010807"/>
                  <a:gd name="connsiteX0" fmla="*/ 7 w 563496"/>
                  <a:gd name="connsiteY0" fmla="*/ 1010807 h 1010807"/>
                  <a:gd name="connsiteX1" fmla="*/ 563496 w 563496"/>
                  <a:gd name="connsiteY1" fmla="*/ 0 h 101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3496" h="1010807">
                    <a:moveTo>
                      <a:pt x="7" y="1010807"/>
                    </a:moveTo>
                    <a:cubicBezTo>
                      <a:pt x="-882" y="319844"/>
                      <a:pt x="83151" y="245158"/>
                      <a:pt x="563496" y="0"/>
                    </a:cubicBezTo>
                  </a:path>
                </a:pathLst>
              </a:custGeom>
              <a:noFill/>
              <a:ln w="152400">
                <a:solidFill>
                  <a:schemeClr val="tx1"/>
                </a:solidFill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CD62104-7872-D4DF-F673-51722D50862C}"/>
                  </a:ext>
                </a:extLst>
              </p:cNvPr>
              <p:cNvSpPr/>
              <p:nvPr/>
            </p:nvSpPr>
            <p:spPr>
              <a:xfrm flipH="1">
                <a:off x="5103879" y="4335477"/>
                <a:ext cx="563496" cy="1010807"/>
              </a:xfrm>
              <a:custGeom>
                <a:avLst/>
                <a:gdLst>
                  <a:gd name="connsiteX0" fmla="*/ 8545 w 743484"/>
                  <a:gd name="connsiteY0" fmla="*/ 1155152 h 1155152"/>
                  <a:gd name="connsiteX1" fmla="*/ 0 w 743484"/>
                  <a:gd name="connsiteY1" fmla="*/ 394576 h 1155152"/>
                  <a:gd name="connsiteX2" fmla="*/ 0 w 743484"/>
                  <a:gd name="connsiteY2" fmla="*/ 394576 h 1155152"/>
                  <a:gd name="connsiteX3" fmla="*/ 743484 w 743484"/>
                  <a:gd name="connsiteY3" fmla="*/ 1470 h 1155152"/>
                  <a:gd name="connsiteX0" fmla="*/ 8545 w 743484"/>
                  <a:gd name="connsiteY0" fmla="*/ 1154926 h 1154926"/>
                  <a:gd name="connsiteX1" fmla="*/ 0 w 743484"/>
                  <a:gd name="connsiteY1" fmla="*/ 394350 h 1154926"/>
                  <a:gd name="connsiteX2" fmla="*/ 307648 w 743484"/>
                  <a:gd name="connsiteY2" fmla="*/ 462716 h 1154926"/>
                  <a:gd name="connsiteX3" fmla="*/ 743484 w 743484"/>
                  <a:gd name="connsiteY3" fmla="*/ 1244 h 1154926"/>
                  <a:gd name="connsiteX0" fmla="*/ 8545 w 743484"/>
                  <a:gd name="connsiteY0" fmla="*/ 1153682 h 1153682"/>
                  <a:gd name="connsiteX1" fmla="*/ 0 w 743484"/>
                  <a:gd name="connsiteY1" fmla="*/ 393106 h 1153682"/>
                  <a:gd name="connsiteX2" fmla="*/ 743484 w 743484"/>
                  <a:gd name="connsiteY2" fmla="*/ 0 h 1153682"/>
                  <a:gd name="connsiteX0" fmla="*/ 31 w 734970"/>
                  <a:gd name="connsiteY0" fmla="*/ 1153682 h 1153682"/>
                  <a:gd name="connsiteX1" fmla="*/ 307680 w 734970"/>
                  <a:gd name="connsiteY1" fmla="*/ 521293 h 1153682"/>
                  <a:gd name="connsiteX2" fmla="*/ 734970 w 734970"/>
                  <a:gd name="connsiteY2" fmla="*/ 0 h 1153682"/>
                  <a:gd name="connsiteX0" fmla="*/ 166 w 735105"/>
                  <a:gd name="connsiteY0" fmla="*/ 1153682 h 1153682"/>
                  <a:gd name="connsiteX1" fmla="*/ 51441 w 735105"/>
                  <a:gd name="connsiteY1" fmla="*/ 435835 h 1153682"/>
                  <a:gd name="connsiteX2" fmla="*/ 735105 w 735105"/>
                  <a:gd name="connsiteY2" fmla="*/ 0 h 1153682"/>
                  <a:gd name="connsiteX0" fmla="*/ 166 w 735105"/>
                  <a:gd name="connsiteY0" fmla="*/ 1153682 h 1153682"/>
                  <a:gd name="connsiteX1" fmla="*/ 51441 w 735105"/>
                  <a:gd name="connsiteY1" fmla="*/ 435835 h 1153682"/>
                  <a:gd name="connsiteX2" fmla="*/ 735105 w 735105"/>
                  <a:gd name="connsiteY2" fmla="*/ 0 h 1153682"/>
                  <a:gd name="connsiteX0" fmla="*/ 114859 w 849798"/>
                  <a:gd name="connsiteY0" fmla="*/ 1153682 h 1153682"/>
                  <a:gd name="connsiteX1" fmla="*/ 166134 w 849798"/>
                  <a:gd name="connsiteY1" fmla="*/ 435835 h 1153682"/>
                  <a:gd name="connsiteX2" fmla="*/ 849798 w 849798"/>
                  <a:gd name="connsiteY2" fmla="*/ 0 h 1153682"/>
                  <a:gd name="connsiteX0" fmla="*/ 509 w 735448"/>
                  <a:gd name="connsiteY0" fmla="*/ 1153682 h 1153682"/>
                  <a:gd name="connsiteX1" fmla="*/ 51784 w 735448"/>
                  <a:gd name="connsiteY1" fmla="*/ 435835 h 1153682"/>
                  <a:gd name="connsiteX2" fmla="*/ 735448 w 735448"/>
                  <a:gd name="connsiteY2" fmla="*/ 0 h 1153682"/>
                  <a:gd name="connsiteX0" fmla="*/ 509 w 735448"/>
                  <a:gd name="connsiteY0" fmla="*/ 1153682 h 1153682"/>
                  <a:gd name="connsiteX1" fmla="*/ 51784 w 735448"/>
                  <a:gd name="connsiteY1" fmla="*/ 435835 h 1153682"/>
                  <a:gd name="connsiteX2" fmla="*/ 735448 w 735448"/>
                  <a:gd name="connsiteY2" fmla="*/ 0 h 1153682"/>
                  <a:gd name="connsiteX0" fmla="*/ 509 w 735448"/>
                  <a:gd name="connsiteY0" fmla="*/ 1154058 h 1154058"/>
                  <a:gd name="connsiteX1" fmla="*/ 51784 w 735448"/>
                  <a:gd name="connsiteY1" fmla="*/ 436211 h 1154058"/>
                  <a:gd name="connsiteX2" fmla="*/ 735448 w 735448"/>
                  <a:gd name="connsiteY2" fmla="*/ 376 h 1154058"/>
                  <a:gd name="connsiteX0" fmla="*/ 509 w 735448"/>
                  <a:gd name="connsiteY0" fmla="*/ 1154058 h 1154058"/>
                  <a:gd name="connsiteX1" fmla="*/ 51784 w 735448"/>
                  <a:gd name="connsiteY1" fmla="*/ 436211 h 1154058"/>
                  <a:gd name="connsiteX2" fmla="*/ 735448 w 735448"/>
                  <a:gd name="connsiteY2" fmla="*/ 376 h 1154058"/>
                  <a:gd name="connsiteX0" fmla="*/ 0 w 734939"/>
                  <a:gd name="connsiteY0" fmla="*/ 1153682 h 1153682"/>
                  <a:gd name="connsiteX1" fmla="*/ 734939 w 734939"/>
                  <a:gd name="connsiteY1" fmla="*/ 0 h 1153682"/>
                  <a:gd name="connsiteX0" fmla="*/ 0 w 734939"/>
                  <a:gd name="connsiteY0" fmla="*/ 1153682 h 1153682"/>
                  <a:gd name="connsiteX1" fmla="*/ 734939 w 734939"/>
                  <a:gd name="connsiteY1" fmla="*/ 0 h 1153682"/>
                  <a:gd name="connsiteX0" fmla="*/ 568 w 735507"/>
                  <a:gd name="connsiteY0" fmla="*/ 1153682 h 1153682"/>
                  <a:gd name="connsiteX1" fmla="*/ 735507 w 735507"/>
                  <a:gd name="connsiteY1" fmla="*/ 0 h 1153682"/>
                  <a:gd name="connsiteX0" fmla="*/ 568 w 735507"/>
                  <a:gd name="connsiteY0" fmla="*/ 1153682 h 1153682"/>
                  <a:gd name="connsiteX1" fmla="*/ 735507 w 735507"/>
                  <a:gd name="connsiteY1" fmla="*/ 0 h 1153682"/>
                  <a:gd name="connsiteX0" fmla="*/ 1380 w 736319"/>
                  <a:gd name="connsiteY0" fmla="*/ 1153682 h 1153682"/>
                  <a:gd name="connsiteX1" fmla="*/ 736319 w 736319"/>
                  <a:gd name="connsiteY1" fmla="*/ 0 h 1153682"/>
                  <a:gd name="connsiteX0" fmla="*/ 1162 w 736101"/>
                  <a:gd name="connsiteY0" fmla="*/ 1153682 h 1153682"/>
                  <a:gd name="connsiteX1" fmla="*/ 736101 w 736101"/>
                  <a:gd name="connsiteY1" fmla="*/ 0 h 1153682"/>
                  <a:gd name="connsiteX0" fmla="*/ 954 w 793043"/>
                  <a:gd name="connsiteY0" fmla="*/ 906032 h 906032"/>
                  <a:gd name="connsiteX1" fmla="*/ 793043 w 793043"/>
                  <a:gd name="connsiteY1" fmla="*/ 0 h 906032"/>
                  <a:gd name="connsiteX0" fmla="*/ 1246 w 793335"/>
                  <a:gd name="connsiteY0" fmla="*/ 906032 h 906032"/>
                  <a:gd name="connsiteX1" fmla="*/ 793335 w 793335"/>
                  <a:gd name="connsiteY1" fmla="*/ 0 h 906032"/>
                  <a:gd name="connsiteX0" fmla="*/ 1605 w 793694"/>
                  <a:gd name="connsiteY0" fmla="*/ 906032 h 906032"/>
                  <a:gd name="connsiteX1" fmla="*/ 793694 w 793694"/>
                  <a:gd name="connsiteY1" fmla="*/ 0 h 906032"/>
                  <a:gd name="connsiteX0" fmla="*/ 1605 w 793694"/>
                  <a:gd name="connsiteY0" fmla="*/ 906032 h 906032"/>
                  <a:gd name="connsiteX1" fmla="*/ 793694 w 793694"/>
                  <a:gd name="connsiteY1" fmla="*/ 0 h 906032"/>
                  <a:gd name="connsiteX0" fmla="*/ 0 w 792089"/>
                  <a:gd name="connsiteY0" fmla="*/ 906032 h 906032"/>
                  <a:gd name="connsiteX1" fmla="*/ 792089 w 792089"/>
                  <a:gd name="connsiteY1" fmla="*/ 0 h 906032"/>
                  <a:gd name="connsiteX0" fmla="*/ 1605 w 793694"/>
                  <a:gd name="connsiteY0" fmla="*/ 906032 h 906032"/>
                  <a:gd name="connsiteX1" fmla="*/ 793694 w 793694"/>
                  <a:gd name="connsiteY1" fmla="*/ 0 h 906032"/>
                  <a:gd name="connsiteX0" fmla="*/ 5 w 792094"/>
                  <a:gd name="connsiteY0" fmla="*/ 906032 h 906032"/>
                  <a:gd name="connsiteX1" fmla="*/ 792094 w 792094"/>
                  <a:gd name="connsiteY1" fmla="*/ 0 h 906032"/>
                  <a:gd name="connsiteX0" fmla="*/ 5 w 773044"/>
                  <a:gd name="connsiteY0" fmla="*/ 915557 h 915557"/>
                  <a:gd name="connsiteX1" fmla="*/ 773044 w 773044"/>
                  <a:gd name="connsiteY1" fmla="*/ 0 h 915557"/>
                  <a:gd name="connsiteX0" fmla="*/ 5 w 763519"/>
                  <a:gd name="connsiteY0" fmla="*/ 944132 h 944132"/>
                  <a:gd name="connsiteX1" fmla="*/ 763519 w 763519"/>
                  <a:gd name="connsiteY1" fmla="*/ 0 h 944132"/>
                  <a:gd name="connsiteX0" fmla="*/ 7 w 734946"/>
                  <a:gd name="connsiteY0" fmla="*/ 915557 h 915557"/>
                  <a:gd name="connsiteX1" fmla="*/ 734946 w 734946"/>
                  <a:gd name="connsiteY1" fmla="*/ 0 h 915557"/>
                  <a:gd name="connsiteX0" fmla="*/ 7 w 734946"/>
                  <a:gd name="connsiteY0" fmla="*/ 906032 h 906032"/>
                  <a:gd name="connsiteX1" fmla="*/ 734946 w 734946"/>
                  <a:gd name="connsiteY1" fmla="*/ 0 h 906032"/>
                  <a:gd name="connsiteX0" fmla="*/ 7 w 734946"/>
                  <a:gd name="connsiteY0" fmla="*/ 906032 h 906032"/>
                  <a:gd name="connsiteX1" fmla="*/ 734946 w 734946"/>
                  <a:gd name="connsiteY1" fmla="*/ 0 h 906032"/>
                  <a:gd name="connsiteX0" fmla="*/ 7 w 734946"/>
                  <a:gd name="connsiteY0" fmla="*/ 906032 h 906032"/>
                  <a:gd name="connsiteX1" fmla="*/ 734946 w 734946"/>
                  <a:gd name="connsiteY1" fmla="*/ 0 h 906032"/>
                  <a:gd name="connsiteX0" fmla="*/ 4366 w 567855"/>
                  <a:gd name="connsiteY0" fmla="*/ 1010807 h 1010807"/>
                  <a:gd name="connsiteX1" fmla="*/ 567855 w 567855"/>
                  <a:gd name="connsiteY1" fmla="*/ 0 h 1010807"/>
                  <a:gd name="connsiteX0" fmla="*/ 7 w 563496"/>
                  <a:gd name="connsiteY0" fmla="*/ 1010807 h 1010807"/>
                  <a:gd name="connsiteX1" fmla="*/ 563496 w 563496"/>
                  <a:gd name="connsiteY1" fmla="*/ 0 h 101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3496" h="1010807">
                    <a:moveTo>
                      <a:pt x="7" y="1010807"/>
                    </a:moveTo>
                    <a:cubicBezTo>
                      <a:pt x="-882" y="319844"/>
                      <a:pt x="83151" y="245158"/>
                      <a:pt x="563496" y="0"/>
                    </a:cubicBezTo>
                  </a:path>
                </a:pathLst>
              </a:custGeom>
              <a:noFill/>
              <a:ln w="152400">
                <a:solidFill>
                  <a:schemeClr val="tx1"/>
                </a:solidFill>
                <a:tailEnd type="triangle" w="med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2737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E5C2-5C1C-BAA5-0A40-BFAE277E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52" y="104774"/>
            <a:ext cx="10515600" cy="1325563"/>
          </a:xfrm>
        </p:spPr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Unbounded-width</a:t>
            </a:r>
            <a:r>
              <a:rPr lang="en-US" u="sng" dirty="0"/>
              <a:t> regular ROBPs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A3DC4-54C1-DD03-34C3-A8D93643E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881" y="1735137"/>
                <a:ext cx="11044238" cy="5122863"/>
              </a:xfrm>
            </p:spPr>
            <p:txBody>
              <a:bodyPr>
                <a:normAutofit/>
              </a:bodyPr>
              <a:lstStyle/>
              <a:p>
                <a:pPr marL="461963" indent="-461963">
                  <a:lnSpc>
                    <a:spcPct val="150000"/>
                  </a:lnSpc>
                </a:pPr>
                <a:r>
                  <a:rPr lang="en-US" sz="2600" dirty="0"/>
                  <a:t>(Refinement of prior arguments by </a:t>
                </a:r>
                <a:r>
                  <a:rPr lang="en-US" sz="2600" dirty="0">
                    <a:solidFill>
                      <a:srgbClr val="C00000"/>
                    </a:solidFill>
                  </a:rPr>
                  <a:t>[H, </a:t>
                </a:r>
                <a:r>
                  <a:rPr lang="en-US" sz="2600" dirty="0" err="1">
                    <a:solidFill>
                      <a:srgbClr val="C00000"/>
                    </a:solidFill>
                  </a:rPr>
                  <a:t>Pyne</a:t>
                </a:r>
                <a:r>
                  <a:rPr lang="en-US" sz="2600" dirty="0">
                    <a:solidFill>
                      <a:srgbClr val="C00000"/>
                    </a:solidFill>
                  </a:rPr>
                  <a:t>, </a:t>
                </a:r>
                <a:r>
                  <a:rPr lang="en-US" sz="2600" dirty="0" err="1">
                    <a:solidFill>
                      <a:srgbClr val="C00000"/>
                    </a:solidFill>
                  </a:rPr>
                  <a:t>Vadhan</a:t>
                </a:r>
                <a:r>
                  <a:rPr lang="en-US" sz="2600" dirty="0">
                    <a:solidFill>
                      <a:srgbClr val="C00000"/>
                    </a:solidFill>
                  </a:rPr>
                  <a:t> 2021]</a:t>
                </a:r>
                <a:r>
                  <a:rPr lang="en-US" sz="2600" dirty="0"/>
                  <a:t>)</a:t>
                </a:r>
              </a:p>
              <a:p>
                <a:pPr marL="461963" indent="-461963">
                  <a:lnSpc>
                    <a:spcPct val="150000"/>
                  </a:lnSpc>
                </a:pPr>
                <a:r>
                  <a:rPr lang="en-US" sz="2600" dirty="0"/>
                  <a:t>We show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bounded-width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600" dirty="0"/>
                  <a:t> that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approximates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600" dirty="0"/>
              </a:p>
              <a:p>
                <a:pPr marL="919163" lvl="1" indent="-461963">
                  <a:lnSpc>
                    <a:spcPct val="150000"/>
                  </a:lnSpc>
                </a:pPr>
                <a:r>
                  <a:rPr lang="en-US" sz="2200" dirty="0"/>
                  <a:t>Say a vertex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is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“typical”</a:t>
                </a:r>
                <a:r>
                  <a:rPr lang="en-US" sz="22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200" dirty="0"/>
              </a:p>
              <a:p>
                <a:pPr marL="919163" lvl="1" indent="-461963">
                  <a:lnSpc>
                    <a:spcPct val="150000"/>
                  </a:lnSpc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only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visits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typical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vertices</m:t>
                        </m:r>
                      </m:e>
                    </m:d>
                  </m:oMath>
                </a14:m>
                <a:endParaRPr lang="en-US" sz="2200" b="0" dirty="0"/>
              </a:p>
              <a:p>
                <a:pPr marL="919163" lvl="1" indent="-461963">
                  <a:lnSpc>
                    <a:spcPct val="150000"/>
                  </a:lnSpc>
                </a:pPr>
                <a:r>
                  <a:rPr lang="en-US" sz="2200" dirty="0"/>
                  <a:t>There are fewer than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 typical vertices in each layer</a:t>
                </a:r>
                <a:endParaRPr lang="en-US" sz="2200" b="0" dirty="0"/>
              </a:p>
              <a:p>
                <a:pPr marL="919163" lvl="1" indent="-461963">
                  <a:lnSpc>
                    <a:spcPct val="150000"/>
                  </a:lnSpc>
                </a:pPr>
                <a:r>
                  <a:rPr lang="en-US" sz="2200" dirty="0"/>
                  <a:t>We show that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200" dirty="0"/>
                  <a:t> can be computed by a regular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unanimity</a:t>
                </a:r>
                <a:r>
                  <a:rPr lang="en-US" sz="2200" dirty="0"/>
                  <a:t> program of width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sz="2200" dirty="0"/>
              </a:p>
              <a:p>
                <a:pPr marL="919163" lvl="1" indent="-461963">
                  <a:lnSpc>
                    <a:spcPct val="150000"/>
                  </a:lnSpc>
                </a:pPr>
                <a:r>
                  <a:rPr lang="en-US" sz="2200" dirty="0"/>
                  <a:t>We also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A3DC4-54C1-DD03-34C3-A8D93643E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881" y="1735137"/>
                <a:ext cx="11044238" cy="5122863"/>
              </a:xfrm>
              <a:blipFill>
                <a:blip r:embed="rId2"/>
                <a:stretch>
                  <a:fillRect l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1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E5C2-5C1C-BAA5-0A40-BFAE277E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0"/>
            <a:ext cx="10515600" cy="1325563"/>
          </a:xfrm>
        </p:spPr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Low-threshold</a:t>
            </a:r>
            <a:r>
              <a:rPr lang="en-US" u="sng" dirty="0"/>
              <a:t> HSG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A3DC4-54C1-DD03-34C3-A8D93643E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575" y="1214438"/>
                <a:ext cx="11372850" cy="544830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50000"/>
                  </a:lnSpc>
                </a:pPr>
                <a:r>
                  <a:rPr lang="en-US" sz="2600" dirty="0"/>
                  <a:t>(Refinement of prior arguments by </a:t>
                </a:r>
                <a:r>
                  <a:rPr lang="en-US" sz="2600" dirty="0">
                    <a:solidFill>
                      <a:srgbClr val="C00000"/>
                    </a:solidFill>
                  </a:rPr>
                  <a:t>[H, Zuckerman 2018]</a:t>
                </a:r>
                <a:r>
                  <a:rPr lang="en-US" sz="2600" dirty="0"/>
                  <a:t>)</a:t>
                </a:r>
              </a:p>
              <a:p>
                <a:pPr marL="457200" indent="-457200">
                  <a:lnSpc>
                    <a:spcPct val="150000"/>
                  </a:lnSpc>
                </a:pPr>
                <a:r>
                  <a:rPr lang="en-US" sz="2600" dirty="0"/>
                  <a:t>We want to find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start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to an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accepting </a:t>
                </a:r>
                <a:r>
                  <a:rPr lang="en-US" sz="2600" dirty="0"/>
                  <a:t>vertex (</a:t>
                </a:r>
                <a:r>
                  <a:rPr lang="en-US" sz="2400" dirty="0"/>
                  <a:t>✔️)</a:t>
                </a:r>
                <a:endParaRPr lang="en-US" sz="2600" dirty="0"/>
              </a:p>
              <a:p>
                <a:pPr marL="457200" indent="-457200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/>
                    </a:solidFill>
                  </a:rPr>
                  <a:t>Easier: Let’s find a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start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to an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“auspicious”</a:t>
                </a:r>
                <a:r>
                  <a:rPr lang="en-US" sz="2600" dirty="0">
                    <a:solidFill>
                      <a:schemeClr val="tx1"/>
                    </a:solidFill>
                  </a:rPr>
                  <a:t> vertex</a:t>
                </a:r>
              </a:p>
              <a:p>
                <a:pPr marL="914400" lvl="1" indent="-457200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>(Say a vertex is “auspicious”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 where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)</a:t>
                </a:r>
                <a:endParaRPr lang="en-US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lvl="1" indent="-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width-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regular </a:t>
                </a:r>
                <a:r>
                  <a:rPr lang="en-US" sz="2200" dirty="0">
                    <a:solidFill>
                      <a:schemeClr val="accent1"/>
                    </a:solidFill>
                  </a:rPr>
                  <a:t>unanimity</a:t>
                </a:r>
                <a:r>
                  <a:rPr lang="en-US" sz="2200" dirty="0">
                    <a:solidFill>
                      <a:schemeClr val="tx1"/>
                    </a:solidFill>
                  </a:rPr>
                  <a:t> program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s</a:t>
                </a:r>
                <a:r>
                  <a:rPr lang="en-US" sz="2200" dirty="0"/>
                  <a:t>uch that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visits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auspicious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vertex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</a:pPr>
                <a:r>
                  <a:rPr lang="en-US" sz="2200" dirty="0"/>
                  <a:t>We show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visits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an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auspicious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vertex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sz="22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  <a:p>
                <a:pPr marL="914400" lvl="1" indent="-457200"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accent1"/>
                    </a:solidFill>
                  </a:rPr>
                  <a:t>Fool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200" dirty="0">
                    <a:solidFill>
                      <a:schemeClr val="accent1"/>
                    </a:solidFill>
                  </a:rPr>
                  <a:t> with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/>
                  <a:t> visit auspicious vertex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A3DC4-54C1-DD03-34C3-A8D93643E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575" y="1214438"/>
                <a:ext cx="11372850" cy="5448300"/>
              </a:xfrm>
              <a:blipFill>
                <a:blip r:embed="rId2"/>
                <a:stretch>
                  <a:fillRect l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D688-8914-FAD0-154A-338EC4EB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707-6A87-6856-FF18-AC90028CD2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244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present two improved </a:t>
                </a:r>
                <a:r>
                  <a:rPr lang="en-US" dirty="0">
                    <a:solidFill>
                      <a:schemeClr val="accent1"/>
                    </a:solidFill>
                  </a:rPr>
                  <a:t>HSGs for regular ROBPs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 first HSG is tailored to the </a:t>
                </a:r>
                <a:r>
                  <a:rPr lang="en-US" dirty="0">
                    <a:solidFill>
                      <a:schemeClr val="accent1"/>
                    </a:solidFill>
                  </a:rPr>
                  <a:t>large-width</a:t>
                </a:r>
                <a:r>
                  <a:rPr lang="en-US" dirty="0"/>
                  <a:t> regime,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 second HSG is tailored to the </a:t>
                </a:r>
                <a:r>
                  <a:rPr lang="en-US" dirty="0">
                    <a:solidFill>
                      <a:schemeClr val="accent1"/>
                    </a:solidFill>
                  </a:rPr>
                  <a:t>low-threshold</a:t>
                </a:r>
                <a:r>
                  <a:rPr lang="en-US" dirty="0"/>
                  <a:t> regime,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we could achieve both improvements </a:t>
                </a:r>
                <a:r>
                  <a:rPr lang="en-US" dirty="0">
                    <a:solidFill>
                      <a:schemeClr val="accent1"/>
                    </a:solidFill>
                  </a:rPr>
                  <a:t>simultaneously</a:t>
                </a:r>
                <a:r>
                  <a:rPr lang="en-US" dirty="0"/>
                  <a:t>, we would get improved HSGs for </a:t>
                </a:r>
                <a:r>
                  <a:rPr lang="en-US" dirty="0">
                    <a:solidFill>
                      <a:schemeClr val="accent1"/>
                    </a:solidFill>
                  </a:rPr>
                  <a:t>all</a:t>
                </a:r>
                <a:r>
                  <a:rPr lang="en-US" dirty="0"/>
                  <a:t> ROBPs (a breakthrough)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Thanks for watching!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AA707-6A87-6856-FF18-AC90028CD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24425"/>
              </a:xfrm>
              <a:blipFill>
                <a:blip r:embed="rId2"/>
                <a:stretch>
                  <a:fillRect l="-2145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0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C7CF-1E75-4217-91B6-D69A9BE6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69"/>
            <a:ext cx="10515600" cy="1325563"/>
          </a:xfrm>
        </p:spPr>
        <p:txBody>
          <a:bodyPr/>
          <a:lstStyle/>
          <a:p>
            <a:r>
              <a:rPr lang="en-US" u="sng" dirty="0"/>
              <a:t>Read-once branching programs (ROBPs)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/>
              <p:nvPr/>
            </p:nvSpPr>
            <p:spPr>
              <a:xfrm>
                <a:off x="1445465" y="1903022"/>
                <a:ext cx="662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start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941198-112E-44BE-B0F2-DD6109BBA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65" y="1903022"/>
                <a:ext cx="662473" cy="369332"/>
              </a:xfrm>
              <a:prstGeom prst="rect">
                <a:avLst/>
              </a:prstGeom>
              <a:blipFill>
                <a:blip r:embed="rId3"/>
                <a:stretch>
                  <a:fillRect r="-14679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1" name="Group 490">
            <a:extLst>
              <a:ext uri="{FF2B5EF4-FFF2-40B4-BE49-F238E27FC236}">
                <a16:creationId xmlns:a16="http://schemas.microsoft.com/office/drawing/2014/main" id="{DD777501-1354-0C09-FB54-26668E037F73}"/>
              </a:ext>
            </a:extLst>
          </p:cNvPr>
          <p:cNvGrpSpPr/>
          <p:nvPr/>
        </p:nvGrpSpPr>
        <p:grpSpPr>
          <a:xfrm>
            <a:off x="2601806" y="1764559"/>
            <a:ext cx="5972852" cy="3741164"/>
            <a:chOff x="2601806" y="1764559"/>
            <a:chExt cx="5972852" cy="3741164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C2AF3AA-9C11-41EB-A88D-D0F2E465FF93}"/>
                </a:ext>
              </a:extLst>
            </p:cNvPr>
            <p:cNvCxnSpPr>
              <a:cxnSpLocks/>
              <a:stCxn id="122" idx="6"/>
              <a:endCxn id="130" idx="2"/>
            </p:cNvCxnSpPr>
            <p:nvPr/>
          </p:nvCxnSpPr>
          <p:spPr>
            <a:xfrm>
              <a:off x="4714947" y="4671551"/>
              <a:ext cx="661426" cy="533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D507627-42B6-417A-9DA1-628529285A7B}"/>
                </a:ext>
              </a:extLst>
            </p:cNvPr>
            <p:cNvCxnSpPr>
              <a:cxnSpLocks/>
              <a:stCxn id="118" idx="6"/>
              <a:endCxn id="128" idx="1"/>
            </p:cNvCxnSpPr>
            <p:nvPr/>
          </p:nvCxnSpPr>
          <p:spPr>
            <a:xfrm>
              <a:off x="4720285" y="2138389"/>
              <a:ext cx="721987" cy="69514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1D7BB3C-B6DE-4079-95BD-4EC3CD319F2A}"/>
                </a:ext>
              </a:extLst>
            </p:cNvPr>
            <p:cNvCxnSpPr>
              <a:cxnSpLocks/>
              <a:stCxn id="130" idx="7"/>
              <a:endCxn id="136" idx="3"/>
            </p:cNvCxnSpPr>
            <p:nvPr/>
          </p:nvCxnSpPr>
          <p:spPr>
            <a:xfrm flipV="1">
              <a:off x="5717676" y="3985453"/>
              <a:ext cx="746691" cy="55006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3968389-2A79-4A6E-995E-74FFC128715B}"/>
                </a:ext>
              </a:extLst>
            </p:cNvPr>
            <p:cNvCxnSpPr>
              <a:cxnSpLocks/>
              <a:endCxn id="110" idx="2"/>
            </p:cNvCxnSpPr>
            <p:nvPr/>
          </p:nvCxnSpPr>
          <p:spPr>
            <a:xfrm>
              <a:off x="2661044" y="2143576"/>
              <a:ext cx="607732" cy="148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39F659A-6EB7-4AE4-81BA-F18CB2D6F2F5}"/>
                </a:ext>
              </a:extLst>
            </p:cNvPr>
            <p:cNvCxnSpPr>
              <a:cxnSpLocks/>
              <a:stCxn id="4" idx="5"/>
              <a:endCxn id="111" idx="1"/>
            </p:cNvCxnSpPr>
            <p:nvPr/>
          </p:nvCxnSpPr>
          <p:spPr>
            <a:xfrm>
              <a:off x="2601806" y="2285096"/>
              <a:ext cx="727531" cy="54844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BE6AE1-4C30-4818-AF8E-DF3BCEE858E2}"/>
                </a:ext>
              </a:extLst>
            </p:cNvPr>
            <p:cNvSpPr txBox="1"/>
            <p:nvPr/>
          </p:nvSpPr>
          <p:spPr>
            <a:xfrm>
              <a:off x="2806958" y="1764559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2ACBF8-0C03-4597-8D94-D3CFD7E84688}"/>
                </a:ext>
              </a:extLst>
            </p:cNvPr>
            <p:cNvSpPr txBox="1"/>
            <p:nvPr/>
          </p:nvSpPr>
          <p:spPr>
            <a:xfrm>
              <a:off x="2962466" y="2253486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0802EC0-579F-4A1D-B332-1188A892E3B0}"/>
                </a:ext>
              </a:extLst>
            </p:cNvPr>
            <p:cNvCxnSpPr>
              <a:cxnSpLocks/>
              <a:stCxn id="111" idx="5"/>
              <a:endCxn id="122" idx="1"/>
            </p:cNvCxnSpPr>
            <p:nvPr/>
          </p:nvCxnSpPr>
          <p:spPr>
            <a:xfrm>
              <a:off x="3612082" y="3116281"/>
              <a:ext cx="761562" cy="14138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C22FD34-63AE-4794-A902-3F197FD9EDAD}"/>
                </a:ext>
              </a:extLst>
            </p:cNvPr>
            <p:cNvCxnSpPr>
              <a:cxnSpLocks/>
              <a:stCxn id="111" idx="7"/>
              <a:endCxn id="118" idx="3"/>
            </p:cNvCxnSpPr>
            <p:nvPr/>
          </p:nvCxnSpPr>
          <p:spPr>
            <a:xfrm flipV="1">
              <a:off x="3612082" y="2279761"/>
              <a:ext cx="766900" cy="55377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9B7BA58-80C3-4D06-8639-93733916C902}"/>
                </a:ext>
              </a:extLst>
            </p:cNvPr>
            <p:cNvCxnSpPr>
              <a:cxnSpLocks/>
              <a:stCxn id="110" idx="5"/>
              <a:endCxn id="119" idx="1"/>
            </p:cNvCxnSpPr>
            <p:nvPr/>
          </p:nvCxnSpPr>
          <p:spPr>
            <a:xfrm>
              <a:off x="3610079" y="2285096"/>
              <a:ext cx="770906" cy="54310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314083D-D50D-41BB-A2E2-6E92CD826E8B}"/>
                </a:ext>
              </a:extLst>
            </p:cNvPr>
            <p:cNvCxnSpPr>
              <a:cxnSpLocks/>
              <a:stCxn id="110" idx="6"/>
              <a:endCxn id="118" idx="2"/>
            </p:cNvCxnSpPr>
            <p:nvPr/>
          </p:nvCxnSpPr>
          <p:spPr>
            <a:xfrm flipV="1">
              <a:off x="3668637" y="2138389"/>
              <a:ext cx="651787" cy="533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5EBE971-9A1D-4796-BD45-4EF0E3A28A7F}"/>
                </a:ext>
              </a:extLst>
            </p:cNvPr>
            <p:cNvSpPr txBox="1"/>
            <p:nvPr/>
          </p:nvSpPr>
          <p:spPr>
            <a:xfrm>
              <a:off x="3550773" y="3315783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9A2AC63-AD4A-4646-A74A-A4D5AE0280E9}"/>
                </a:ext>
              </a:extLst>
            </p:cNvPr>
            <p:cNvSpPr txBox="1"/>
            <p:nvPr/>
          </p:nvSpPr>
          <p:spPr>
            <a:xfrm>
              <a:off x="3671594" y="2701602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1F80865-4379-43F8-A30B-80507734B96E}"/>
                </a:ext>
              </a:extLst>
            </p:cNvPr>
            <p:cNvCxnSpPr>
              <a:cxnSpLocks/>
              <a:stCxn id="122" idx="7"/>
              <a:endCxn id="129" idx="3"/>
            </p:cNvCxnSpPr>
            <p:nvPr/>
          </p:nvCxnSpPr>
          <p:spPr>
            <a:xfrm flipV="1">
              <a:off x="4656389" y="3990788"/>
              <a:ext cx="785430" cy="53939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389C43C-EB99-41AD-A64B-04EF04FF3BC8}"/>
                </a:ext>
              </a:extLst>
            </p:cNvPr>
            <p:cNvCxnSpPr>
              <a:cxnSpLocks/>
              <a:stCxn id="118" idx="5"/>
              <a:endCxn id="131" idx="1"/>
            </p:cNvCxnSpPr>
            <p:nvPr/>
          </p:nvCxnSpPr>
          <p:spPr>
            <a:xfrm>
              <a:off x="4661727" y="2279761"/>
              <a:ext cx="777284" cy="308992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756F0A3-79D4-46F5-AE38-BC9B1FB9633E}"/>
                </a:ext>
              </a:extLst>
            </p:cNvPr>
            <p:cNvSpPr txBox="1"/>
            <p:nvPr/>
          </p:nvSpPr>
          <p:spPr>
            <a:xfrm>
              <a:off x="4599388" y="4151347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68DB870-A0F5-4C55-80BB-8E25309CA769}"/>
                </a:ext>
              </a:extLst>
            </p:cNvPr>
            <p:cNvSpPr txBox="1"/>
            <p:nvPr/>
          </p:nvSpPr>
          <p:spPr>
            <a:xfrm>
              <a:off x="4678222" y="4677463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1E96105-4FDE-47A5-AD2F-F09A1804ABC5}"/>
                </a:ext>
              </a:extLst>
            </p:cNvPr>
            <p:cNvCxnSpPr>
              <a:cxnSpLocks/>
              <a:stCxn id="129" idx="7"/>
              <a:endCxn id="133" idx="3"/>
            </p:cNvCxnSpPr>
            <p:nvPr/>
          </p:nvCxnSpPr>
          <p:spPr>
            <a:xfrm flipV="1">
              <a:off x="5724564" y="2279761"/>
              <a:ext cx="738253" cy="142828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DC15A505-4855-4D77-9591-57D698F4AA7C}"/>
                </a:ext>
              </a:extLst>
            </p:cNvPr>
            <p:cNvCxnSpPr>
              <a:cxnSpLocks/>
              <a:stCxn id="129" idx="5"/>
              <a:endCxn id="147" idx="1"/>
            </p:cNvCxnSpPr>
            <p:nvPr/>
          </p:nvCxnSpPr>
          <p:spPr>
            <a:xfrm>
              <a:off x="5724564" y="3990788"/>
              <a:ext cx="732056" cy="137356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A0D78B-0324-4A65-8A14-8317EF630DA3}"/>
                </a:ext>
              </a:extLst>
            </p:cNvPr>
            <p:cNvSpPr txBox="1"/>
            <p:nvPr/>
          </p:nvSpPr>
          <p:spPr>
            <a:xfrm>
              <a:off x="5512836" y="3997015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F5CE2B4-4AE3-4B2E-B490-8C63B56B2932}"/>
                </a:ext>
              </a:extLst>
            </p:cNvPr>
            <p:cNvSpPr txBox="1"/>
            <p:nvPr/>
          </p:nvSpPr>
          <p:spPr>
            <a:xfrm>
              <a:off x="5797957" y="3311594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816DCEB-2AD2-4067-8DE7-1AA035024BF5}"/>
                </a:ext>
              </a:extLst>
            </p:cNvPr>
            <p:cNvCxnSpPr>
              <a:cxnSpLocks/>
              <a:stCxn id="130" idx="5"/>
              <a:endCxn id="147" idx="1"/>
            </p:cNvCxnSpPr>
            <p:nvPr/>
          </p:nvCxnSpPr>
          <p:spPr>
            <a:xfrm>
              <a:off x="5717676" y="4818258"/>
              <a:ext cx="738944" cy="54609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0D3F864-4F0C-468F-AF9F-3129FB3DB640}"/>
                </a:ext>
              </a:extLst>
            </p:cNvPr>
            <p:cNvCxnSpPr>
              <a:cxnSpLocks/>
              <a:stCxn id="133" idx="5"/>
              <a:endCxn id="156" idx="1"/>
            </p:cNvCxnSpPr>
            <p:nvPr/>
          </p:nvCxnSpPr>
          <p:spPr>
            <a:xfrm>
              <a:off x="6745562" y="2279761"/>
              <a:ext cx="786285" cy="142294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994A662-4441-486F-95BF-DA09E6FF0CC8}"/>
                </a:ext>
              </a:extLst>
            </p:cNvPr>
            <p:cNvSpPr txBox="1"/>
            <p:nvPr/>
          </p:nvSpPr>
          <p:spPr>
            <a:xfrm>
              <a:off x="6604515" y="2357408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C8211BC-F5A4-42AB-9455-BA082AAEB0F6}"/>
                </a:ext>
              </a:extLst>
            </p:cNvPr>
            <p:cNvCxnSpPr>
              <a:cxnSpLocks/>
              <a:stCxn id="133" idx="6"/>
              <a:endCxn id="148" idx="2"/>
            </p:cNvCxnSpPr>
            <p:nvPr/>
          </p:nvCxnSpPr>
          <p:spPr>
            <a:xfrm>
              <a:off x="6804120" y="2138389"/>
              <a:ext cx="67255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B7D068A-15DA-4DC2-A29D-26389D037AD1}"/>
                </a:ext>
              </a:extLst>
            </p:cNvPr>
            <p:cNvSpPr txBox="1"/>
            <p:nvPr/>
          </p:nvSpPr>
          <p:spPr>
            <a:xfrm>
              <a:off x="6745488" y="1792735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34F3905-1917-4012-B215-984650233864}"/>
                </a:ext>
              </a:extLst>
            </p:cNvPr>
            <p:cNvCxnSpPr>
              <a:cxnSpLocks/>
              <a:stCxn id="147" idx="7"/>
              <a:endCxn id="156" idx="3"/>
            </p:cNvCxnSpPr>
            <p:nvPr/>
          </p:nvCxnSpPr>
          <p:spPr>
            <a:xfrm flipV="1">
              <a:off x="6739365" y="3985453"/>
              <a:ext cx="792482" cy="137889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A29F5DBF-260A-43F3-B509-0B72FE7C5794}"/>
                </a:ext>
              </a:extLst>
            </p:cNvPr>
            <p:cNvCxnSpPr>
              <a:cxnSpLocks/>
              <a:stCxn id="147" idx="6"/>
              <a:endCxn id="157" idx="3"/>
            </p:cNvCxnSpPr>
            <p:nvPr/>
          </p:nvCxnSpPr>
          <p:spPr>
            <a:xfrm flipV="1">
              <a:off x="6797923" y="4812923"/>
              <a:ext cx="727036" cy="69280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3206606-5C8A-4D10-A5DE-48098B0F6F02}"/>
                </a:ext>
              </a:extLst>
            </p:cNvPr>
            <p:cNvCxnSpPr>
              <a:cxnSpLocks/>
              <a:stCxn id="148" idx="5"/>
              <a:endCxn id="168" idx="1"/>
            </p:cNvCxnSpPr>
            <p:nvPr/>
          </p:nvCxnSpPr>
          <p:spPr>
            <a:xfrm>
              <a:off x="7817981" y="2279761"/>
              <a:ext cx="756677" cy="54844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A99C184-5287-4DFF-A09F-703F6C862210}"/>
                </a:ext>
              </a:extLst>
            </p:cNvPr>
            <p:cNvSpPr txBox="1"/>
            <p:nvPr/>
          </p:nvSpPr>
          <p:spPr>
            <a:xfrm>
              <a:off x="7581182" y="3269457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A90F1607-8C54-4A41-BE73-4D376388CB1B}"/>
                </a:ext>
              </a:extLst>
            </p:cNvPr>
            <p:cNvCxnSpPr>
              <a:cxnSpLocks/>
              <a:stCxn id="148" idx="6"/>
              <a:endCxn id="167" idx="2"/>
            </p:cNvCxnSpPr>
            <p:nvPr/>
          </p:nvCxnSpPr>
          <p:spPr>
            <a:xfrm>
              <a:off x="7876539" y="2138389"/>
              <a:ext cx="63755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34360D6-1D06-46AF-838F-247AB597F53A}"/>
                </a:ext>
              </a:extLst>
            </p:cNvPr>
            <p:cNvCxnSpPr>
              <a:cxnSpLocks/>
              <a:stCxn id="156" idx="5"/>
              <a:endCxn id="170" idx="1"/>
            </p:cNvCxnSpPr>
            <p:nvPr/>
          </p:nvCxnSpPr>
          <p:spPr>
            <a:xfrm>
              <a:off x="7814592" y="3985453"/>
              <a:ext cx="747786" cy="54472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D0BBFC1-E8FF-419A-94CC-A020E9CC64F9}"/>
                </a:ext>
              </a:extLst>
            </p:cNvPr>
            <p:cNvSpPr txBox="1"/>
            <p:nvPr/>
          </p:nvSpPr>
          <p:spPr>
            <a:xfrm>
              <a:off x="7643321" y="3966681"/>
              <a:ext cx="33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84679E7C-D653-4CB1-9DCE-338703D3B208}"/>
                </a:ext>
              </a:extLst>
            </p:cNvPr>
            <p:cNvCxnSpPr>
              <a:cxnSpLocks/>
              <a:endCxn id="167" idx="3"/>
            </p:cNvCxnSpPr>
            <p:nvPr/>
          </p:nvCxnSpPr>
          <p:spPr>
            <a:xfrm flipV="1">
              <a:off x="7821537" y="2279761"/>
              <a:ext cx="751118" cy="1422947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3828AE-DE2C-40F9-BC8D-0FA08943A16E}"/>
              </a:ext>
            </a:extLst>
          </p:cNvPr>
          <p:cNvGrpSpPr/>
          <p:nvPr/>
        </p:nvGrpSpPr>
        <p:grpSpPr>
          <a:xfrm>
            <a:off x="526433" y="2023969"/>
            <a:ext cx="861156" cy="3624160"/>
            <a:chOff x="138713" y="2023969"/>
            <a:chExt cx="861156" cy="3624160"/>
          </a:xfrm>
        </p:grpSpPr>
        <p:sp>
          <p:nvSpPr>
            <p:cNvPr id="140" name="Left Brace 139">
              <a:extLst>
                <a:ext uri="{FF2B5EF4-FFF2-40B4-BE49-F238E27FC236}">
                  <a16:creationId xmlns:a16="http://schemas.microsoft.com/office/drawing/2014/main" id="{17019DCA-4A57-442E-860F-514BEE45440A}"/>
                </a:ext>
              </a:extLst>
            </p:cNvPr>
            <p:cNvSpPr/>
            <p:nvPr/>
          </p:nvSpPr>
          <p:spPr>
            <a:xfrm>
              <a:off x="768371" y="2023969"/>
              <a:ext cx="231498" cy="3624160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5B08AEE-E514-485D-853E-24DB247F88F9}"/>
                    </a:ext>
                  </a:extLst>
                </p:cNvPr>
                <p:cNvSpPr txBox="1"/>
                <p:nvPr/>
              </p:nvSpPr>
              <p:spPr>
                <a:xfrm>
                  <a:off x="138713" y="3106518"/>
                  <a:ext cx="553998" cy="1459061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Width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45B08AEE-E514-485D-853E-24DB247F8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713" y="3106518"/>
                  <a:ext cx="553998" cy="1459061"/>
                </a:xfrm>
                <a:prstGeom prst="rect">
                  <a:avLst/>
                </a:prstGeom>
                <a:blipFill>
                  <a:blip r:embed="rId4"/>
                  <a:stretch>
                    <a:fillRect r="-164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/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36CBF79B-2B0D-47D6-AF28-91C202DA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92" y="1209871"/>
                <a:ext cx="66247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/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63B69DD-7821-45DC-A2D4-614A6C4E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72" y="1207403"/>
                <a:ext cx="66247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339088F-2CD0-4E01-868E-F8FDFE72D651}"/>
              </a:ext>
            </a:extLst>
          </p:cNvPr>
          <p:cNvCxnSpPr>
            <a:cxnSpLocks/>
            <a:stCxn id="4" idx="5"/>
            <a:endCxn id="111" idx="1"/>
          </p:cNvCxnSpPr>
          <p:nvPr/>
        </p:nvCxnSpPr>
        <p:spPr>
          <a:xfrm>
            <a:off x="2601806" y="2285096"/>
            <a:ext cx="727531" cy="54844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E910067-B112-41A3-A670-9EDE55BCE913}"/>
              </a:ext>
            </a:extLst>
          </p:cNvPr>
          <p:cNvCxnSpPr>
            <a:cxnSpLocks/>
            <a:stCxn id="111" idx="5"/>
            <a:endCxn id="122" idx="1"/>
          </p:cNvCxnSpPr>
          <p:nvPr/>
        </p:nvCxnSpPr>
        <p:spPr>
          <a:xfrm>
            <a:off x="3612082" y="3116281"/>
            <a:ext cx="761562" cy="141389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/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E858FA5-EBFF-4667-BE7D-21F9DA5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96" y="1213697"/>
                <a:ext cx="66247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/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1B55C96-670F-4E78-A656-5DC144CA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88" y="1207403"/>
                <a:ext cx="66247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/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38011-B52A-4848-81B5-7E485A2A3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763" y="1207403"/>
                <a:ext cx="66247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/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7E4809-D545-4BAA-9FAD-6BA8D6C9A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33" y="1201523"/>
                <a:ext cx="66247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/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C636D66-D965-4C01-9C1E-B05B4F5A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272" y="1201522"/>
                <a:ext cx="66247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EFB90F4-8606-4CE0-AA9F-8EC8593CF841}"/>
              </a:ext>
            </a:extLst>
          </p:cNvPr>
          <p:cNvCxnSpPr>
            <a:cxnSpLocks/>
            <a:stCxn id="122" idx="7"/>
            <a:endCxn id="129" idx="3"/>
          </p:cNvCxnSpPr>
          <p:nvPr/>
        </p:nvCxnSpPr>
        <p:spPr>
          <a:xfrm flipV="1">
            <a:off x="4656389" y="3990788"/>
            <a:ext cx="785430" cy="53939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2CD0550-51B5-44E2-8E32-D311BC18F0BE}"/>
              </a:ext>
            </a:extLst>
          </p:cNvPr>
          <p:cNvCxnSpPr>
            <a:cxnSpLocks/>
            <a:stCxn id="129" idx="7"/>
            <a:endCxn id="133" idx="3"/>
          </p:cNvCxnSpPr>
          <p:nvPr/>
        </p:nvCxnSpPr>
        <p:spPr>
          <a:xfrm flipV="1">
            <a:off x="5724564" y="2279761"/>
            <a:ext cx="738253" cy="142828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EA142B9-E875-4040-A693-B311C256F21C}"/>
              </a:ext>
            </a:extLst>
          </p:cNvPr>
          <p:cNvCxnSpPr>
            <a:cxnSpLocks/>
            <a:stCxn id="133" idx="5"/>
            <a:endCxn id="156" idx="1"/>
          </p:cNvCxnSpPr>
          <p:nvPr/>
        </p:nvCxnSpPr>
        <p:spPr>
          <a:xfrm>
            <a:off x="6745562" y="2279761"/>
            <a:ext cx="786285" cy="142294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BE02729-92F7-4E3A-81F7-C8CF88E5C659}"/>
              </a:ext>
            </a:extLst>
          </p:cNvPr>
          <p:cNvCxnSpPr>
            <a:cxnSpLocks/>
            <a:stCxn id="156" idx="7"/>
            <a:endCxn id="167" idx="3"/>
          </p:cNvCxnSpPr>
          <p:nvPr/>
        </p:nvCxnSpPr>
        <p:spPr>
          <a:xfrm flipV="1">
            <a:off x="7814592" y="2279761"/>
            <a:ext cx="758063" cy="142294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/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3FAE78-2B00-40E6-BB91-36FA0B8A3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089" y="2840101"/>
                <a:ext cx="2513637" cy="830997"/>
              </a:xfrm>
              <a:prstGeom prst="rect">
                <a:avLst/>
              </a:prstGeom>
              <a:blipFill>
                <a:blip r:embed="rId14"/>
                <a:stretch>
                  <a:fillRect l="-1942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1303B4-B8E2-407E-8FCB-50B4F2AF1B8B}"/>
              </a:ext>
            </a:extLst>
          </p:cNvPr>
          <p:cNvGrpSpPr/>
          <p:nvPr/>
        </p:nvGrpSpPr>
        <p:grpSpPr>
          <a:xfrm>
            <a:off x="2160738" y="5897063"/>
            <a:ext cx="6825946" cy="761833"/>
            <a:chOff x="2169132" y="5774955"/>
            <a:chExt cx="548318" cy="761833"/>
          </a:xfrm>
        </p:grpSpPr>
        <p:sp>
          <p:nvSpPr>
            <p:cNvPr id="100" name="Left Brace 99">
              <a:extLst>
                <a:ext uri="{FF2B5EF4-FFF2-40B4-BE49-F238E27FC236}">
                  <a16:creationId xmlns:a16="http://schemas.microsoft.com/office/drawing/2014/main" id="{DEDDE07C-7817-42E3-BB23-F4682E4DF442}"/>
                </a:ext>
              </a:extLst>
            </p:cNvPr>
            <p:cNvSpPr/>
            <p:nvPr/>
          </p:nvSpPr>
          <p:spPr>
            <a:xfrm rot="16200000">
              <a:off x="2293207" y="5650880"/>
              <a:ext cx="300167" cy="548318"/>
            </a:xfrm>
            <a:prstGeom prst="leftBrace">
              <a:avLst>
                <a:gd name="adj1" fmla="val 8134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/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400" dirty="0"/>
                    <a:t> layers (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/>
                    <a:t> length)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A0F57E-8A74-4FB4-9F1F-B4CE1089C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021" y="6075123"/>
                  <a:ext cx="474540" cy="461665"/>
                </a:xfrm>
                <a:prstGeom prst="rect">
                  <a:avLst/>
                </a:prstGeom>
                <a:blipFill>
                  <a:blip r:embed="rId17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B581808B-F23A-D6F5-681A-4FAEDD0B7166}"/>
              </a:ext>
            </a:extLst>
          </p:cNvPr>
          <p:cNvGrpSpPr/>
          <p:nvPr/>
        </p:nvGrpSpPr>
        <p:grpSpPr>
          <a:xfrm>
            <a:off x="2255617" y="1938458"/>
            <a:ext cx="6660344" cy="3772530"/>
            <a:chOff x="2255617" y="1938458"/>
            <a:chExt cx="6660344" cy="3772530"/>
          </a:xfrm>
          <a:solidFill>
            <a:schemeClr val="bg2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2EFBB9D-4AA1-465F-A757-529EC63DE2DF}"/>
                </a:ext>
              </a:extLst>
            </p:cNvPr>
            <p:cNvSpPr/>
            <p:nvPr/>
          </p:nvSpPr>
          <p:spPr>
            <a:xfrm>
              <a:off x="2260503" y="194379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EB74F67-9E69-A4D0-6AD1-D2F6BAF80C90}"/>
                </a:ext>
              </a:extLst>
            </p:cNvPr>
            <p:cNvSpPr/>
            <p:nvPr/>
          </p:nvSpPr>
          <p:spPr>
            <a:xfrm>
              <a:off x="2262506" y="277497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66ECBB9-460B-4117-0FCC-830C44FC07EC}"/>
                </a:ext>
              </a:extLst>
            </p:cNvPr>
            <p:cNvSpPr/>
            <p:nvPr/>
          </p:nvSpPr>
          <p:spPr>
            <a:xfrm>
              <a:off x="2262505" y="364948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B2F7096-7240-3610-2BC1-D130D36BC361}"/>
                </a:ext>
              </a:extLst>
            </p:cNvPr>
            <p:cNvSpPr/>
            <p:nvPr/>
          </p:nvSpPr>
          <p:spPr>
            <a:xfrm>
              <a:off x="2255617" y="447695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4F5C82E-C947-F409-E465-DA6370D1D4EA}"/>
                </a:ext>
              </a:extLst>
            </p:cNvPr>
            <p:cNvSpPr/>
            <p:nvPr/>
          </p:nvSpPr>
          <p:spPr>
            <a:xfrm>
              <a:off x="2259697" y="5311127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D09B017-F2D6-9664-E6A7-B16D8ED46934}"/>
                </a:ext>
              </a:extLst>
            </p:cNvPr>
            <p:cNvSpPr/>
            <p:nvPr/>
          </p:nvSpPr>
          <p:spPr>
            <a:xfrm>
              <a:off x="3268776" y="194379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FEEE934-AE53-E249-30EA-557DF5F02E7B}"/>
                </a:ext>
              </a:extLst>
            </p:cNvPr>
            <p:cNvSpPr/>
            <p:nvPr/>
          </p:nvSpPr>
          <p:spPr>
            <a:xfrm>
              <a:off x="3270779" y="277497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5DB47AA-07D8-B67F-8F1B-0256B645F9FA}"/>
                </a:ext>
              </a:extLst>
            </p:cNvPr>
            <p:cNvSpPr/>
            <p:nvPr/>
          </p:nvSpPr>
          <p:spPr>
            <a:xfrm>
              <a:off x="3271510" y="364948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AB26D49-8D2A-F2AE-0189-D2C895C3A5A7}"/>
                </a:ext>
              </a:extLst>
            </p:cNvPr>
            <p:cNvSpPr/>
            <p:nvPr/>
          </p:nvSpPr>
          <p:spPr>
            <a:xfrm>
              <a:off x="3264081" y="447695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211A0E9-E026-A522-E2F6-F38476DF0008}"/>
                </a:ext>
              </a:extLst>
            </p:cNvPr>
            <p:cNvSpPr/>
            <p:nvPr/>
          </p:nvSpPr>
          <p:spPr>
            <a:xfrm>
              <a:off x="3267518" y="5311127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0C15EDD-223D-B70D-AC74-ECFE28183A02}"/>
                </a:ext>
              </a:extLst>
            </p:cNvPr>
            <p:cNvSpPr/>
            <p:nvPr/>
          </p:nvSpPr>
          <p:spPr>
            <a:xfrm>
              <a:off x="4320424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703DA6C-4F57-DFE8-EDCA-3B276D2D9E57}"/>
                </a:ext>
              </a:extLst>
            </p:cNvPr>
            <p:cNvSpPr/>
            <p:nvPr/>
          </p:nvSpPr>
          <p:spPr>
            <a:xfrm>
              <a:off x="4322427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360935A-60C4-05BF-7FAE-79CB42FF67EB}"/>
                </a:ext>
              </a:extLst>
            </p:cNvPr>
            <p:cNvSpPr/>
            <p:nvPr/>
          </p:nvSpPr>
          <p:spPr>
            <a:xfrm>
              <a:off x="4321974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C0D26B8-A7FB-8003-D8FA-74D20257EA99}"/>
                </a:ext>
              </a:extLst>
            </p:cNvPr>
            <p:cNvSpPr/>
            <p:nvPr/>
          </p:nvSpPr>
          <p:spPr>
            <a:xfrm>
              <a:off x="4315086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E642C10-EB1F-CFA9-3ED5-7A85E326E007}"/>
                </a:ext>
              </a:extLst>
            </p:cNvPr>
            <p:cNvSpPr/>
            <p:nvPr/>
          </p:nvSpPr>
          <p:spPr>
            <a:xfrm>
              <a:off x="4319166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B52767B-E1E7-BA62-E82A-1A395F2552C7}"/>
                </a:ext>
              </a:extLst>
            </p:cNvPr>
            <p:cNvSpPr/>
            <p:nvPr/>
          </p:nvSpPr>
          <p:spPr>
            <a:xfrm>
              <a:off x="5381711" y="194379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C25B79D-92C8-7C4E-D1F9-C65E57035C72}"/>
                </a:ext>
              </a:extLst>
            </p:cNvPr>
            <p:cNvSpPr/>
            <p:nvPr/>
          </p:nvSpPr>
          <p:spPr>
            <a:xfrm>
              <a:off x="5383714" y="277497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11E7310-C0AB-F6E9-CCED-2FF97DFFE2C4}"/>
                </a:ext>
              </a:extLst>
            </p:cNvPr>
            <p:cNvSpPr/>
            <p:nvPr/>
          </p:nvSpPr>
          <p:spPr>
            <a:xfrm>
              <a:off x="5383261" y="364948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C3017CD-D331-5116-4901-2C66EC13473D}"/>
                </a:ext>
              </a:extLst>
            </p:cNvPr>
            <p:cNvSpPr/>
            <p:nvPr/>
          </p:nvSpPr>
          <p:spPr>
            <a:xfrm>
              <a:off x="5376373" y="4476955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EA9B145-FB8A-F558-8A90-E8A08CCDA90D}"/>
                </a:ext>
              </a:extLst>
            </p:cNvPr>
            <p:cNvSpPr/>
            <p:nvPr/>
          </p:nvSpPr>
          <p:spPr>
            <a:xfrm>
              <a:off x="5380453" y="5311127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CB3A6D5-71E9-3679-B978-463A01F402B5}"/>
                </a:ext>
              </a:extLst>
            </p:cNvPr>
            <p:cNvSpPr/>
            <p:nvPr/>
          </p:nvSpPr>
          <p:spPr>
            <a:xfrm>
              <a:off x="6404259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31B0E5F-1EF7-99D4-0E88-C9CA1055B75C}"/>
                </a:ext>
              </a:extLst>
            </p:cNvPr>
            <p:cNvSpPr/>
            <p:nvPr/>
          </p:nvSpPr>
          <p:spPr>
            <a:xfrm>
              <a:off x="6406262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653ACBB4-504D-747A-3FA1-4AF70186CF43}"/>
                </a:ext>
              </a:extLst>
            </p:cNvPr>
            <p:cNvSpPr/>
            <p:nvPr/>
          </p:nvSpPr>
          <p:spPr>
            <a:xfrm>
              <a:off x="6405809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2CB7A67-FC48-10F0-F08C-656A46B363EA}"/>
                </a:ext>
              </a:extLst>
            </p:cNvPr>
            <p:cNvSpPr/>
            <p:nvPr/>
          </p:nvSpPr>
          <p:spPr>
            <a:xfrm>
              <a:off x="6395413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6CD8FF65-7060-EB07-0BD2-129F0D8BCDAA}"/>
                </a:ext>
              </a:extLst>
            </p:cNvPr>
            <p:cNvSpPr/>
            <p:nvPr/>
          </p:nvSpPr>
          <p:spPr>
            <a:xfrm>
              <a:off x="6398062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A7C5DFE-2825-8485-0757-7EB1371BE028}"/>
                </a:ext>
              </a:extLst>
            </p:cNvPr>
            <p:cNvSpPr/>
            <p:nvPr/>
          </p:nvSpPr>
          <p:spPr>
            <a:xfrm>
              <a:off x="7476678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1703B52-2985-C0BA-D8C8-FAD04E1172FF}"/>
                </a:ext>
              </a:extLst>
            </p:cNvPr>
            <p:cNvSpPr/>
            <p:nvPr/>
          </p:nvSpPr>
          <p:spPr>
            <a:xfrm>
              <a:off x="7478681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46D426C-8FD0-766E-B7E2-BAE05346C416}"/>
                </a:ext>
              </a:extLst>
            </p:cNvPr>
            <p:cNvSpPr/>
            <p:nvPr/>
          </p:nvSpPr>
          <p:spPr>
            <a:xfrm>
              <a:off x="7473289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C028357-4B59-3338-DC5F-B3CF409A2856}"/>
                </a:ext>
              </a:extLst>
            </p:cNvPr>
            <p:cNvSpPr/>
            <p:nvPr/>
          </p:nvSpPr>
          <p:spPr>
            <a:xfrm>
              <a:off x="7466401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D34C64AB-905D-7BE9-B3A7-960D697497A8}"/>
                </a:ext>
              </a:extLst>
            </p:cNvPr>
            <p:cNvSpPr/>
            <p:nvPr/>
          </p:nvSpPr>
          <p:spPr>
            <a:xfrm>
              <a:off x="7470481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70A92C98-8F7C-8C66-FE4F-EFAEFCC91760}"/>
                </a:ext>
              </a:extLst>
            </p:cNvPr>
            <p:cNvSpPr/>
            <p:nvPr/>
          </p:nvSpPr>
          <p:spPr>
            <a:xfrm>
              <a:off x="8516100" y="2769643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AC99BAB-AD3A-2222-1773-A2CCFE126C11}"/>
                </a:ext>
              </a:extLst>
            </p:cNvPr>
            <p:cNvSpPr/>
            <p:nvPr/>
          </p:nvSpPr>
          <p:spPr>
            <a:xfrm>
              <a:off x="8514097" y="1938458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705A623-1D3A-0814-0993-723D943EBAC2}"/>
                </a:ext>
              </a:extLst>
            </p:cNvPr>
            <p:cNvSpPr/>
            <p:nvPr/>
          </p:nvSpPr>
          <p:spPr>
            <a:xfrm>
              <a:off x="8510708" y="364415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D751819-056F-67CD-FC9B-F90B4B10FB20}"/>
                </a:ext>
              </a:extLst>
            </p:cNvPr>
            <p:cNvSpPr/>
            <p:nvPr/>
          </p:nvSpPr>
          <p:spPr>
            <a:xfrm>
              <a:off x="8503820" y="4471620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166E564-CD68-446D-662F-1B27CB77F769}"/>
                </a:ext>
              </a:extLst>
            </p:cNvPr>
            <p:cNvSpPr/>
            <p:nvPr/>
          </p:nvSpPr>
          <p:spPr>
            <a:xfrm>
              <a:off x="8507900" y="5305792"/>
              <a:ext cx="399861" cy="399861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AEDE68DF-998E-0A91-2727-2680C8323A5D}"/>
              </a:ext>
            </a:extLst>
          </p:cNvPr>
          <p:cNvGrpSpPr/>
          <p:nvPr/>
        </p:nvGrpSpPr>
        <p:grpSpPr>
          <a:xfrm>
            <a:off x="8506906" y="1938959"/>
            <a:ext cx="412141" cy="3762916"/>
            <a:chOff x="10003977" y="1564628"/>
            <a:chExt cx="412141" cy="3762916"/>
          </a:xfrm>
          <a:noFill/>
        </p:grpSpPr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ED2B5212-CA78-B022-FC7A-2BAFCB94047E}"/>
                </a:ext>
              </a:extLst>
            </p:cNvPr>
            <p:cNvSpPr/>
            <p:nvPr/>
          </p:nvSpPr>
          <p:spPr>
            <a:xfrm>
              <a:off x="10016257" y="2395813"/>
              <a:ext cx="399861" cy="399861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59248BFA-18E5-E5F4-14A7-CED2F09114ED}"/>
                </a:ext>
              </a:extLst>
            </p:cNvPr>
            <p:cNvSpPr/>
            <p:nvPr/>
          </p:nvSpPr>
          <p:spPr>
            <a:xfrm>
              <a:off x="10014254" y="1564628"/>
              <a:ext cx="399861" cy="399861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F6F51E8D-38BA-5EB7-2D52-E8350ECAF2DB}"/>
                </a:ext>
              </a:extLst>
            </p:cNvPr>
            <p:cNvSpPr/>
            <p:nvPr/>
          </p:nvSpPr>
          <p:spPr>
            <a:xfrm>
              <a:off x="10010865" y="3268016"/>
              <a:ext cx="399861" cy="402166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✔️</a:t>
              </a:r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CB081C3E-7092-3EB1-B238-ABDC9D827DDF}"/>
                </a:ext>
              </a:extLst>
            </p:cNvPr>
            <p:cNvSpPr/>
            <p:nvPr/>
          </p:nvSpPr>
          <p:spPr>
            <a:xfrm>
              <a:off x="10003977" y="4097790"/>
              <a:ext cx="399861" cy="399861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BCCF6CEF-F196-A849-8E5D-46139FD22E92}"/>
                </a:ext>
              </a:extLst>
            </p:cNvPr>
            <p:cNvSpPr/>
            <p:nvPr/>
          </p:nvSpPr>
          <p:spPr>
            <a:xfrm>
              <a:off x="10010864" y="4927683"/>
              <a:ext cx="399861" cy="399861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❌</a:t>
              </a:r>
            </a:p>
          </p:txBody>
        </p:sp>
      </p:grpSp>
      <p:sp>
        <p:nvSpPr>
          <p:cNvPr id="107" name="Oval 106">
            <a:extLst>
              <a:ext uri="{FF2B5EF4-FFF2-40B4-BE49-F238E27FC236}">
                <a16:creationId xmlns:a16="http://schemas.microsoft.com/office/drawing/2014/main" id="{32643C78-0858-18CD-B0CA-9FAB90AB6475}"/>
              </a:ext>
            </a:extLst>
          </p:cNvPr>
          <p:cNvSpPr/>
          <p:nvPr/>
        </p:nvSpPr>
        <p:spPr>
          <a:xfrm>
            <a:off x="2262046" y="1946261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1F6A4E9-65C7-309D-ECE8-B141D1AB2DBA}"/>
              </a:ext>
            </a:extLst>
          </p:cNvPr>
          <p:cNvSpPr/>
          <p:nvPr/>
        </p:nvSpPr>
        <p:spPr>
          <a:xfrm>
            <a:off x="3270904" y="2774549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58B666B-543A-8775-BA03-31C4B52C1EB9}"/>
              </a:ext>
            </a:extLst>
          </p:cNvPr>
          <p:cNvSpPr/>
          <p:nvPr/>
        </p:nvSpPr>
        <p:spPr>
          <a:xfrm>
            <a:off x="4319823" y="4470921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7DFB36FF-873F-9455-06DE-E4AD58F7B2A8}"/>
              </a:ext>
            </a:extLst>
          </p:cNvPr>
          <p:cNvSpPr/>
          <p:nvPr/>
        </p:nvSpPr>
        <p:spPr>
          <a:xfrm>
            <a:off x="5383261" y="3644150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CCC759C-92C8-71F7-F650-04E5E353B494}"/>
              </a:ext>
            </a:extLst>
          </p:cNvPr>
          <p:cNvSpPr/>
          <p:nvPr/>
        </p:nvSpPr>
        <p:spPr>
          <a:xfrm>
            <a:off x="6407141" y="1941310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58B36544-2654-617A-4E1F-8C7576E2C64F}"/>
              </a:ext>
            </a:extLst>
          </p:cNvPr>
          <p:cNvSpPr/>
          <p:nvPr/>
        </p:nvSpPr>
        <p:spPr>
          <a:xfrm>
            <a:off x="7473289" y="3647073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584BE97-FC29-8524-18A7-BB61ABFCA738}"/>
              </a:ext>
            </a:extLst>
          </p:cNvPr>
          <p:cNvSpPr/>
          <p:nvPr/>
        </p:nvSpPr>
        <p:spPr>
          <a:xfrm>
            <a:off x="8517182" y="1938457"/>
            <a:ext cx="399861" cy="399861"/>
          </a:xfrm>
          <a:prstGeom prst="ellipse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4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2" grpId="0"/>
      <p:bldP spid="143" grpId="0"/>
      <p:bldP spid="149" grpId="0"/>
      <p:bldP spid="150" grpId="0"/>
      <p:bldP spid="152" grpId="0"/>
      <p:bldP spid="153" grpId="0"/>
      <p:bldP spid="154" grpId="0"/>
      <p:bldP spid="3" grpId="0"/>
      <p:bldP spid="107" grpId="0" animBg="1"/>
      <p:bldP spid="137" grpId="0" animBg="1"/>
      <p:bldP spid="138" grpId="0" animBg="1"/>
      <p:bldP spid="139" grpId="0" animBg="1"/>
      <p:bldP spid="160" grpId="0" animBg="1"/>
      <p:bldP spid="161" grpId="0" animBg="1"/>
      <p:bldP spid="1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42" y="0"/>
            <a:ext cx="10515600" cy="1325563"/>
          </a:xfrm>
        </p:spPr>
        <p:txBody>
          <a:bodyPr/>
          <a:lstStyle/>
          <a:p>
            <a:r>
              <a:rPr lang="en-US" u="sng" dirty="0"/>
              <a:t>Pseudorandom generators (PRGs)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/>
              <p:nvPr/>
            </p:nvSpPr>
            <p:spPr>
              <a:xfrm>
                <a:off x="78276" y="1778930"/>
                <a:ext cx="12035448" cy="3986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Want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fool </a:t>
                </a:r>
                <a:r>
                  <a:rPr lang="en-US" sz="2800" dirty="0"/>
                  <a:t>every width-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ROBP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b="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non-explicit</a:t>
                </a:r>
                <a:r>
                  <a:rPr lang="en-US" sz="2800" dirty="0"/>
                  <a:t> PRG with seed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𝑛𝑤</m:t>
                                </m:r>
                                <m:r>
                                  <m:rPr>
                                    <m:lit/>
                                  </m:r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/>
                    </a:solidFill>
                  </a:rPr>
                  <a:t>Explicit</a:t>
                </a:r>
                <a:r>
                  <a:rPr lang="en-US" sz="2800" dirty="0"/>
                  <a:t> PRG with optimal seed length would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</a:rPr>
                      <m:t>BPL</m:t>
                    </m:r>
                  </m:oMath>
                </a14:m>
                <a:r>
                  <a:rPr lang="en-US" sz="2800" b="1" dirty="0"/>
                  <a:t> 🙂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C00000"/>
                    </a:solidFill>
                  </a:rPr>
                  <a:t>[Nisan 1990]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explicit PRG with seed length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D9259A-EA9B-421D-9B1C-A8ADC2CD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6" y="1778930"/>
                <a:ext cx="12035448" cy="3986732"/>
              </a:xfrm>
              <a:prstGeom prst="rect">
                <a:avLst/>
              </a:prstGeom>
              <a:blipFill>
                <a:blip r:embed="rId3"/>
                <a:stretch>
                  <a:fillRect l="-912" b="-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A71E454-1F74-4BCD-9BB1-D31EA7BCCC94}"/>
              </a:ext>
            </a:extLst>
          </p:cNvPr>
          <p:cNvGrpSpPr/>
          <p:nvPr/>
        </p:nvGrpSpPr>
        <p:grpSpPr>
          <a:xfrm>
            <a:off x="7299633" y="1778930"/>
            <a:ext cx="4564354" cy="1617553"/>
            <a:chOff x="6657164" y="1885260"/>
            <a:chExt cx="4564354" cy="16175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DABB81D-849C-447A-9A2B-5184468C0D23}"/>
                </a:ext>
              </a:extLst>
            </p:cNvPr>
            <p:cNvGrpSpPr/>
            <p:nvPr/>
          </p:nvGrpSpPr>
          <p:grpSpPr>
            <a:xfrm>
              <a:off x="6657164" y="1885260"/>
              <a:ext cx="4564354" cy="1617553"/>
              <a:chOff x="7154836" y="1609973"/>
              <a:chExt cx="4564354" cy="161755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C6E01CD-132C-48FF-8237-353E64BDA126}"/>
                  </a:ext>
                </a:extLst>
              </p:cNvPr>
              <p:cNvGrpSpPr/>
              <p:nvPr/>
            </p:nvGrpSpPr>
            <p:grpSpPr>
              <a:xfrm>
                <a:off x="7154839" y="1609973"/>
                <a:ext cx="4564351" cy="472217"/>
                <a:chOff x="7198633" y="2403854"/>
                <a:chExt cx="4564351" cy="472217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8702409-D757-4BF9-AB31-975C91528A62}"/>
                    </a:ext>
                  </a:extLst>
                </p:cNvPr>
                <p:cNvSpPr/>
                <p:nvPr/>
              </p:nvSpPr>
              <p:spPr>
                <a:xfrm>
                  <a:off x="7198633" y="2405120"/>
                  <a:ext cx="4564351" cy="461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" name="Picture 12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ED83283-35EA-446F-BF63-C93F1A1EAF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634" y="2410690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1938251F-2CD3-4288-B797-72EAC6CA2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833" y="2407670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5BE5A099-8477-48B6-B936-AC3F54A44E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1781" y="2422305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9F0B86AD-F4D6-4027-B13B-78FB5F4584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8165" y="2411319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089084F0-F75F-409C-8129-5531C7301E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1333" y="2417058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18" name="Picture 17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A138ECB5-B25E-46B1-BF2D-A29878DF2A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0163" y="240385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3A2FF6A6-DE8A-4586-8389-1EFA00E2BA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163" y="241438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0" name="Picture 19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9F8892F4-D687-415B-96CB-C81190E8B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3110" y="2411811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28E906A1-8B5A-41D7-9058-CF9C14B309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34164" y="2405708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6177EB38-0F30-4E8F-B745-96F340737A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01297" y="2413852"/>
                  <a:ext cx="461687" cy="461687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3FC2ACA-78FD-4958-AD0A-50DF08CE617C}"/>
                  </a:ext>
                </a:extLst>
              </p:cNvPr>
              <p:cNvGrpSpPr/>
              <p:nvPr/>
            </p:nvGrpSpPr>
            <p:grpSpPr>
              <a:xfrm>
                <a:off x="8286416" y="2756450"/>
                <a:ext cx="2301187" cy="471076"/>
                <a:chOff x="3102372" y="2413114"/>
                <a:chExt cx="2301187" cy="471076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EF363F1-15CF-43E4-BDD2-029B8A873B0A}"/>
                    </a:ext>
                  </a:extLst>
                </p:cNvPr>
                <p:cNvSpPr/>
                <p:nvPr/>
              </p:nvSpPr>
              <p:spPr>
                <a:xfrm>
                  <a:off x="3102372" y="2413114"/>
                  <a:ext cx="2301187" cy="4647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1" name="Picture 30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38ACC062-52E0-447A-92A3-B49D74DAA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7928" y="2421680"/>
                  <a:ext cx="461688" cy="461688"/>
                </a:xfrm>
                <a:prstGeom prst="rect">
                  <a:avLst/>
                </a:prstGeom>
              </p:spPr>
            </p:pic>
            <p:pic>
              <p:nvPicPr>
                <p:cNvPr id="34" name="Picture 33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F7A4D4DB-38ED-475B-AF35-8FF1DBB4A0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6027" y="2422502"/>
                  <a:ext cx="461688" cy="461688"/>
                </a:xfrm>
                <a:prstGeom prst="rect">
                  <a:avLst/>
                </a:prstGeom>
              </p:spPr>
            </p:pic>
          </p:grpSp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id="{BA9888A3-45CB-4FC6-B0E8-60CEC8726B77}"/>
                  </a:ext>
                </a:extLst>
              </p:cNvPr>
              <p:cNvSpPr/>
              <p:nvPr/>
            </p:nvSpPr>
            <p:spPr>
              <a:xfrm rot="10800000">
                <a:off x="7154836" y="2084861"/>
                <a:ext cx="4564349" cy="665223"/>
              </a:xfrm>
              <a:prstGeom prst="trapezoid">
                <a:avLst>
                  <a:gd name="adj" fmla="val 16954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71C1779-8FD0-4477-9D9F-5ACF0074E5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6225" y="2115311"/>
                <a:ext cx="597826" cy="606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28072AE-CE45-429E-8C21-2BF7DB1C85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67750" y="2115311"/>
                <a:ext cx="310237" cy="5980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7D435BCC-7969-4128-8EC9-25B155E78E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0345" y="2114105"/>
                <a:ext cx="8055" cy="5992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E95033C1-7E6C-46E4-BC24-9AC021FC37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686" y="2114105"/>
                <a:ext cx="285064" cy="5878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9D0E4B5-DC23-4276-A2C6-9C43D17397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9675" y="2170095"/>
                <a:ext cx="575975" cy="5432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Picture 40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D89F3C89-92B0-401F-A865-80FC8C8C1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704" y="3040057"/>
              <a:ext cx="449551" cy="449551"/>
            </a:xfrm>
            <a:prstGeom prst="rect">
              <a:avLst/>
            </a:prstGeom>
          </p:spPr>
        </p:pic>
        <p:pic>
          <p:nvPicPr>
            <p:cNvPr id="42" name="Picture 41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4A3ED09A-01CA-40DE-844A-8EFE70240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924" y="3046893"/>
              <a:ext cx="449551" cy="449551"/>
            </a:xfrm>
            <a:prstGeom prst="rect">
              <a:avLst/>
            </a:prstGeom>
          </p:spPr>
        </p:pic>
        <p:pic>
          <p:nvPicPr>
            <p:cNvPr id="43" name="Picture 42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5B2BD779-5DDC-4429-B3CB-D4C3E2863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848" y="3040057"/>
              <a:ext cx="449551" cy="44955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BC79D-E074-5309-7BCD-56DA49CD788E}"/>
                  </a:ext>
                </a:extLst>
              </p:cNvPr>
              <p:cNvSpPr txBox="1"/>
              <p:nvPr/>
            </p:nvSpPr>
            <p:spPr>
              <a:xfrm>
                <a:off x="7010400" y="5210629"/>
                <a:ext cx="3567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𝑛𝑤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BC79D-E074-5309-7BCD-56DA49CD7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210629"/>
                <a:ext cx="356770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775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9D8E6B-6795-8480-818E-61783025753B}"/>
              </a:ext>
            </a:extLst>
          </p:cNvPr>
          <p:cNvSpPr/>
          <p:nvPr/>
        </p:nvSpPr>
        <p:spPr>
          <a:xfrm>
            <a:off x="4129370" y="2252308"/>
            <a:ext cx="1183985" cy="5538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2E099F-4D62-2CBA-5052-CF1517479E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90525" y="89775"/>
                <a:ext cx="10515600" cy="1325563"/>
              </a:xfrm>
            </p:spPr>
            <p:txBody>
              <a:bodyPr/>
              <a:lstStyle/>
              <a:p>
                <a:r>
                  <a:rPr lang="en-US" u="sng" dirty="0"/>
                  <a:t>The dependence on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u="sng" dirty="0"/>
                  <a:t> (length)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2E099F-4D62-2CBA-5052-CF1517479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0525" y="89775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51B0-D039-E36B-C4BA-CDC339C759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830" y="1562643"/>
                <a:ext cx="11772340" cy="48857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Seed length of Nisan’s PRG: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/>
                  <a:t>			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400" b="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b="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explicit PRG with seed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😀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[SZ 1995] [BDVY 2013]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explicit PRG with seed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🙂 [MRT 2019]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: No explicit PRG is known that is better than Nisan’s PRG </a:t>
                </a:r>
                <a:r>
                  <a:rPr lang="en-US" sz="2400" b="1" dirty="0"/>
                  <a:t>😢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However, we can do better for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special types</a:t>
                </a:r>
                <a:r>
                  <a:rPr lang="en-US" sz="2400" dirty="0"/>
                  <a:t> of ROBPs…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51B0-D039-E36B-C4BA-CDC339C759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830" y="1562643"/>
                <a:ext cx="11772340" cy="4885782"/>
              </a:xfrm>
              <a:blipFill>
                <a:blip r:embed="rId3"/>
                <a:stretch>
                  <a:fillRect l="-932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2D30599-13A7-1F17-5A61-B11013C3B601}"/>
              </a:ext>
            </a:extLst>
          </p:cNvPr>
          <p:cNvGrpSpPr/>
          <p:nvPr/>
        </p:nvGrpSpPr>
        <p:grpSpPr>
          <a:xfrm>
            <a:off x="4285032" y="2767445"/>
            <a:ext cx="875919" cy="582287"/>
            <a:chOff x="10505954" y="877824"/>
            <a:chExt cx="1362553" cy="6861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D3CA818-FB7E-3269-C0F5-AAD0D945835E}"/>
                </a:ext>
              </a:extLst>
            </p:cNvPr>
            <p:cNvSpPr/>
            <p:nvPr/>
          </p:nvSpPr>
          <p:spPr>
            <a:xfrm>
              <a:off x="10505954" y="877824"/>
              <a:ext cx="678744" cy="678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A9D4B1-1F37-AF47-483A-3E96FE924CCB}"/>
                </a:ext>
              </a:extLst>
            </p:cNvPr>
            <p:cNvSpPr/>
            <p:nvPr/>
          </p:nvSpPr>
          <p:spPr>
            <a:xfrm>
              <a:off x="10653449" y="886714"/>
              <a:ext cx="383754" cy="383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A576FB4-B902-AAAC-EBF5-78A6C22394D0}"/>
                </a:ext>
              </a:extLst>
            </p:cNvPr>
            <p:cNvSpPr/>
            <p:nvPr/>
          </p:nvSpPr>
          <p:spPr>
            <a:xfrm>
              <a:off x="11189763" y="885205"/>
              <a:ext cx="678744" cy="678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4C333EF-3B44-BA06-AE53-F53F723D82D0}"/>
                </a:ext>
              </a:extLst>
            </p:cNvPr>
            <p:cNvSpPr/>
            <p:nvPr/>
          </p:nvSpPr>
          <p:spPr>
            <a:xfrm>
              <a:off x="11337258" y="894095"/>
              <a:ext cx="383754" cy="383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AA95FD-663A-4ED5-D8A6-A1907733ABFF}"/>
                  </a:ext>
                </a:extLst>
              </p:cNvPr>
              <p:cNvSpPr txBox="1"/>
              <p:nvPr/>
            </p:nvSpPr>
            <p:spPr>
              <a:xfrm>
                <a:off x="88122" y="2251770"/>
                <a:ext cx="3567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𝑛𝑤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AA95FD-663A-4ED5-D8A6-A1907733A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2" y="2251770"/>
                <a:ext cx="356770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378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920C-0F34-AD62-7512-1C6EFB9F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11"/>
            <a:ext cx="10515600" cy="1325563"/>
          </a:xfrm>
        </p:spPr>
        <p:txBody>
          <a:bodyPr/>
          <a:lstStyle/>
          <a:p>
            <a:r>
              <a:rPr lang="en-US" u="sng" dirty="0"/>
              <a:t>Regular ROBPs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638FF-BFC5-C3BC-5F19-48B968A29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88" y="2402343"/>
            <a:ext cx="7879811" cy="22882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An ROBP is </a:t>
            </a:r>
            <a:r>
              <a:rPr lang="en-US" dirty="0">
                <a:solidFill>
                  <a:schemeClr val="accent1"/>
                </a:solidFill>
              </a:rPr>
              <a:t>regular</a:t>
            </a:r>
            <a:r>
              <a:rPr lang="en-US" dirty="0"/>
              <a:t> if every vertex that is not in the first layer has exactly two </a:t>
            </a:r>
            <a:r>
              <a:rPr lang="en-US" dirty="0">
                <a:solidFill>
                  <a:schemeClr val="accent1"/>
                </a:solidFill>
              </a:rPr>
              <a:t>incoming</a:t>
            </a:r>
            <a:r>
              <a:rPr lang="en-US" dirty="0"/>
              <a:t> edges</a:t>
            </a:r>
            <a:br>
              <a:rPr lang="en-US" dirty="0"/>
            </a:br>
            <a:r>
              <a:rPr lang="en-US" sz="1800" dirty="0">
                <a:solidFill>
                  <a:srgbClr val="C00000"/>
                </a:solidFill>
              </a:rPr>
              <a:t>[Braverman, Rao, Raz, </a:t>
            </a:r>
            <a:r>
              <a:rPr lang="en-US" sz="1800" dirty="0" err="1">
                <a:solidFill>
                  <a:srgbClr val="C00000"/>
                </a:solidFill>
              </a:rPr>
              <a:t>Yehudayoff</a:t>
            </a:r>
            <a:r>
              <a:rPr lang="en-US" sz="1800" dirty="0">
                <a:solidFill>
                  <a:srgbClr val="C00000"/>
                </a:solidFill>
              </a:rPr>
              <a:t> 2010] [De 2011]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err="1">
                <a:solidFill>
                  <a:srgbClr val="C00000"/>
                </a:solidFill>
              </a:rPr>
              <a:t>Reingold</a:t>
            </a:r>
            <a:r>
              <a:rPr lang="en-US" sz="1800" dirty="0">
                <a:solidFill>
                  <a:srgbClr val="C00000"/>
                </a:solidFill>
              </a:rPr>
              <a:t>, Steinke,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2013] [Lee, </a:t>
            </a:r>
            <a:r>
              <a:rPr lang="en-US" sz="1800" dirty="0" err="1">
                <a:solidFill>
                  <a:srgbClr val="C00000"/>
                </a:solidFill>
              </a:rPr>
              <a:t>Pyne</a:t>
            </a:r>
            <a:r>
              <a:rPr lang="en-US" sz="1800" dirty="0">
                <a:solidFill>
                  <a:srgbClr val="C00000"/>
                </a:solidFill>
              </a:rPr>
              <a:t>, </a:t>
            </a:r>
            <a:r>
              <a:rPr lang="en-US" sz="1800" dirty="0" err="1">
                <a:solidFill>
                  <a:srgbClr val="C00000"/>
                </a:solidFill>
              </a:rPr>
              <a:t>Vadhan</a:t>
            </a:r>
            <a:r>
              <a:rPr lang="en-US" sz="1800" dirty="0">
                <a:solidFill>
                  <a:srgbClr val="C00000"/>
                </a:solidFill>
              </a:rPr>
              <a:t> 2022]</a:t>
            </a:r>
            <a:endParaRPr lang="en-US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AD63A4-7E35-955E-C097-E6913BBA02C8}"/>
              </a:ext>
            </a:extLst>
          </p:cNvPr>
          <p:cNvSpPr/>
          <p:nvPr/>
        </p:nvSpPr>
        <p:spPr>
          <a:xfrm>
            <a:off x="9187778" y="181610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A27DFB-BB87-EBB1-3E95-84819D8B5DD5}"/>
              </a:ext>
            </a:extLst>
          </p:cNvPr>
          <p:cNvSpPr/>
          <p:nvPr/>
        </p:nvSpPr>
        <p:spPr>
          <a:xfrm>
            <a:off x="9189781" y="264728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298B5D-58ED-81C7-E7F8-8F3B1B26FE72}"/>
              </a:ext>
            </a:extLst>
          </p:cNvPr>
          <p:cNvSpPr/>
          <p:nvPr/>
        </p:nvSpPr>
        <p:spPr>
          <a:xfrm>
            <a:off x="9189780" y="3521792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FAF95D-DB25-3350-28C3-5FC3F04CA39C}"/>
              </a:ext>
            </a:extLst>
          </p:cNvPr>
          <p:cNvSpPr/>
          <p:nvPr/>
        </p:nvSpPr>
        <p:spPr>
          <a:xfrm>
            <a:off x="9182892" y="4349262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AF600-3375-64E7-D3BC-C66FB5C169C6}"/>
              </a:ext>
            </a:extLst>
          </p:cNvPr>
          <p:cNvSpPr/>
          <p:nvPr/>
        </p:nvSpPr>
        <p:spPr>
          <a:xfrm>
            <a:off x="9186972" y="5183434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21CD7A-3C85-D231-845F-79E0CDD64AEB}"/>
              </a:ext>
            </a:extLst>
          </p:cNvPr>
          <p:cNvSpPr/>
          <p:nvPr/>
        </p:nvSpPr>
        <p:spPr>
          <a:xfrm>
            <a:off x="10668000" y="1816100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8B1262-76B4-F81B-B60B-971B9AEDC8C3}"/>
              </a:ext>
            </a:extLst>
          </p:cNvPr>
          <p:cNvSpPr/>
          <p:nvPr/>
        </p:nvSpPr>
        <p:spPr>
          <a:xfrm>
            <a:off x="10670003" y="2647285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E1E308-9566-1C6D-42C8-A28FEF65BFAC}"/>
              </a:ext>
            </a:extLst>
          </p:cNvPr>
          <p:cNvSpPr/>
          <p:nvPr/>
        </p:nvSpPr>
        <p:spPr>
          <a:xfrm>
            <a:off x="10670734" y="3521792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F21DC1-4976-0A8E-0FC7-10B111EF451A}"/>
              </a:ext>
            </a:extLst>
          </p:cNvPr>
          <p:cNvSpPr/>
          <p:nvPr/>
        </p:nvSpPr>
        <p:spPr>
          <a:xfrm>
            <a:off x="10663305" y="4349262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318A0E-BFE8-2D95-217B-64E3EBCD7523}"/>
              </a:ext>
            </a:extLst>
          </p:cNvPr>
          <p:cNvSpPr/>
          <p:nvPr/>
        </p:nvSpPr>
        <p:spPr>
          <a:xfrm>
            <a:off x="10666742" y="5183434"/>
            <a:ext cx="399861" cy="399861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DC0A113-EFD6-A584-1E48-2DEF163D74D7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>
            <a:off x="9587639" y="2016031"/>
            <a:ext cx="108036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BF544B1-4EC0-97C6-AF56-FC99A24E662C}"/>
              </a:ext>
            </a:extLst>
          </p:cNvPr>
          <p:cNvCxnSpPr>
            <a:cxnSpLocks/>
            <a:stCxn id="5" idx="5"/>
            <a:endCxn id="12" idx="1"/>
          </p:cNvCxnSpPr>
          <p:nvPr/>
        </p:nvCxnSpPr>
        <p:spPr>
          <a:xfrm>
            <a:off x="9529081" y="2157403"/>
            <a:ext cx="1200211" cy="142294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3CC2868-1B4D-BC87-3CD7-5C8C9F476CA6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>
          <a:xfrm>
            <a:off x="9589642" y="2847216"/>
            <a:ext cx="108036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728E0A2-7815-D8BB-EEBC-2B560CE57F0A}"/>
              </a:ext>
            </a:extLst>
          </p:cNvPr>
          <p:cNvCxnSpPr>
            <a:cxnSpLocks/>
            <a:stCxn id="6" idx="5"/>
            <a:endCxn id="14" idx="1"/>
          </p:cNvCxnSpPr>
          <p:nvPr/>
        </p:nvCxnSpPr>
        <p:spPr>
          <a:xfrm>
            <a:off x="9531084" y="2988588"/>
            <a:ext cx="1194216" cy="225340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64CBC26-1388-E009-4305-4254193F9259}"/>
              </a:ext>
            </a:extLst>
          </p:cNvPr>
          <p:cNvCxnSpPr>
            <a:cxnSpLocks/>
            <a:stCxn id="7" idx="7"/>
            <a:endCxn id="11" idx="3"/>
          </p:cNvCxnSpPr>
          <p:nvPr/>
        </p:nvCxnSpPr>
        <p:spPr>
          <a:xfrm flipV="1">
            <a:off x="9531083" y="2988588"/>
            <a:ext cx="1197478" cy="59176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CB0A697-8435-F7F0-3678-03C2D7A477DE}"/>
              </a:ext>
            </a:extLst>
          </p:cNvPr>
          <p:cNvCxnSpPr>
            <a:cxnSpLocks/>
            <a:stCxn id="7" idx="5"/>
            <a:endCxn id="13" idx="1"/>
          </p:cNvCxnSpPr>
          <p:nvPr/>
        </p:nvCxnSpPr>
        <p:spPr>
          <a:xfrm>
            <a:off x="9531083" y="3863095"/>
            <a:ext cx="1190780" cy="5447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729D57D-5943-398E-D83D-96610171AC57}"/>
              </a:ext>
            </a:extLst>
          </p:cNvPr>
          <p:cNvCxnSpPr>
            <a:cxnSpLocks/>
            <a:stCxn id="8" idx="6"/>
            <a:endCxn id="13" idx="2"/>
          </p:cNvCxnSpPr>
          <p:nvPr/>
        </p:nvCxnSpPr>
        <p:spPr>
          <a:xfrm>
            <a:off x="9582753" y="4549193"/>
            <a:ext cx="108055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260CE0C-492B-F30A-135A-E9420188C8A6}"/>
              </a:ext>
            </a:extLst>
          </p:cNvPr>
          <p:cNvCxnSpPr>
            <a:cxnSpLocks/>
            <a:stCxn id="8" idx="5"/>
            <a:endCxn id="14" idx="1"/>
          </p:cNvCxnSpPr>
          <p:nvPr/>
        </p:nvCxnSpPr>
        <p:spPr>
          <a:xfrm>
            <a:off x="9524195" y="4690565"/>
            <a:ext cx="1201105" cy="55142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DC6AC12-52F6-74B5-C306-978C1E0AB9F3}"/>
              </a:ext>
            </a:extLst>
          </p:cNvPr>
          <p:cNvCxnSpPr>
            <a:cxnSpLocks/>
            <a:stCxn id="9" idx="6"/>
            <a:endCxn id="12" idx="3"/>
          </p:cNvCxnSpPr>
          <p:nvPr/>
        </p:nvCxnSpPr>
        <p:spPr>
          <a:xfrm flipV="1">
            <a:off x="9586833" y="3863095"/>
            <a:ext cx="1142459" cy="152027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D892108-42BF-2A42-DEEF-A7BC85FD4A64}"/>
              </a:ext>
            </a:extLst>
          </p:cNvPr>
          <p:cNvCxnSpPr>
            <a:cxnSpLocks/>
          </p:cNvCxnSpPr>
          <p:nvPr/>
        </p:nvCxnSpPr>
        <p:spPr>
          <a:xfrm flipV="1">
            <a:off x="9529080" y="2157403"/>
            <a:ext cx="1198283" cy="308458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52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9D8E6B-6795-8480-818E-61783025753B}"/>
              </a:ext>
            </a:extLst>
          </p:cNvPr>
          <p:cNvSpPr/>
          <p:nvPr/>
        </p:nvSpPr>
        <p:spPr>
          <a:xfrm>
            <a:off x="2715507" y="1699238"/>
            <a:ext cx="1183985" cy="5538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AFB365-F28C-2CD5-2B1C-E356CF021465}"/>
              </a:ext>
            </a:extLst>
          </p:cNvPr>
          <p:cNvSpPr/>
          <p:nvPr/>
        </p:nvSpPr>
        <p:spPr>
          <a:xfrm>
            <a:off x="247647" y="5049530"/>
            <a:ext cx="6257925" cy="1476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E099F-4D62-2CBA-5052-CF151747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595"/>
            <a:ext cx="10515600" cy="1325563"/>
          </a:xfrm>
        </p:spPr>
        <p:txBody>
          <a:bodyPr/>
          <a:lstStyle/>
          <a:p>
            <a:r>
              <a:rPr lang="en-US" u="sng" dirty="0"/>
              <a:t>Braverman-Rao-Raz-</a:t>
            </a:r>
            <a:r>
              <a:rPr lang="en-US" u="sng" dirty="0" err="1"/>
              <a:t>Yehudayoff</a:t>
            </a:r>
            <a:r>
              <a:rPr lang="en-US" u="sng" dirty="0"/>
              <a:t>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51B0-D039-E36B-C4BA-CDC339C759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0711" y="933450"/>
                <a:ext cx="10801349" cy="58388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Seed length of Nisan’s PRG: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This is an improvement </a:t>
                </a:r>
                <a:r>
                  <a:rPr lang="en-US" dirty="0">
                    <a:solidFill>
                      <a:schemeClr val="accent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What about </a:t>
                </a:r>
                <a:r>
                  <a:rPr lang="en-US" dirty="0">
                    <a:solidFill>
                      <a:schemeClr val="accent1"/>
                    </a:solidFill>
                  </a:rPr>
                  <a:t>large width</a:t>
                </a:r>
                <a:r>
                  <a:rPr lang="en-US" dirty="0">
                    <a:solidFill>
                      <a:schemeClr val="tx1"/>
                    </a:solidFill>
                  </a:rPr>
                  <a:t>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What about </a:t>
                </a:r>
                <a:r>
                  <a:rPr lang="en-US" dirty="0">
                    <a:solidFill>
                      <a:schemeClr val="accent1"/>
                    </a:solidFill>
                  </a:rPr>
                  <a:t>small error</a:t>
                </a:r>
                <a:r>
                  <a:rPr lang="en-US" dirty="0">
                    <a:solidFill>
                      <a:schemeClr val="tx1"/>
                    </a:solidFill>
                  </a:rPr>
                  <a:t>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0951B0-D039-E36B-C4BA-CDC339C759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711" y="933450"/>
                <a:ext cx="10801349" cy="5838825"/>
              </a:xfrm>
              <a:blipFill>
                <a:blip r:embed="rId2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B28932-1AB6-541F-954C-F637B292CB12}"/>
                  </a:ext>
                </a:extLst>
              </p:cNvPr>
              <p:cNvSpPr txBox="1"/>
              <p:nvPr/>
            </p:nvSpPr>
            <p:spPr>
              <a:xfrm>
                <a:off x="300164" y="2739506"/>
                <a:ext cx="9631121" cy="13985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C00000"/>
                </a:solidFill>
              </a:ln>
            </p:spPr>
            <p:txBody>
              <a:bodyPr wrap="square" lIns="182880" tIns="91440" rIns="182880" bIns="18288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Theorem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[BRRY 2010]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explicit PRG for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regular</a:t>
                </a:r>
                <a:r>
                  <a:rPr lang="en-US" sz="2400" dirty="0"/>
                  <a:t> ROBPs with seed length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fun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B28932-1AB6-541F-954C-F637B292C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64" y="2739506"/>
                <a:ext cx="9631121" cy="1398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2D30599-13A7-1F17-5A61-B11013C3B601}"/>
              </a:ext>
            </a:extLst>
          </p:cNvPr>
          <p:cNvGrpSpPr/>
          <p:nvPr/>
        </p:nvGrpSpPr>
        <p:grpSpPr>
          <a:xfrm>
            <a:off x="2869539" y="2248211"/>
            <a:ext cx="875919" cy="582287"/>
            <a:chOff x="10505954" y="877824"/>
            <a:chExt cx="1362553" cy="6861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D3CA818-FB7E-3269-C0F5-AAD0D945835E}"/>
                </a:ext>
              </a:extLst>
            </p:cNvPr>
            <p:cNvSpPr/>
            <p:nvPr/>
          </p:nvSpPr>
          <p:spPr>
            <a:xfrm>
              <a:off x="10505954" y="877824"/>
              <a:ext cx="678744" cy="678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A9D4B1-1F37-AF47-483A-3E96FE924CCB}"/>
                </a:ext>
              </a:extLst>
            </p:cNvPr>
            <p:cNvSpPr/>
            <p:nvPr/>
          </p:nvSpPr>
          <p:spPr>
            <a:xfrm>
              <a:off x="10653449" y="886714"/>
              <a:ext cx="383754" cy="383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A576FB4-B902-AAAC-EBF5-78A6C22394D0}"/>
                </a:ext>
              </a:extLst>
            </p:cNvPr>
            <p:cNvSpPr/>
            <p:nvPr/>
          </p:nvSpPr>
          <p:spPr>
            <a:xfrm>
              <a:off x="11189763" y="885205"/>
              <a:ext cx="678744" cy="678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4C333EF-3B44-BA06-AE53-F53F723D82D0}"/>
                </a:ext>
              </a:extLst>
            </p:cNvPr>
            <p:cNvSpPr/>
            <p:nvPr/>
          </p:nvSpPr>
          <p:spPr>
            <a:xfrm>
              <a:off x="11337258" y="894095"/>
              <a:ext cx="383754" cy="383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1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uiExpand="1" build="p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E687-5097-50C4-BEEC-61E3A17B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47" y="413568"/>
            <a:ext cx="10515600" cy="1325563"/>
          </a:xfrm>
        </p:spPr>
        <p:txBody>
          <a:bodyPr/>
          <a:lstStyle/>
          <a:p>
            <a:r>
              <a:rPr lang="en-US" u="sng" dirty="0"/>
              <a:t>Hitting set generators (HSGs)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A2063-743D-13CE-BA2B-56A378C01A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873" y="2410719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every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regular ROBP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“One-sided PRG”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A2063-743D-13CE-BA2B-56A378C01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873" y="2410719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A2F1BFC-17D5-13A3-881E-0054716C0B21}"/>
              </a:ext>
            </a:extLst>
          </p:cNvPr>
          <p:cNvGrpSpPr/>
          <p:nvPr/>
        </p:nvGrpSpPr>
        <p:grpSpPr>
          <a:xfrm>
            <a:off x="6972096" y="1910531"/>
            <a:ext cx="4564354" cy="1617553"/>
            <a:chOff x="6657164" y="1885260"/>
            <a:chExt cx="4564354" cy="16175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3EBF61-213F-7C72-9D51-E9B2B50479D8}"/>
                </a:ext>
              </a:extLst>
            </p:cNvPr>
            <p:cNvGrpSpPr/>
            <p:nvPr/>
          </p:nvGrpSpPr>
          <p:grpSpPr>
            <a:xfrm>
              <a:off x="6657164" y="1885260"/>
              <a:ext cx="4564354" cy="1617553"/>
              <a:chOff x="7154836" y="1609973"/>
              <a:chExt cx="4564354" cy="161755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C0B0F51-584F-8985-35F6-0CA86086D007}"/>
                  </a:ext>
                </a:extLst>
              </p:cNvPr>
              <p:cNvGrpSpPr/>
              <p:nvPr/>
            </p:nvGrpSpPr>
            <p:grpSpPr>
              <a:xfrm>
                <a:off x="7154839" y="1609973"/>
                <a:ext cx="4564351" cy="472217"/>
                <a:chOff x="7198633" y="2403854"/>
                <a:chExt cx="4564351" cy="47221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3CC69BB-E99E-646A-23EE-7068B329974A}"/>
                    </a:ext>
                  </a:extLst>
                </p:cNvPr>
                <p:cNvSpPr/>
                <p:nvPr/>
              </p:nvSpPr>
              <p:spPr>
                <a:xfrm>
                  <a:off x="7198633" y="2405120"/>
                  <a:ext cx="4564351" cy="461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5C87E2C4-5864-D88C-56EA-0F8467F1B3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634" y="2410690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DBFAAF01-90BA-9EF7-4BA7-AEA1677819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833" y="2407670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2283C542-5D52-2E3C-9E91-0EEAD3355B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1781" y="2422305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24" name="Picture 23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0BCC5189-4A29-CD0C-46E7-F2FC6855FD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8165" y="2411319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10B508BD-576D-EEA7-EDDB-99A1F033C8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1333" y="2417058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7D0F2C4B-D2B9-94A5-AA98-3DA78D81CF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0163" y="240385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7" name="Picture 26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FFB5AEB1-FF84-27CB-B1E4-5FE185373A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163" y="241438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8" name="Picture 27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15188160-7B95-E599-CB19-496A385D56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3110" y="2411811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29" name="Picture 28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DF8AA8AA-188C-251C-75D8-2069F1B8FB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34164" y="2405708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F567B8D7-CBE7-1F05-D061-0E1BEF5A19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01297" y="2413852"/>
                  <a:ext cx="461687" cy="461687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183EFEB-2742-84A5-8502-E80BDE95B3E9}"/>
                  </a:ext>
                </a:extLst>
              </p:cNvPr>
              <p:cNvGrpSpPr/>
              <p:nvPr/>
            </p:nvGrpSpPr>
            <p:grpSpPr>
              <a:xfrm>
                <a:off x="8286416" y="2756450"/>
                <a:ext cx="2301187" cy="471076"/>
                <a:chOff x="3102372" y="2413114"/>
                <a:chExt cx="2301187" cy="471076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9DDB3D1-668D-BDEE-7F5E-D1F208649C68}"/>
                    </a:ext>
                  </a:extLst>
                </p:cNvPr>
                <p:cNvSpPr/>
                <p:nvPr/>
              </p:nvSpPr>
              <p:spPr>
                <a:xfrm>
                  <a:off x="3102372" y="2413114"/>
                  <a:ext cx="2301187" cy="4647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" name="Picture 17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51087738-50BC-822A-2A68-54028E5673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7928" y="2421680"/>
                  <a:ext cx="461688" cy="461688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close up of a coin&#10;&#10;Description automatically generated">
                  <a:extLst>
                    <a:ext uri="{FF2B5EF4-FFF2-40B4-BE49-F238E27FC236}">
                      <a16:creationId xmlns:a16="http://schemas.microsoft.com/office/drawing/2014/main" id="{40D68A76-D310-224E-F513-6A626534A8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26027" y="2422502"/>
                  <a:ext cx="461688" cy="461688"/>
                </a:xfrm>
                <a:prstGeom prst="rect">
                  <a:avLst/>
                </a:prstGeom>
              </p:spPr>
            </p:pic>
          </p:grpSp>
          <p:sp>
            <p:nvSpPr>
              <p:cNvPr id="11" name="Trapezoid 10">
                <a:extLst>
                  <a:ext uri="{FF2B5EF4-FFF2-40B4-BE49-F238E27FC236}">
                    <a16:creationId xmlns:a16="http://schemas.microsoft.com/office/drawing/2014/main" id="{84B7A88E-C87A-C65E-4B72-541E0FD47C0C}"/>
                  </a:ext>
                </a:extLst>
              </p:cNvPr>
              <p:cNvSpPr/>
              <p:nvPr/>
            </p:nvSpPr>
            <p:spPr>
              <a:xfrm rot="10800000">
                <a:off x="7154836" y="2084861"/>
                <a:ext cx="4564349" cy="665223"/>
              </a:xfrm>
              <a:prstGeom prst="trapezoid">
                <a:avLst>
                  <a:gd name="adj" fmla="val 16954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F2EFB508-4CD2-AFAB-2D71-05CB16C4D9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6225" y="2115311"/>
                <a:ext cx="597826" cy="606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F9DEEF-691A-38E3-0F70-FD0A35F3C9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67750" y="2115311"/>
                <a:ext cx="310237" cy="5980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5D06AAC-2F2C-E5BC-6ABB-F80F975695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0345" y="2114105"/>
                <a:ext cx="8055" cy="5992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61F2211-03FE-CEF2-7FD4-E923A83A70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686" y="2114105"/>
                <a:ext cx="285064" cy="5878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78B0AB9-D8DD-1783-922D-6063F6F7C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9675" y="2170095"/>
                <a:ext cx="575975" cy="54328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8CF44BA-21D3-1F87-D2CD-055E9C1C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704" y="3040057"/>
              <a:ext cx="449551" cy="449551"/>
            </a:xfrm>
            <a:prstGeom prst="rect">
              <a:avLst/>
            </a:prstGeom>
          </p:spPr>
        </p:pic>
        <p:pic>
          <p:nvPicPr>
            <p:cNvPr id="7" name="Picture 6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980FFC4E-C74D-053E-223F-43C8486DB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924" y="3046893"/>
              <a:ext cx="449551" cy="449551"/>
            </a:xfrm>
            <a:prstGeom prst="rect">
              <a:avLst/>
            </a:prstGeom>
          </p:spPr>
        </p:pic>
        <p:pic>
          <p:nvPicPr>
            <p:cNvPr id="8" name="Picture 7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6A5F4CF-B676-B28C-CB94-EB8FE3102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848" y="3040057"/>
              <a:ext cx="449551" cy="449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766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9A8EAB-E56F-04BE-D752-5D3EC8A3C761}"/>
                  </a:ext>
                </a:extLst>
              </p:cNvPr>
              <p:cNvSpPr txBox="1"/>
              <p:nvPr/>
            </p:nvSpPr>
            <p:spPr>
              <a:xfrm>
                <a:off x="781051" y="3015740"/>
                <a:ext cx="9544047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C00000"/>
                </a:solidFill>
              </a:ln>
            </p:spPr>
            <p:txBody>
              <a:bodyPr wrap="square" lIns="182880" tIns="91440" rIns="182880" bIns="18288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Theorem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[BRRY 2014]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explicit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HSG</a:t>
                </a:r>
                <a:r>
                  <a:rPr lang="en-US" sz="2400" dirty="0"/>
                  <a:t> for regular ROBPs with seed length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9A8EAB-E56F-04BE-D752-5D3EC8A3C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1" y="3015740"/>
                <a:ext cx="9544047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BB4B69-6D73-7612-714F-347BF0A3D799}"/>
              </a:ext>
            </a:extLst>
          </p:cNvPr>
          <p:cNvSpPr/>
          <p:nvPr/>
        </p:nvSpPr>
        <p:spPr>
          <a:xfrm>
            <a:off x="3270203" y="1949524"/>
            <a:ext cx="547697" cy="5538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FFB13-7CC8-94BF-8F38-D2661849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1334750" cy="1325563"/>
          </a:xfrm>
        </p:spPr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HSGs</a:t>
            </a:r>
            <a:r>
              <a:rPr lang="en-US" u="sng" dirty="0"/>
              <a:t> for regular ROBPs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C8357CA-0EAD-FC0A-E399-F8989D1369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1204450"/>
                <a:ext cx="10515600" cy="16044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Seed length of BRRY PRG for regular ROBPs: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C8357CA-0EAD-FC0A-E399-F8989D136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04450"/>
                <a:ext cx="10515600" cy="1604448"/>
              </a:xfrm>
              <a:prstGeom prst="rect">
                <a:avLst/>
              </a:prstGeo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304E211-5781-8B1B-DAA8-D74B2F5466E0}"/>
              </a:ext>
            </a:extLst>
          </p:cNvPr>
          <p:cNvGrpSpPr/>
          <p:nvPr/>
        </p:nvGrpSpPr>
        <p:grpSpPr>
          <a:xfrm>
            <a:off x="3106091" y="2462173"/>
            <a:ext cx="875919" cy="582287"/>
            <a:chOff x="10505954" y="877824"/>
            <a:chExt cx="1362553" cy="6861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CB8A0E-3327-9AAF-29CE-D34BB857F414}"/>
                </a:ext>
              </a:extLst>
            </p:cNvPr>
            <p:cNvSpPr/>
            <p:nvPr/>
          </p:nvSpPr>
          <p:spPr>
            <a:xfrm>
              <a:off x="10505954" y="877824"/>
              <a:ext cx="678744" cy="678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0D9B4C-E8F7-96F0-2DCA-220BD2FB88DA}"/>
                </a:ext>
              </a:extLst>
            </p:cNvPr>
            <p:cNvSpPr/>
            <p:nvPr/>
          </p:nvSpPr>
          <p:spPr>
            <a:xfrm>
              <a:off x="10653449" y="886714"/>
              <a:ext cx="383754" cy="383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0B7CF5-DD69-B5D7-0695-7A523D714A8A}"/>
                </a:ext>
              </a:extLst>
            </p:cNvPr>
            <p:cNvSpPr/>
            <p:nvPr/>
          </p:nvSpPr>
          <p:spPr>
            <a:xfrm>
              <a:off x="11189763" y="885205"/>
              <a:ext cx="678744" cy="678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D5A9AB-1BFF-F6FD-9BD5-782D762D0710}"/>
                </a:ext>
              </a:extLst>
            </p:cNvPr>
            <p:cNvSpPr/>
            <p:nvPr/>
          </p:nvSpPr>
          <p:spPr>
            <a:xfrm>
              <a:off x="11337258" y="894095"/>
              <a:ext cx="383754" cy="383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12A10FC-408C-043D-646F-EEEABF6AF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950" y="4559310"/>
                <a:ext cx="11172825" cy="209707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Without loss of generality, we can assume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So the real improvement is replacing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(a factor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12A10FC-408C-043D-646F-EEEABF6AF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950" y="4559310"/>
                <a:ext cx="11172825" cy="2097077"/>
              </a:xfrm>
              <a:blipFill>
                <a:blip r:embed="rId4"/>
                <a:stretch>
                  <a:fillRect l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58244B8-2D1E-F7A1-63FA-8589D1155C6F}"/>
              </a:ext>
            </a:extLst>
          </p:cNvPr>
          <p:cNvSpPr/>
          <p:nvPr/>
        </p:nvSpPr>
        <p:spPr>
          <a:xfrm>
            <a:off x="3533773" y="3650462"/>
            <a:ext cx="5010150" cy="619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6" grpId="0" uiExpand="1" build="p"/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5.7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4|7.8|12.8|1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0.4|0.3|0.4|4.6|2.4|4.8|4.4|0.5|1|0.7|0.8|0.5|4.9|3.5|3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47886</TotalTime>
  <Words>1900</Words>
  <Application>Microsoft Office PowerPoint</Application>
  <PresentationFormat>Widescreen</PresentationFormat>
  <Paragraphs>416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Hitting Sets for Regular Branching Programs</vt:lpstr>
      <vt:lpstr>Randomness and space complexity</vt:lpstr>
      <vt:lpstr>Read-once branching programs (ROBPs)</vt:lpstr>
      <vt:lpstr>Pseudorandom generators (PRGs)</vt:lpstr>
      <vt:lpstr>The dependence on n (length)</vt:lpstr>
      <vt:lpstr>Regular ROBPs</vt:lpstr>
      <vt:lpstr>Braverman-Rao-Raz-Yehudayoff PRG</vt:lpstr>
      <vt:lpstr>Hitting set generators (HSGs)</vt:lpstr>
      <vt:lpstr>HSGs for regular ROBPs</vt:lpstr>
      <vt:lpstr>Contribution 1: Unbounded-width ROBPs</vt:lpstr>
      <vt:lpstr>Contribution 2: Low-threshold HSGs</vt:lpstr>
      <vt:lpstr>Best of both worlds?</vt:lpstr>
      <vt:lpstr>Prior work: Yes, for permutation ROBPs…</vt:lpstr>
      <vt:lpstr>Contribution 3: Reduction to regular ROBPs</vt:lpstr>
      <vt:lpstr>The optimal parameter regime</vt:lpstr>
      <vt:lpstr>Our two unconditional HSGs</vt:lpstr>
      <vt:lpstr>Unanimity programs</vt:lpstr>
      <vt:lpstr>Unanimity programs vs. ROBPs</vt:lpstr>
      <vt:lpstr>PRGs for regular unanimity programs</vt:lpstr>
      <vt:lpstr>Simulating a regular unanimity program f(x)</vt:lpstr>
      <vt:lpstr>How to compute g_U (x)=⟨"rej" (x), U⟩  "mod" 2</vt:lpstr>
      <vt:lpstr>How to compute g_U (x)=⟨"rej" (x), U⟩  "mod" 2</vt:lpstr>
      <vt:lpstr>How to compute g_U (x)=⟨"rej" (x), U⟩  "mod" 2</vt:lpstr>
      <vt:lpstr>Completing the proof of the lemma</vt:lpstr>
      <vt:lpstr>Why the lemma is useful</vt:lpstr>
      <vt:lpstr>Unbounded-width regular ROBPs</vt:lpstr>
      <vt:lpstr>Low-threshold HSG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Fooling Constant-Depth Threshold Circuits</dc:title>
  <dc:creator>William Hoza</dc:creator>
  <cp:lastModifiedBy>William Hoza</cp:lastModifiedBy>
  <cp:revision>171</cp:revision>
  <dcterms:created xsi:type="dcterms:W3CDTF">2021-02-01T01:19:13Z</dcterms:created>
  <dcterms:modified xsi:type="dcterms:W3CDTF">2022-07-11T20:26:47Z</dcterms:modified>
</cp:coreProperties>
</file>