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85" r:id="rId3"/>
    <p:sldId id="292" r:id="rId4"/>
    <p:sldId id="295" r:id="rId5"/>
    <p:sldId id="294" r:id="rId6"/>
    <p:sldId id="265" r:id="rId7"/>
    <p:sldId id="262" r:id="rId8"/>
    <p:sldId id="296" r:id="rId9"/>
    <p:sldId id="297" r:id="rId10"/>
    <p:sldId id="302" r:id="rId11"/>
    <p:sldId id="298" r:id="rId12"/>
    <p:sldId id="301" r:id="rId13"/>
    <p:sldId id="305" r:id="rId14"/>
    <p:sldId id="303" r:id="rId15"/>
    <p:sldId id="304" r:id="rId16"/>
    <p:sldId id="306" r:id="rId17"/>
    <p:sldId id="310" r:id="rId18"/>
    <p:sldId id="331" r:id="rId19"/>
    <p:sldId id="317" r:id="rId20"/>
    <p:sldId id="315" r:id="rId21"/>
    <p:sldId id="332" r:id="rId22"/>
    <p:sldId id="300" r:id="rId23"/>
    <p:sldId id="299" r:id="rId24"/>
    <p:sldId id="311" r:id="rId25"/>
    <p:sldId id="312" r:id="rId26"/>
    <p:sldId id="313" r:id="rId27"/>
    <p:sldId id="307" r:id="rId28"/>
    <p:sldId id="314" r:id="rId29"/>
    <p:sldId id="320" r:id="rId30"/>
    <p:sldId id="321" r:id="rId31"/>
    <p:sldId id="322" r:id="rId32"/>
    <p:sldId id="333" r:id="rId33"/>
    <p:sldId id="324" r:id="rId34"/>
    <p:sldId id="308" r:id="rId35"/>
    <p:sldId id="316" r:id="rId36"/>
    <p:sldId id="309" r:id="rId37"/>
    <p:sldId id="325" r:id="rId38"/>
    <p:sldId id="326" r:id="rId39"/>
    <p:sldId id="329" r:id="rId40"/>
    <p:sldId id="330" r:id="rId41"/>
    <p:sldId id="327" r:id="rId42"/>
    <p:sldId id="328" r:id="rId43"/>
    <p:sldId id="334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>
        <p:scale>
          <a:sx n="100" d="100"/>
          <a:sy n="100" d="100"/>
        </p:scale>
        <p:origin x="83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EDF6B-673C-4E85-BA75-4434B20D477E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2A293-C52F-48FC-8DD4-EF7FA8838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64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F7E-1864-444A-BCAB-64DF75CF9F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07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C97F6-AE0E-4688-A368-E10010139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DC643-10BE-4B89-9375-2CF281E61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87879-E45D-4129-8F8C-42C1BAF72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B976-968F-4C38-A549-9856F02818B2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C3906-ECED-4977-B18A-69E12BF21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F0ACF-9A45-494E-832B-552B0D798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058E-C8C0-40AE-901B-E18052B2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48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5FF2F-D91A-4F53-AED7-A937E8D9C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931F05-7374-4623-8C8F-75FCA5FF5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CB257-42A9-43C7-B92E-84E0EF93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B976-968F-4C38-A549-9856F02818B2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95A61-DCB6-4DBC-8D7D-A6CBE983B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3919E-4BA3-44DB-9F8D-CEDE2FF37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058E-C8C0-40AE-901B-E18052B2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2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3C6B94-510C-478C-A930-0C5AA2102D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7910CB-9F00-42B6-B9DE-347BE76F3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8EE35-1CEE-4667-91F4-625ED02DB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B976-968F-4C38-A549-9856F02818B2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9965B-97F6-4D4B-9F6D-2272DEDB9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5E262-2C4F-4A84-8359-CC47B5C60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058E-C8C0-40AE-901B-E18052B2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1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DE07A-2D1A-4FDB-8CE1-9F1A46251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EAD91-3CCB-412C-8AC6-6F187BFED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69619-AF75-4E7B-BCA6-02A314D56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B976-968F-4C38-A549-9856F02818B2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373BE-BBEF-4B6D-94CD-428F591C7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70253-5F32-424A-9567-B152AB09E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058E-C8C0-40AE-901B-E18052B2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2A69-3508-4ECB-873E-4C6C6CD40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1D999-55E7-460A-8999-1EEC7C550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CFF15-0466-4F7C-8A72-2B271298D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B976-968F-4C38-A549-9856F02818B2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1D0F5-4E6B-4337-88CD-C12C35B8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A68D4-40BB-4A06-8B92-901C7B1D4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058E-C8C0-40AE-901B-E18052B2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5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F3590-FD28-4854-9C5B-9B25B9826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6F31C-35EC-4E77-BF48-970A34B2F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1FD0B-1323-4274-819B-6C3AA0427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1C653-6915-4A2C-AF85-87A344598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B976-968F-4C38-A549-9856F02818B2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32044-6679-4113-BE0A-26327ABF9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98E5B-A2BB-4FB8-AAD3-E5BD292E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058E-C8C0-40AE-901B-E18052B2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6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D8DC0-66A3-448D-B85D-EF211B583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0D076-EEF6-4796-B084-03BB1E877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532FBC-11FB-4C53-88FB-EF4D336AF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16C787-FC28-42D8-BDA2-F5380F79F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1D0747-090D-41AF-9060-0196C07045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67FB7B-0E75-4090-9081-921A39DCD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B976-968F-4C38-A549-9856F02818B2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7497F2-FA52-4D4F-92CE-45CD12700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ED9F12-1F05-416B-BF14-09AC33C2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058E-C8C0-40AE-901B-E18052B2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2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56A76-3A5E-4EB8-9D22-4F95C88CC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93542D-56B8-4548-86D5-77FE53704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B976-968F-4C38-A549-9856F02818B2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224C8-C386-4061-9230-FD1C12CBD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08AD9B-61F2-4489-9F30-5E2674B2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058E-C8C0-40AE-901B-E18052B2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3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14B883-294C-4E1C-9753-135CBCDF9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B976-968F-4C38-A549-9856F02818B2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EE899C-5409-4C13-A8DF-846E20FF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BB760-4FE3-42E3-A9A3-7F652094D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058E-C8C0-40AE-901B-E18052B2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49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2B2F9-4D86-47D2-84E1-67055184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434AE-1BFD-46A0-95C0-51D5BE5CD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A1A36-AC72-4A91-8D85-09381D482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A5826F-5AD4-43B7-9206-8876A752D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B976-968F-4C38-A549-9856F02818B2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78F45-4D72-4C96-8D38-97E721B1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E2305-43F0-4A7D-993A-9A7D21CC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058E-C8C0-40AE-901B-E18052B2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7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A1B9C-F08E-45A8-997E-B07791957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DF9B57-6886-4456-A1C3-CB87C66AA5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6C580B-9EED-4519-B6BE-63FE48916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5BD8F-B1C3-4F48-BB8E-53DB4AB8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B976-968F-4C38-A549-9856F02818B2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9BDBA-3F0E-4A0E-85F7-67DDC6D9D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748722-A822-4AEC-8C17-8F5528D0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058E-C8C0-40AE-901B-E18052B2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11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6487F9-69F7-448A-8198-DD84AF0BC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E93E5-384D-48D1-9078-43E31D41C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ACEC2-F050-4BCA-8ECE-75FC5AF89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4B976-968F-4C38-A549-9856F02818B2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0F9F2-48BD-4DFC-B94B-4DEDE9EDC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9B9F2-E2AA-4350-A736-4BF0AF44D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4058E-C8C0-40AE-901B-E18052B2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70.png"/><Relationship Id="rId18" Type="http://schemas.openxmlformats.org/officeDocument/2006/relationships/image" Target="../media/image221.png"/><Relationship Id="rId3" Type="http://schemas.openxmlformats.org/officeDocument/2006/relationships/image" Target="../media/image22.png"/><Relationship Id="rId21" Type="http://schemas.openxmlformats.org/officeDocument/2006/relationships/image" Target="../media/image250.png"/><Relationship Id="rId12" Type="http://schemas.openxmlformats.org/officeDocument/2006/relationships/image" Target="../media/image160.png"/><Relationship Id="rId17" Type="http://schemas.openxmlformats.org/officeDocument/2006/relationships/image" Target="../media/image211.png"/><Relationship Id="rId2" Type="http://schemas.openxmlformats.org/officeDocument/2006/relationships/image" Target="../media/image21.png"/><Relationship Id="rId16" Type="http://schemas.openxmlformats.org/officeDocument/2006/relationships/image" Target="../media/image20.png"/><Relationship Id="rId20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50.png"/><Relationship Id="rId24" Type="http://schemas.openxmlformats.org/officeDocument/2006/relationships/image" Target="../media/image38.png"/><Relationship Id="rId15" Type="http://schemas.openxmlformats.org/officeDocument/2006/relationships/image" Target="../media/image19.png"/><Relationship Id="rId23" Type="http://schemas.openxmlformats.org/officeDocument/2006/relationships/image" Target="../media/image37.png"/><Relationship Id="rId10" Type="http://schemas.openxmlformats.org/officeDocument/2006/relationships/image" Target="../media/image140.png"/><Relationship Id="rId19" Type="http://schemas.openxmlformats.org/officeDocument/2006/relationships/image" Target="../media/image230.png"/><Relationship Id="rId9" Type="http://schemas.openxmlformats.org/officeDocument/2006/relationships/image" Target="../media/image130.png"/><Relationship Id="rId14" Type="http://schemas.openxmlformats.org/officeDocument/2006/relationships/image" Target="../media/image180.png"/><Relationship Id="rId22" Type="http://schemas.openxmlformats.org/officeDocument/2006/relationships/image" Target="../media/image2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3.png"/><Relationship Id="rId21" Type="http://schemas.openxmlformats.org/officeDocument/2006/relationships/image" Target="../media/image36.png"/><Relationship Id="rId7" Type="http://schemas.openxmlformats.org/officeDocument/2006/relationships/image" Target="../media/image220.png"/><Relationship Id="rId12" Type="http://schemas.openxmlformats.org/officeDocument/2006/relationships/image" Target="../media/image28.png"/><Relationship Id="rId1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png"/><Relationship Id="rId20" Type="http://schemas.openxmlformats.org/officeDocument/2006/relationships/image" Target="../media/image35.png"/><Relationship Id="rId1" Type="http://schemas.openxmlformats.org/officeDocument/2006/relationships/tags" Target="../tags/tag4.xml"/><Relationship Id="rId11" Type="http://schemas.openxmlformats.org/officeDocument/2006/relationships/image" Target="../media/image27.png"/><Relationship Id="rId5" Type="http://schemas.openxmlformats.org/officeDocument/2006/relationships/image" Target="../media/image210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4.png"/><Relationship Id="rId9" Type="http://schemas.openxmlformats.org/officeDocument/2006/relationships/image" Target="../media/image25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2864-3601-4C87-B789-53F101A1FA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Improved </a:t>
            </a:r>
            <a:r>
              <a:rPr lang="en-US" dirty="0" err="1"/>
              <a:t>Derandomization</a:t>
            </a:r>
            <a:r>
              <a:rPr lang="en-US" dirty="0"/>
              <a:t> of Space-Bounded Computation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1FF63-61EB-45B3-A368-6155E70F8C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William Hoza</a:t>
            </a:r>
          </a:p>
          <a:p>
            <a:r>
              <a:rPr lang="en-US" dirty="0"/>
              <a:t>PhD Proposal</a:t>
            </a:r>
          </a:p>
          <a:p>
            <a:r>
              <a:rPr lang="en-US" dirty="0"/>
              <a:t>Advisor: David Zuckerman</a:t>
            </a:r>
          </a:p>
        </p:txBody>
      </p:sp>
    </p:spTree>
    <p:extLst>
      <p:ext uri="{BB962C8B-B14F-4D97-AF65-F5344CB8AC3E}">
        <p14:creationId xmlns:p14="http://schemas.microsoft.com/office/powerpoint/2010/main" val="1741270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7ED71-57F6-4C8C-A1C9-C7B0180DE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9101"/>
            <a:ext cx="10515600" cy="32956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/>
              <a:t>Near-Optimal Pseudorandom Generators</a:t>
            </a:r>
          </a:p>
          <a:p>
            <a:pPr marL="0" indent="0" algn="ctr">
              <a:buNone/>
            </a:pPr>
            <a:r>
              <a:rPr lang="en-US" sz="3600" u="sng" dirty="0"/>
              <a:t>for Constant-Depth Read-Once Formulas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sz="14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dirty="0"/>
              <a:t>In CCC 2019</a:t>
            </a:r>
            <a:endParaRPr lang="en-US" sz="10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dirty="0"/>
              <a:t>Joint work with: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5195ED-4501-47A5-81A2-59A826335853}"/>
              </a:ext>
            </a:extLst>
          </p:cNvPr>
          <p:cNvSpPr txBox="1"/>
          <p:nvPr/>
        </p:nvSpPr>
        <p:spPr>
          <a:xfrm>
            <a:off x="2335343" y="5609056"/>
            <a:ext cx="3407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Dean Doron</a:t>
            </a:r>
            <a:endParaRPr lang="en-US" sz="2200" baseline="30000" dirty="0"/>
          </a:p>
          <a:p>
            <a:pPr algn="ctr"/>
            <a:r>
              <a:rPr lang="en-US" sz="2200" dirty="0">
                <a:latin typeface="+mj-lt"/>
              </a:rPr>
              <a:t>Stanford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58F531-4CB9-425A-A29B-ED481B9D10D4}"/>
              </a:ext>
            </a:extLst>
          </p:cNvPr>
          <p:cNvSpPr txBox="1"/>
          <p:nvPr/>
        </p:nvSpPr>
        <p:spPr>
          <a:xfrm>
            <a:off x="6211507" y="5609056"/>
            <a:ext cx="3407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/>
              <a:t>Pooya</a:t>
            </a:r>
            <a:r>
              <a:rPr lang="en-US" sz="2200" b="1" dirty="0"/>
              <a:t> </a:t>
            </a:r>
            <a:r>
              <a:rPr lang="en-US" sz="2200" b="1" dirty="0" err="1"/>
              <a:t>Hatami</a:t>
            </a:r>
            <a:endParaRPr lang="en-US" sz="2200" baseline="30000" dirty="0"/>
          </a:p>
          <a:p>
            <a:pPr algn="ctr"/>
            <a:r>
              <a:rPr lang="en-US" sz="2200" dirty="0">
                <a:latin typeface="+mj-lt"/>
              </a:rPr>
              <a:t>Ohio State University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73DB746-3D56-4852-8CDF-D71E09CAB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" r="19094"/>
          <a:stretch/>
        </p:blipFill>
        <p:spPr bwMode="auto">
          <a:xfrm>
            <a:off x="3044735" y="3620294"/>
            <a:ext cx="1988762" cy="19887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G_2856 2">
            <a:extLst>
              <a:ext uri="{FF2B5EF4-FFF2-40B4-BE49-F238E27FC236}">
                <a16:creationId xmlns:a16="http://schemas.microsoft.com/office/drawing/2014/main" id="{4DABC155-3FE0-40C7-B76B-E157510BF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9" b="12589"/>
          <a:stretch/>
        </p:blipFill>
        <p:spPr bwMode="auto">
          <a:xfrm>
            <a:off x="6920894" y="3615344"/>
            <a:ext cx="1988762" cy="19887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376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8087DEB-11F2-4990-9785-E03CD62A8E0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Read-once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8087DEB-11F2-4990-9785-E03CD62A8E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F441809-245B-4683-A409-DFA0BC0ED2F7}"/>
              </a:ext>
            </a:extLst>
          </p:cNvPr>
          <p:cNvCxnSpPr>
            <a:cxnSpLocks/>
            <a:stCxn id="63" idx="0"/>
            <a:endCxn id="90" idx="5"/>
          </p:cNvCxnSpPr>
          <p:nvPr/>
        </p:nvCxnSpPr>
        <p:spPr>
          <a:xfrm flipH="1" flipV="1">
            <a:off x="8668139" y="3242181"/>
            <a:ext cx="990377" cy="12484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70A5E25-48F8-4187-BC53-E2CC04CE4D66}"/>
              </a:ext>
            </a:extLst>
          </p:cNvPr>
          <p:cNvCxnSpPr>
            <a:cxnSpLocks/>
            <a:stCxn id="67" idx="0"/>
            <a:endCxn id="86" idx="5"/>
          </p:cNvCxnSpPr>
          <p:nvPr/>
        </p:nvCxnSpPr>
        <p:spPr>
          <a:xfrm flipH="1" flipV="1">
            <a:off x="4889342" y="3283143"/>
            <a:ext cx="1144657" cy="12074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9A9B15E-E4A5-4354-9FC5-E1B8936A0F86}"/>
              </a:ext>
            </a:extLst>
          </p:cNvPr>
          <p:cNvCxnSpPr>
            <a:cxnSpLocks/>
            <a:stCxn id="65" idx="0"/>
            <a:endCxn id="90" idx="3"/>
          </p:cNvCxnSpPr>
          <p:nvPr/>
        </p:nvCxnSpPr>
        <p:spPr>
          <a:xfrm flipV="1">
            <a:off x="8004288" y="3242181"/>
            <a:ext cx="317050" cy="12046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CCFF95F-88BF-483D-A7A6-CB2D8A2AC9D8}"/>
              </a:ext>
            </a:extLst>
          </p:cNvPr>
          <p:cNvCxnSpPr>
            <a:cxnSpLocks/>
            <a:stCxn id="71" idx="7"/>
            <a:endCxn id="86" idx="3"/>
          </p:cNvCxnSpPr>
          <p:nvPr/>
        </p:nvCxnSpPr>
        <p:spPr>
          <a:xfrm flipV="1">
            <a:off x="2948994" y="3283143"/>
            <a:ext cx="1593547" cy="1296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48174734-1366-448E-B16E-655A12879889}"/>
              </a:ext>
            </a:extLst>
          </p:cNvPr>
          <p:cNvSpPr/>
          <p:nvPr/>
        </p:nvSpPr>
        <p:spPr>
          <a:xfrm>
            <a:off x="6517469" y="1703527"/>
            <a:ext cx="490451" cy="49045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0AE0E05-B16D-4A08-B382-66F1B857D99F}"/>
                  </a:ext>
                </a:extLst>
              </p:cNvPr>
              <p:cNvSpPr txBox="1"/>
              <p:nvPr/>
            </p:nvSpPr>
            <p:spPr>
              <a:xfrm>
                <a:off x="6517469" y="1764086"/>
                <a:ext cx="4904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0AE0E05-B16D-4A08-B382-66F1B857D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469" y="1764086"/>
                <a:ext cx="49045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AFC8DD0A-C014-409C-A578-822049015532}"/>
              </a:ext>
            </a:extLst>
          </p:cNvPr>
          <p:cNvGrpSpPr/>
          <p:nvPr/>
        </p:nvGrpSpPr>
        <p:grpSpPr>
          <a:xfrm>
            <a:off x="2530368" y="4507432"/>
            <a:ext cx="490451" cy="490451"/>
            <a:chOff x="5605549" y="1795549"/>
            <a:chExt cx="490451" cy="490451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17B2FE8-39A4-4D5A-97F3-F52CE19DB5A8}"/>
                </a:ext>
              </a:extLst>
            </p:cNvPr>
            <p:cNvSpPr/>
            <p:nvPr/>
          </p:nvSpPr>
          <p:spPr>
            <a:xfrm>
              <a:off x="5605549" y="1795549"/>
              <a:ext cx="490451" cy="49045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41C1C174-A2DE-4665-A6B7-B3AA41C9D8AD}"/>
                    </a:ext>
                  </a:extLst>
                </p:cNvPr>
                <p:cNvSpPr txBox="1"/>
                <p:nvPr/>
              </p:nvSpPr>
              <p:spPr>
                <a:xfrm>
                  <a:off x="5605549" y="1856108"/>
                  <a:ext cx="4904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B389ECB-A77A-45BC-94C0-6FA210A133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5549" y="1856108"/>
                  <a:ext cx="490451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E1051E6-64C8-465F-84BA-5B3EB96C4C75}"/>
              </a:ext>
            </a:extLst>
          </p:cNvPr>
          <p:cNvGrpSpPr/>
          <p:nvPr/>
        </p:nvGrpSpPr>
        <p:grpSpPr>
          <a:xfrm>
            <a:off x="4117915" y="4490622"/>
            <a:ext cx="490451" cy="490451"/>
            <a:chOff x="5605549" y="1795549"/>
            <a:chExt cx="490451" cy="490451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24FE748-C3FE-4ADD-AA3C-F17C823CA559}"/>
                </a:ext>
              </a:extLst>
            </p:cNvPr>
            <p:cNvSpPr/>
            <p:nvPr/>
          </p:nvSpPr>
          <p:spPr>
            <a:xfrm>
              <a:off x="5605549" y="1795549"/>
              <a:ext cx="490451" cy="49045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65CE4E90-AC26-44CE-BFFE-890D610CB0ED}"/>
                    </a:ext>
                  </a:extLst>
                </p:cNvPr>
                <p:cNvSpPr txBox="1"/>
                <p:nvPr/>
              </p:nvSpPr>
              <p:spPr>
                <a:xfrm>
                  <a:off x="5605549" y="1856108"/>
                  <a:ext cx="4904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0E64166-37AA-47DE-835A-E6A0714866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5549" y="1856108"/>
                  <a:ext cx="490451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396BC1C-ED0F-4CCF-80B3-11F0CA4A0998}"/>
              </a:ext>
            </a:extLst>
          </p:cNvPr>
          <p:cNvGrpSpPr/>
          <p:nvPr/>
        </p:nvGrpSpPr>
        <p:grpSpPr>
          <a:xfrm>
            <a:off x="5788773" y="4490622"/>
            <a:ext cx="490451" cy="490451"/>
            <a:chOff x="5605549" y="1795549"/>
            <a:chExt cx="490451" cy="490451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587DC36-589F-435A-B5F9-42C48B0B3890}"/>
                </a:ext>
              </a:extLst>
            </p:cNvPr>
            <p:cNvSpPr/>
            <p:nvPr/>
          </p:nvSpPr>
          <p:spPr>
            <a:xfrm>
              <a:off x="5605549" y="1795549"/>
              <a:ext cx="490451" cy="49045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85DC6EB8-1DE0-4C53-95F6-C45FD8CC0689}"/>
                    </a:ext>
                  </a:extLst>
                </p:cNvPr>
                <p:cNvSpPr txBox="1"/>
                <p:nvPr/>
              </p:nvSpPr>
              <p:spPr>
                <a:xfrm>
                  <a:off x="5605549" y="1856108"/>
                  <a:ext cx="4904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4B19F79-F19E-4D0B-A09D-A1CB85DC36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5549" y="1856108"/>
                  <a:ext cx="490451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3EB3A1E-8A32-4C72-85DF-424693FCBB80}"/>
              </a:ext>
            </a:extLst>
          </p:cNvPr>
          <p:cNvGrpSpPr/>
          <p:nvPr/>
        </p:nvGrpSpPr>
        <p:grpSpPr>
          <a:xfrm>
            <a:off x="7759062" y="4446873"/>
            <a:ext cx="490451" cy="490451"/>
            <a:chOff x="5605549" y="1795549"/>
            <a:chExt cx="490451" cy="490451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5EE5E84-1E91-40C0-AF7A-A4421CAA0E56}"/>
                </a:ext>
              </a:extLst>
            </p:cNvPr>
            <p:cNvSpPr/>
            <p:nvPr/>
          </p:nvSpPr>
          <p:spPr>
            <a:xfrm>
              <a:off x="5605549" y="1795549"/>
              <a:ext cx="490451" cy="49045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16121C94-AC0F-4723-86BF-A9C343801D8C}"/>
                    </a:ext>
                  </a:extLst>
                </p:cNvPr>
                <p:cNvSpPr txBox="1"/>
                <p:nvPr/>
              </p:nvSpPr>
              <p:spPr>
                <a:xfrm>
                  <a:off x="5605549" y="1856108"/>
                  <a:ext cx="4904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73E51E3-1946-4802-B983-0DEE50028E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5549" y="1856108"/>
                  <a:ext cx="490451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FC8D6AA-CC6E-44FD-9D34-8929B0389DCD}"/>
              </a:ext>
            </a:extLst>
          </p:cNvPr>
          <p:cNvGrpSpPr/>
          <p:nvPr/>
        </p:nvGrpSpPr>
        <p:grpSpPr>
          <a:xfrm>
            <a:off x="9413290" y="4490621"/>
            <a:ext cx="490451" cy="490451"/>
            <a:chOff x="5605549" y="1795549"/>
            <a:chExt cx="490451" cy="490451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F7F9EEA-79A7-471F-B48B-CE0E9B0389E6}"/>
                </a:ext>
              </a:extLst>
            </p:cNvPr>
            <p:cNvSpPr/>
            <p:nvPr/>
          </p:nvSpPr>
          <p:spPr>
            <a:xfrm>
              <a:off x="5605549" y="1795549"/>
              <a:ext cx="490451" cy="49045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3AD4ECC0-EF78-46BA-B92C-9414C9B3D3EF}"/>
                    </a:ext>
                  </a:extLst>
                </p:cNvPr>
                <p:cNvSpPr txBox="1"/>
                <p:nvPr/>
              </p:nvSpPr>
              <p:spPr>
                <a:xfrm>
                  <a:off x="5605549" y="1856108"/>
                  <a:ext cx="4904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F280CDF-AA68-4391-8843-B78F6B9B85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5549" y="1856108"/>
                  <a:ext cx="490451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68DD162-9B4C-46E8-90FF-B6EA04346FF4}"/>
              </a:ext>
            </a:extLst>
          </p:cNvPr>
          <p:cNvCxnSpPr>
            <a:cxnSpLocks/>
            <a:stCxn id="69" idx="0"/>
            <a:endCxn id="86" idx="4"/>
          </p:cNvCxnSpPr>
          <p:nvPr/>
        </p:nvCxnSpPr>
        <p:spPr>
          <a:xfrm flipV="1">
            <a:off x="4363141" y="3354968"/>
            <a:ext cx="352801" cy="11356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7E2D4674-6FDB-4A7F-A0AD-1184B3004D09}"/>
              </a:ext>
            </a:extLst>
          </p:cNvPr>
          <p:cNvGrpSpPr/>
          <p:nvPr/>
        </p:nvGrpSpPr>
        <p:grpSpPr>
          <a:xfrm>
            <a:off x="1618555" y="5605048"/>
            <a:ext cx="490451" cy="490451"/>
            <a:chOff x="2546638" y="3090949"/>
            <a:chExt cx="490451" cy="490451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8DE39E5-6E5D-48B2-9A97-11AC210410B4}"/>
                </a:ext>
              </a:extLst>
            </p:cNvPr>
            <p:cNvSpPr/>
            <p:nvPr/>
          </p:nvSpPr>
          <p:spPr>
            <a:xfrm>
              <a:off x="2546638" y="3090949"/>
              <a:ext cx="490451" cy="49045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02452026-6EBF-4337-B7BC-EACF7374F0D9}"/>
                    </a:ext>
                  </a:extLst>
                </p:cNvPr>
                <p:cNvSpPr txBox="1"/>
                <p:nvPr/>
              </p:nvSpPr>
              <p:spPr>
                <a:xfrm>
                  <a:off x="2546638" y="3151508"/>
                  <a:ext cx="4904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1CBA31E-70BF-4CB2-A14D-A70DF4EB6C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6638" y="3151508"/>
                  <a:ext cx="490451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B57E8B0-9292-467F-9E2A-7621AF63F91E}"/>
              </a:ext>
            </a:extLst>
          </p:cNvPr>
          <p:cNvGrpSpPr/>
          <p:nvPr/>
        </p:nvGrpSpPr>
        <p:grpSpPr>
          <a:xfrm>
            <a:off x="2480453" y="5600790"/>
            <a:ext cx="490451" cy="490451"/>
            <a:chOff x="2546638" y="3090949"/>
            <a:chExt cx="490451" cy="490451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757B8E0-8449-4CFE-B699-537233CBEAF3}"/>
                </a:ext>
              </a:extLst>
            </p:cNvPr>
            <p:cNvSpPr/>
            <p:nvPr/>
          </p:nvSpPr>
          <p:spPr>
            <a:xfrm>
              <a:off x="2546638" y="3090949"/>
              <a:ext cx="490451" cy="49045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FC3DA35-6B76-4DD0-B51E-931CAC112197}"/>
                    </a:ext>
                  </a:extLst>
                </p:cNvPr>
                <p:cNvSpPr txBox="1"/>
                <p:nvPr/>
              </p:nvSpPr>
              <p:spPr>
                <a:xfrm>
                  <a:off x="2546638" y="3151508"/>
                  <a:ext cx="4904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0C87DCA-D243-4FF1-B325-DDB498A0A8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6638" y="3151508"/>
                  <a:ext cx="490451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2130895-17AE-489F-A2AA-EC788B0D2E4A}"/>
              </a:ext>
            </a:extLst>
          </p:cNvPr>
          <p:cNvGrpSpPr/>
          <p:nvPr/>
        </p:nvGrpSpPr>
        <p:grpSpPr>
          <a:xfrm>
            <a:off x="3307970" y="5610187"/>
            <a:ext cx="539963" cy="490451"/>
            <a:chOff x="2497126" y="3090949"/>
            <a:chExt cx="539963" cy="49045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A9C13F2-69B0-4D1F-A732-924DB27E5A4E}"/>
                </a:ext>
              </a:extLst>
            </p:cNvPr>
            <p:cNvSpPr/>
            <p:nvPr/>
          </p:nvSpPr>
          <p:spPr>
            <a:xfrm>
              <a:off x="2546638" y="3090949"/>
              <a:ext cx="490451" cy="49045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7DE84D98-C1DC-47A1-9D24-62058E390C5C}"/>
                    </a:ext>
                  </a:extLst>
                </p:cNvPr>
                <p:cNvSpPr txBox="1"/>
                <p:nvPr/>
              </p:nvSpPr>
              <p:spPr>
                <a:xfrm>
                  <a:off x="2497126" y="3151508"/>
                  <a:ext cx="4904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6E78F0A2-1104-42BC-8A38-1D7E4B4A5C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7126" y="3151508"/>
                  <a:ext cx="490451" cy="369332"/>
                </a:xfrm>
                <a:prstGeom prst="rect">
                  <a:avLst/>
                </a:prstGeom>
                <a:blipFill>
                  <a:blip r:embed="rId14"/>
                  <a:stretch>
                    <a:fillRect r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5BF54BA-708B-4678-AE2F-EE24C250B9B4}"/>
              </a:ext>
            </a:extLst>
          </p:cNvPr>
          <p:cNvGrpSpPr/>
          <p:nvPr/>
        </p:nvGrpSpPr>
        <p:grpSpPr>
          <a:xfrm>
            <a:off x="4234511" y="5610078"/>
            <a:ext cx="490451" cy="490451"/>
            <a:chOff x="2546638" y="3090949"/>
            <a:chExt cx="490451" cy="490451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6CF8AFF-BC90-4003-9757-48359A0205A5}"/>
                </a:ext>
              </a:extLst>
            </p:cNvPr>
            <p:cNvSpPr/>
            <p:nvPr/>
          </p:nvSpPr>
          <p:spPr>
            <a:xfrm>
              <a:off x="2546638" y="3090949"/>
              <a:ext cx="490451" cy="49045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66C0DAE-1A00-4354-B642-2F5B1A467BC7}"/>
                    </a:ext>
                  </a:extLst>
                </p:cNvPr>
                <p:cNvSpPr txBox="1"/>
                <p:nvPr/>
              </p:nvSpPr>
              <p:spPr>
                <a:xfrm>
                  <a:off x="2546638" y="3151508"/>
                  <a:ext cx="4904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BDF313AD-9732-4B9C-8F62-F97246475D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6638" y="3151508"/>
                  <a:ext cx="490451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832EC7-7A1D-4D95-8CCB-6A64B6B12071}"/>
              </a:ext>
            </a:extLst>
          </p:cNvPr>
          <p:cNvGrpSpPr/>
          <p:nvPr/>
        </p:nvGrpSpPr>
        <p:grpSpPr>
          <a:xfrm>
            <a:off x="5839516" y="5619365"/>
            <a:ext cx="490451" cy="490451"/>
            <a:chOff x="2546638" y="3090949"/>
            <a:chExt cx="490451" cy="49045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4EC982A-BE28-46C1-B06A-3379C9179730}"/>
                </a:ext>
              </a:extLst>
            </p:cNvPr>
            <p:cNvSpPr/>
            <p:nvPr/>
          </p:nvSpPr>
          <p:spPr>
            <a:xfrm>
              <a:off x="2546638" y="3090949"/>
              <a:ext cx="490451" cy="49045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1DA1D6B-52FC-49B7-B51D-E660057E7929}"/>
                    </a:ext>
                  </a:extLst>
                </p:cNvPr>
                <p:cNvSpPr txBox="1"/>
                <p:nvPr/>
              </p:nvSpPr>
              <p:spPr>
                <a:xfrm>
                  <a:off x="2546638" y="3151508"/>
                  <a:ext cx="4904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63E4AFC3-AB60-44C4-9F35-E9D6FEE6AE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6638" y="3151508"/>
                  <a:ext cx="490451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F1F0AD-2C3D-4054-B13D-94138BDDC757}"/>
              </a:ext>
            </a:extLst>
          </p:cNvPr>
          <p:cNvGrpSpPr/>
          <p:nvPr/>
        </p:nvGrpSpPr>
        <p:grpSpPr>
          <a:xfrm>
            <a:off x="4961167" y="5614290"/>
            <a:ext cx="539963" cy="490451"/>
            <a:chOff x="2497126" y="3090949"/>
            <a:chExt cx="539963" cy="490451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63F0C41-A03A-4982-AA5E-5CB4AF24A95D}"/>
                </a:ext>
              </a:extLst>
            </p:cNvPr>
            <p:cNvSpPr/>
            <p:nvPr/>
          </p:nvSpPr>
          <p:spPr>
            <a:xfrm>
              <a:off x="2546638" y="3090949"/>
              <a:ext cx="490451" cy="49045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A7F594AF-98DF-4D22-ABE9-E722F653956A}"/>
                    </a:ext>
                  </a:extLst>
                </p:cNvPr>
                <p:cNvSpPr txBox="1"/>
                <p:nvPr/>
              </p:nvSpPr>
              <p:spPr>
                <a:xfrm>
                  <a:off x="2497126" y="3151508"/>
                  <a:ext cx="4904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889633D9-04F1-4BDB-A7B1-C20E155832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7126" y="3151508"/>
                  <a:ext cx="490451" cy="369332"/>
                </a:xfrm>
                <a:prstGeom prst="rect">
                  <a:avLst/>
                </a:prstGeom>
                <a:blipFill>
                  <a:blip r:embed="rId17"/>
                  <a:stretch>
                    <a:fillRect r="-98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43AE90-D7C2-4BB4-AE31-8D30705FC1FB}"/>
              </a:ext>
            </a:extLst>
          </p:cNvPr>
          <p:cNvGrpSpPr/>
          <p:nvPr/>
        </p:nvGrpSpPr>
        <p:grpSpPr>
          <a:xfrm>
            <a:off x="6690870" y="5600789"/>
            <a:ext cx="490451" cy="490451"/>
            <a:chOff x="2546638" y="3090949"/>
            <a:chExt cx="490451" cy="490451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A7C9BDD-B894-4F7B-9D4B-AFF3C6A34D1F}"/>
                </a:ext>
              </a:extLst>
            </p:cNvPr>
            <p:cNvSpPr/>
            <p:nvPr/>
          </p:nvSpPr>
          <p:spPr>
            <a:xfrm>
              <a:off x="2546638" y="3090949"/>
              <a:ext cx="490451" cy="49045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3F787B2-C3B3-4298-9C4D-7E769A6CA9CF}"/>
                    </a:ext>
                  </a:extLst>
                </p:cNvPr>
                <p:cNvSpPr txBox="1"/>
                <p:nvPr/>
              </p:nvSpPr>
              <p:spPr>
                <a:xfrm>
                  <a:off x="2546638" y="3151508"/>
                  <a:ext cx="4904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B09CED91-FCF5-4A22-998A-09EB6F4B32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6638" y="3151508"/>
                  <a:ext cx="490451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A74CC0-13B4-4337-A683-8E429D5DE9FD}"/>
              </a:ext>
            </a:extLst>
          </p:cNvPr>
          <p:cNvGrpSpPr/>
          <p:nvPr/>
        </p:nvGrpSpPr>
        <p:grpSpPr>
          <a:xfrm>
            <a:off x="7447526" y="5600789"/>
            <a:ext cx="539963" cy="490451"/>
            <a:chOff x="2497126" y="3090949"/>
            <a:chExt cx="539963" cy="490451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7AD1F23-11D4-4CAE-BAA0-62F5E6A70BDC}"/>
                </a:ext>
              </a:extLst>
            </p:cNvPr>
            <p:cNvSpPr/>
            <p:nvPr/>
          </p:nvSpPr>
          <p:spPr>
            <a:xfrm>
              <a:off x="2546638" y="3090949"/>
              <a:ext cx="490451" cy="49045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ABF453B-AE78-48CA-AA82-0909D5B2C7D6}"/>
                    </a:ext>
                  </a:extLst>
                </p:cNvPr>
                <p:cNvSpPr txBox="1"/>
                <p:nvPr/>
              </p:nvSpPr>
              <p:spPr>
                <a:xfrm>
                  <a:off x="2497126" y="3151508"/>
                  <a:ext cx="4904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8F313F2C-99C9-4F43-BA62-1284F1EB9A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7126" y="3151508"/>
                  <a:ext cx="490451" cy="369332"/>
                </a:xfrm>
                <a:prstGeom prst="rect">
                  <a:avLst/>
                </a:prstGeom>
                <a:blipFill>
                  <a:blip r:embed="rId19"/>
                  <a:stretch>
                    <a:fillRect r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0925CC-CDFF-406D-9A15-9C7AEC7886CC}"/>
              </a:ext>
            </a:extLst>
          </p:cNvPr>
          <p:cNvGrpSpPr/>
          <p:nvPr/>
        </p:nvGrpSpPr>
        <p:grpSpPr>
          <a:xfrm>
            <a:off x="8249513" y="5617294"/>
            <a:ext cx="539963" cy="490451"/>
            <a:chOff x="2497126" y="3090949"/>
            <a:chExt cx="539963" cy="490451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DFFB42D-FFE7-4F74-9D20-FB4416152DEC}"/>
                </a:ext>
              </a:extLst>
            </p:cNvPr>
            <p:cNvSpPr/>
            <p:nvPr/>
          </p:nvSpPr>
          <p:spPr>
            <a:xfrm>
              <a:off x="2546638" y="3090949"/>
              <a:ext cx="490451" cy="49045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D6CF188-1D5F-45AE-B2ED-C68087BC1DB7}"/>
                    </a:ext>
                  </a:extLst>
                </p:cNvPr>
                <p:cNvSpPr txBox="1"/>
                <p:nvPr/>
              </p:nvSpPr>
              <p:spPr>
                <a:xfrm>
                  <a:off x="2497126" y="3151508"/>
                  <a:ext cx="4904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381640CD-A30C-4C8C-99C5-BC14C07F5C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7126" y="3151508"/>
                  <a:ext cx="490451" cy="369332"/>
                </a:xfrm>
                <a:prstGeom prst="rect">
                  <a:avLst/>
                </a:prstGeom>
                <a:blipFill>
                  <a:blip r:embed="rId20"/>
                  <a:stretch>
                    <a:fillRect r="-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C205AB-396C-429F-BC66-A5212910E678}"/>
              </a:ext>
            </a:extLst>
          </p:cNvPr>
          <p:cNvGrpSpPr/>
          <p:nvPr/>
        </p:nvGrpSpPr>
        <p:grpSpPr>
          <a:xfrm>
            <a:off x="9106209" y="5610077"/>
            <a:ext cx="490451" cy="490451"/>
            <a:chOff x="2546638" y="3090949"/>
            <a:chExt cx="490451" cy="49045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E173D0B-8080-46B1-86E9-0BB85D8F2959}"/>
                </a:ext>
              </a:extLst>
            </p:cNvPr>
            <p:cNvSpPr/>
            <p:nvPr/>
          </p:nvSpPr>
          <p:spPr>
            <a:xfrm>
              <a:off x="2546638" y="3090949"/>
              <a:ext cx="490451" cy="49045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BE66DA7-4B10-4029-A344-6C4778A3C3FC}"/>
                    </a:ext>
                  </a:extLst>
                </p:cNvPr>
                <p:cNvSpPr txBox="1"/>
                <p:nvPr/>
              </p:nvSpPr>
              <p:spPr>
                <a:xfrm>
                  <a:off x="2546638" y="3151508"/>
                  <a:ext cx="4904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007F8498-C994-4866-9264-4C70BF9CD3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6638" y="3151508"/>
                  <a:ext cx="490451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451A7F5-755B-44BD-A887-FB9A7118DCCB}"/>
              </a:ext>
            </a:extLst>
          </p:cNvPr>
          <p:cNvGrpSpPr/>
          <p:nvPr/>
        </p:nvGrpSpPr>
        <p:grpSpPr>
          <a:xfrm>
            <a:off x="10082994" y="5617294"/>
            <a:ext cx="490451" cy="490451"/>
            <a:chOff x="2546638" y="3090949"/>
            <a:chExt cx="490451" cy="490451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C275FF-4001-4BA2-BAFB-0D0DBD204E98}"/>
                </a:ext>
              </a:extLst>
            </p:cNvPr>
            <p:cNvSpPr/>
            <p:nvPr/>
          </p:nvSpPr>
          <p:spPr>
            <a:xfrm>
              <a:off x="2546638" y="3090949"/>
              <a:ext cx="490451" cy="49045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7BDC794-DF13-41C5-BFDE-027EDCD0A56E}"/>
                    </a:ext>
                  </a:extLst>
                </p:cNvPr>
                <p:cNvSpPr txBox="1"/>
                <p:nvPr/>
              </p:nvSpPr>
              <p:spPr>
                <a:xfrm>
                  <a:off x="2546638" y="3151508"/>
                  <a:ext cx="4904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886F2EFF-64EE-4852-A210-8E8D2AA67D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6638" y="3151508"/>
                  <a:ext cx="490451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09AFE1A-89B5-4627-B8CB-118A188E86FF}"/>
              </a:ext>
            </a:extLst>
          </p:cNvPr>
          <p:cNvCxnSpPr>
            <a:cxnSpLocks/>
            <a:stCxn id="48" idx="7"/>
            <a:endCxn id="71" idx="3"/>
          </p:cNvCxnSpPr>
          <p:nvPr/>
        </p:nvCxnSpPr>
        <p:spPr>
          <a:xfrm flipV="1">
            <a:off x="2037181" y="4926058"/>
            <a:ext cx="565012" cy="7508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67E660-05B5-4808-A60F-9A7D92710E8B}"/>
              </a:ext>
            </a:extLst>
          </p:cNvPr>
          <p:cNvCxnSpPr>
            <a:cxnSpLocks/>
            <a:stCxn id="46" idx="0"/>
            <a:endCxn id="71" idx="4"/>
          </p:cNvCxnSpPr>
          <p:nvPr/>
        </p:nvCxnSpPr>
        <p:spPr>
          <a:xfrm flipV="1">
            <a:off x="2725679" y="4997883"/>
            <a:ext cx="49915" cy="6029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7B6C63A-00E9-4F35-9A19-A8EA2CFB6595}"/>
              </a:ext>
            </a:extLst>
          </p:cNvPr>
          <p:cNvCxnSpPr>
            <a:cxnSpLocks/>
            <a:stCxn id="44" idx="0"/>
            <a:endCxn id="69" idx="3"/>
          </p:cNvCxnSpPr>
          <p:nvPr/>
        </p:nvCxnSpPr>
        <p:spPr>
          <a:xfrm flipV="1">
            <a:off x="3602708" y="4909248"/>
            <a:ext cx="587032" cy="7009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85A4ED-86DB-4F7A-B624-2E06F51CF820}"/>
              </a:ext>
            </a:extLst>
          </p:cNvPr>
          <p:cNvCxnSpPr>
            <a:cxnSpLocks/>
            <a:stCxn id="42" idx="0"/>
            <a:endCxn id="69" idx="4"/>
          </p:cNvCxnSpPr>
          <p:nvPr/>
        </p:nvCxnSpPr>
        <p:spPr>
          <a:xfrm flipH="1" flipV="1">
            <a:off x="4363141" y="4981073"/>
            <a:ext cx="116596" cy="6290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450ED1-5E23-4969-B7B3-0F1F80FBCBF6}"/>
              </a:ext>
            </a:extLst>
          </p:cNvPr>
          <p:cNvCxnSpPr>
            <a:cxnSpLocks/>
            <a:stCxn id="38" idx="7"/>
            <a:endCxn id="67" idx="3"/>
          </p:cNvCxnSpPr>
          <p:nvPr/>
        </p:nvCxnSpPr>
        <p:spPr>
          <a:xfrm flipV="1">
            <a:off x="5429305" y="4909248"/>
            <a:ext cx="431293" cy="7768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C483C44-CE2A-4529-A1F1-D9C21B8C627D}"/>
              </a:ext>
            </a:extLst>
          </p:cNvPr>
          <p:cNvCxnSpPr>
            <a:cxnSpLocks/>
            <a:stCxn id="40" idx="0"/>
            <a:endCxn id="67" idx="4"/>
          </p:cNvCxnSpPr>
          <p:nvPr/>
        </p:nvCxnSpPr>
        <p:spPr>
          <a:xfrm flipH="1" flipV="1">
            <a:off x="6033999" y="4981073"/>
            <a:ext cx="50743" cy="6382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3DBA8CD-ECEE-448F-AE59-719ADE70E4E7}"/>
              </a:ext>
            </a:extLst>
          </p:cNvPr>
          <p:cNvCxnSpPr>
            <a:cxnSpLocks/>
            <a:stCxn id="36" idx="1"/>
            <a:endCxn id="67" idx="5"/>
          </p:cNvCxnSpPr>
          <p:nvPr/>
        </p:nvCxnSpPr>
        <p:spPr>
          <a:xfrm flipH="1" flipV="1">
            <a:off x="6207399" y="4909248"/>
            <a:ext cx="555296" cy="7633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B64AC39-3CB5-44A0-96CF-CC731CE6C3C9}"/>
              </a:ext>
            </a:extLst>
          </p:cNvPr>
          <p:cNvCxnSpPr>
            <a:cxnSpLocks/>
            <a:stCxn id="34" idx="0"/>
            <a:endCxn id="65" idx="3"/>
          </p:cNvCxnSpPr>
          <p:nvPr/>
        </p:nvCxnSpPr>
        <p:spPr>
          <a:xfrm flipV="1">
            <a:off x="7742264" y="4865499"/>
            <a:ext cx="88623" cy="7352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638B4B4-3451-4DD7-A62D-C552CF0FFAF0}"/>
              </a:ext>
            </a:extLst>
          </p:cNvPr>
          <p:cNvCxnSpPr>
            <a:cxnSpLocks/>
            <a:stCxn id="32" idx="1"/>
            <a:endCxn id="65" idx="5"/>
          </p:cNvCxnSpPr>
          <p:nvPr/>
        </p:nvCxnSpPr>
        <p:spPr>
          <a:xfrm flipH="1" flipV="1">
            <a:off x="8177688" y="4865499"/>
            <a:ext cx="193162" cy="823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67EFCE-CCE8-4FAC-A424-15D355E34329}"/>
              </a:ext>
            </a:extLst>
          </p:cNvPr>
          <p:cNvCxnSpPr>
            <a:cxnSpLocks/>
            <a:stCxn id="30" idx="0"/>
            <a:endCxn id="63" idx="3"/>
          </p:cNvCxnSpPr>
          <p:nvPr/>
        </p:nvCxnSpPr>
        <p:spPr>
          <a:xfrm flipV="1">
            <a:off x="9351435" y="4909247"/>
            <a:ext cx="133680" cy="7008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76BF2C3-234F-4DAD-BEFF-604DD1B2BEC6}"/>
              </a:ext>
            </a:extLst>
          </p:cNvPr>
          <p:cNvCxnSpPr>
            <a:cxnSpLocks/>
            <a:stCxn id="28" idx="0"/>
            <a:endCxn id="63" idx="5"/>
          </p:cNvCxnSpPr>
          <p:nvPr/>
        </p:nvCxnSpPr>
        <p:spPr>
          <a:xfrm flipH="1" flipV="1">
            <a:off x="9831916" y="4909247"/>
            <a:ext cx="496304" cy="7080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D0E68799-9F1E-495C-A189-906CCB131EF3}"/>
              </a:ext>
            </a:extLst>
          </p:cNvPr>
          <p:cNvSpPr/>
          <p:nvPr/>
        </p:nvSpPr>
        <p:spPr>
          <a:xfrm>
            <a:off x="4470716" y="2864517"/>
            <a:ext cx="490451" cy="49045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D3920EA-EF23-425E-B83C-C1D2B15CEBF1}"/>
                  </a:ext>
                </a:extLst>
              </p:cNvPr>
              <p:cNvSpPr txBox="1"/>
              <p:nvPr/>
            </p:nvSpPr>
            <p:spPr>
              <a:xfrm>
                <a:off x="4470716" y="2925076"/>
                <a:ext cx="4904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D3920EA-EF23-425E-B83C-C1D2B15CE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716" y="2925076"/>
                <a:ext cx="490451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538D9F5C-C81F-459B-90DD-AFBDFEC65071}"/>
              </a:ext>
            </a:extLst>
          </p:cNvPr>
          <p:cNvSpPr/>
          <p:nvPr/>
        </p:nvSpPr>
        <p:spPr>
          <a:xfrm>
            <a:off x="8249513" y="2823555"/>
            <a:ext cx="490451" cy="49045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ADD2733-428C-4A46-85F3-E3F5E0BCADAF}"/>
                  </a:ext>
                </a:extLst>
              </p:cNvPr>
              <p:cNvSpPr txBox="1"/>
              <p:nvPr/>
            </p:nvSpPr>
            <p:spPr>
              <a:xfrm>
                <a:off x="8249513" y="2884114"/>
                <a:ext cx="4904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ADD2733-428C-4A46-85F3-E3F5E0BCA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513" y="2884114"/>
                <a:ext cx="490451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659C2D9F-7C73-4FEA-8D2C-E1D6EC3310AE}"/>
              </a:ext>
            </a:extLst>
          </p:cNvPr>
          <p:cNvCxnSpPr>
            <a:cxnSpLocks/>
            <a:stCxn id="86" idx="7"/>
            <a:endCxn id="54" idx="3"/>
          </p:cNvCxnSpPr>
          <p:nvPr/>
        </p:nvCxnSpPr>
        <p:spPr>
          <a:xfrm flipV="1">
            <a:off x="4889342" y="2122153"/>
            <a:ext cx="1699952" cy="814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EFAF105-ADEB-43F7-862D-A8C64EB4CB00}"/>
              </a:ext>
            </a:extLst>
          </p:cNvPr>
          <p:cNvCxnSpPr>
            <a:cxnSpLocks/>
            <a:stCxn id="90" idx="1"/>
            <a:endCxn id="54" idx="5"/>
          </p:cNvCxnSpPr>
          <p:nvPr/>
        </p:nvCxnSpPr>
        <p:spPr>
          <a:xfrm flipH="1" flipV="1">
            <a:off x="6936095" y="2122153"/>
            <a:ext cx="1385243" cy="7732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527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0DBAC1F-E148-488F-A805-BD27778B099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96756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PRGs for read-once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0DBAC1F-E148-488F-A805-BD27778B09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96756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0359DAA-7962-49B7-A189-74E12172C9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5921443"/>
                  </p:ext>
                </p:extLst>
              </p:nvPr>
            </p:nvGraphicFramePr>
            <p:xfrm>
              <a:off x="3049168" y="1422319"/>
              <a:ext cx="8411412" cy="2883091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803804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2242776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3364832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Seed length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Model fooled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/>
                                  <m:t>𝑂</m:t>
                                </m:r>
                                <m:r>
                                  <a:rPr lang="en-US" b="0" smtClean="0"/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smtClean="0"/>
                                    </m:ctrlPr>
                                  </m:sSupPr>
                                  <m:e>
                                    <m:r>
                                      <a:rPr lang="en-US" b="0" smtClean="0"/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smtClean="0"/>
                                      <m:t>0.001</m:t>
                                    </m:r>
                                  </m:sup>
                                </m:sSup>
                                <m:r>
                                  <a:rPr lang="en-US" b="0" smtClean="0"/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smtClean="0"/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b="1" smtClean="0"/>
                                      <m:t>AC</m:t>
                                    </m:r>
                                  </m:e>
                                  <m:sup>
                                    <m:r>
                                      <a:rPr lang="en-US" b="0" smtClean="0"/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Ajtai</a:t>
                          </a:r>
                          <a:r>
                            <a:rPr lang="en-US" dirty="0"/>
                            <a:t>, </a:t>
                          </a:r>
                          <a:r>
                            <a:rPr lang="en-US" dirty="0" err="1"/>
                            <a:t>Wigderson</a:t>
                          </a:r>
                          <a:r>
                            <a:rPr lang="en-US" dirty="0"/>
                            <a:t> 1989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/>
                                  <m:t>𝑂</m:t>
                                </m:r>
                                <m:r>
                                  <a:rPr lang="en-US" b="0" smtClean="0"/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smtClean="0"/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b="0" smtClean="0"/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smtClean="0"/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b="0" smtClean="0"/>
                                          <m:t>2</m:t>
                                        </m:r>
                                        <m:r>
                                          <a:rPr lang="en-US" b="0" smtClean="0"/>
                                          <m:t>𝑑</m:t>
                                        </m:r>
                                        <m:r>
                                          <a:rPr lang="en-US" b="0" smtClean="0"/>
                                          <m:t>+6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b="0" smtClean="0"/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smtClean="0"/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smtClean="0"/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b="1" smtClean="0"/>
                                      <m:t>AC</m:t>
                                    </m:r>
                                  </m:e>
                                  <m:sup>
                                    <m:r>
                                      <a:rPr lang="en-US" b="0" smtClean="0"/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Nisan 1991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0311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smtClean="0"/>
                                    </m:ctrlPr>
                                  </m:accPr>
                                  <m:e>
                                    <m:r>
                                      <a:rPr lang="en-US" b="0" smtClean="0"/>
                                      <m:t>𝑂</m:t>
                                    </m:r>
                                  </m:e>
                                </m:acc>
                                <m:r>
                                  <a:rPr lang="en-US" b="0" smtClean="0"/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smtClean="0"/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b="0" smtClean="0"/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smtClean="0"/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b="0" smtClean="0"/>
                                          <m:t>𝑑</m:t>
                                        </m:r>
                                        <m:r>
                                          <a:rPr lang="en-US" b="0" smtClean="0"/>
                                          <m:t>+4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b="0" smtClean="0"/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smtClean="0"/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smtClean="0"/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b="1" smtClean="0"/>
                                      <m:t>AC</m:t>
                                    </m:r>
                                  </m:e>
                                  <m:sup>
                                    <m:r>
                                      <a:rPr lang="en-US" b="0" smtClean="0"/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Trevisan</a:t>
                          </a:r>
                          <a:r>
                            <a:rPr lang="en-US" dirty="0"/>
                            <a:t>, </a:t>
                          </a:r>
                          <a:r>
                            <a:rPr lang="en-US" dirty="0" err="1"/>
                            <a:t>Xue</a:t>
                          </a:r>
                          <a:r>
                            <a:rPr lang="en-US" dirty="0"/>
                            <a:t> 2013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6156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smtClean="0"/>
                                    </m:ctrlPr>
                                  </m:accPr>
                                  <m:e>
                                    <m:r>
                                      <a:rPr lang="en-US" b="0" smtClean="0"/>
                                      <m:t>𝑂</m:t>
                                    </m:r>
                                  </m:e>
                                </m:acc>
                                <m:r>
                                  <a:rPr lang="en-US" b="0" smtClean="0"/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smtClean="0"/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b="0" smtClean="0"/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smtClean="0"/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b="0" smtClean="0"/>
                                          <m:t>𝑑</m:t>
                                        </m:r>
                                        <m:r>
                                          <a:rPr lang="en-US" b="0" smtClean="0"/>
                                          <m:t>+1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b="0" smtClean="0"/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smtClean="0"/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Read-once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smtClean="0"/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b="1" smtClean="0"/>
                                    <m:t>AC</m:t>
                                  </m:r>
                                </m:e>
                                <m:sup>
                                  <m:r>
                                    <a:rPr lang="en-US" b="0" smtClean="0"/>
                                    <m:t>0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Chen, Steinke, </a:t>
                          </a:r>
                          <a:r>
                            <a:rPr lang="en-US" dirty="0" err="1"/>
                            <a:t>Vadhan</a:t>
                          </a:r>
                          <a:r>
                            <a:rPr lang="en-US" dirty="0"/>
                            <a:t> 2015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66005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smtClean="0"/>
                                    </m:ctrlPr>
                                  </m:accPr>
                                  <m:e>
                                    <m:r>
                                      <a:rPr lang="en-US" b="0" smtClean="0"/>
                                      <m:t>𝑂</m:t>
                                    </m:r>
                                  </m:e>
                                </m:acc>
                                <m:r>
                                  <a:rPr lang="en-US" b="0" smtClean="0"/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smtClean="0"/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b="0" smtClean="0"/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smtClean="0"/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b="0" smtClean="0"/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b="0" smtClean="0"/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smtClean="0"/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Arbitrary-order constant-width ROBPs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Forbes, Kelley 2018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13749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smtClean="0"/>
                                    </m:ctrlPr>
                                  </m:accPr>
                                  <m:e>
                                    <m:r>
                                      <a:rPr lang="en-US" b="0" smtClean="0"/>
                                      <m:t>𝑂</m:t>
                                    </m:r>
                                  </m:e>
                                </m:acc>
                                <m:r>
                                  <a:rPr lang="en-US" b="0" smtClean="0"/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smtClean="0"/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smtClean="0"/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smtClean="0"/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smtClean="0"/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Read-once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smtClean="0"/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b="1" smtClean="0"/>
                                    <m:t>AC</m:t>
                                  </m:r>
                                </m:e>
                                <m:sup>
                                  <m:r>
                                    <a:rPr lang="en-US" b="0" smtClean="0"/>
                                    <m:t>0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Doron, </a:t>
                          </a:r>
                          <a:r>
                            <a:rPr lang="en-US" dirty="0" err="1"/>
                            <a:t>Hatami</a:t>
                          </a:r>
                          <a:r>
                            <a:rPr lang="en-US" dirty="0"/>
                            <a:t>, H 2019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13403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0359DAA-7962-49B7-A189-74E12172C9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5921443"/>
                  </p:ext>
                </p:extLst>
              </p:nvPr>
            </p:nvGraphicFramePr>
            <p:xfrm>
              <a:off x="3049168" y="1422319"/>
              <a:ext cx="8411412" cy="2883091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803804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2242776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3364832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Seed length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Model fooled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371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7" t="-108197" r="-201087" b="-6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4932" t="-108197" r="-150678" b="-6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Ajtai</a:t>
                          </a:r>
                          <a:r>
                            <a:rPr lang="en-US" dirty="0"/>
                            <a:t>, </a:t>
                          </a:r>
                          <a:r>
                            <a:rPr lang="en-US" dirty="0" err="1"/>
                            <a:t>Wigderson</a:t>
                          </a:r>
                          <a:r>
                            <a:rPr lang="en-US" dirty="0"/>
                            <a:t> 1989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375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7" t="-204839" r="-201087" b="-4919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4932" t="-204839" r="-150678" b="-4919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Nisan 1991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031155"/>
                      </a:ext>
                    </a:extLst>
                  </a:tr>
                  <a:tr h="375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7" t="-304839" r="-201087" b="-3919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4932" t="-304839" r="-150678" b="-3919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Trevisan</a:t>
                          </a:r>
                          <a:r>
                            <a:rPr lang="en-US" dirty="0"/>
                            <a:t>, </a:t>
                          </a:r>
                          <a:r>
                            <a:rPr lang="en-US" dirty="0" err="1"/>
                            <a:t>Xue</a:t>
                          </a:r>
                          <a:r>
                            <a:rPr lang="en-US" dirty="0"/>
                            <a:t> 2013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615616"/>
                      </a:ext>
                    </a:extLst>
                  </a:tr>
                  <a:tr h="375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7" t="-404839" r="-201087" b="-2919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4932" t="-404839" r="-150678" b="-2919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Chen, Steinke, </a:t>
                          </a:r>
                          <a:r>
                            <a:rPr lang="en-US" dirty="0" err="1"/>
                            <a:t>Vadhan</a:t>
                          </a:r>
                          <a:r>
                            <a:rPr lang="en-US" dirty="0"/>
                            <a:t> 2015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660055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7" t="-298095" r="-201087" b="-7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Arbitrary-order constant-width ROBPs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Forbes, Kelley 2018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1374950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7" t="-685246" r="-20108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4932" t="-685246" r="-15067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Doron, </a:t>
                          </a:r>
                          <a:r>
                            <a:rPr lang="en-US" dirty="0" err="1"/>
                            <a:t>Hatami</a:t>
                          </a:r>
                          <a:r>
                            <a:rPr lang="en-US" dirty="0"/>
                            <a:t>, H 2019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13403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A1938B-C43A-4C7D-A60A-CAE19103F922}"/>
                  </a:ext>
                </a:extLst>
              </p:cNvPr>
              <p:cNvSpPr txBox="1"/>
              <p:nvPr/>
            </p:nvSpPr>
            <p:spPr>
              <a:xfrm>
                <a:off x="950495" y="1540042"/>
                <a:ext cx="75798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depth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A1938B-C43A-4C7D-A60A-CAE19103F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95" y="1540042"/>
                <a:ext cx="7579894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A263E6-E9AF-4B80-A9D6-492F88D10D99}"/>
                  </a:ext>
                </a:extLst>
              </p:cNvPr>
              <p:cNvSpPr txBox="1"/>
              <p:nvPr/>
            </p:nvSpPr>
            <p:spPr>
              <a:xfrm>
                <a:off x="544992" y="4658579"/>
                <a:ext cx="11102015" cy="204286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2500" dirty="0">
                    <a:solidFill>
                      <a:schemeClr val="accent2"/>
                    </a:solidFill>
                  </a:rPr>
                  <a:t>Theorem </a:t>
                </a:r>
                <a:r>
                  <a:rPr lang="en-US" sz="2500" dirty="0"/>
                  <a:t>[joint with Dean Doron and </a:t>
                </a:r>
                <a:r>
                  <a:rPr lang="en-US" sz="2500" dirty="0" err="1"/>
                  <a:t>Pooya</a:t>
                </a:r>
                <a:r>
                  <a:rPr lang="en-US" sz="2500" dirty="0"/>
                  <a:t> </a:t>
                </a:r>
                <a:r>
                  <a:rPr lang="en-US" sz="2500" dirty="0" err="1"/>
                  <a:t>Hatami</a:t>
                </a:r>
                <a:r>
                  <a:rPr lang="en-US" sz="2500" dirty="0"/>
                  <a:t>]:</a:t>
                </a:r>
              </a:p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500" dirty="0"/>
                  <a:t> explicit PRG for read-once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500" b="1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500" dirty="0"/>
                  <a:t> with seed length</a:t>
                </a:r>
              </a:p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m:rPr>
                                  <m:lit/>
                                </m:r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func>
                                <m:func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m:rPr>
                                              <m:lit/>
                                            </m:rPr>
                                            <a:rPr lang="en-US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en-US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A263E6-E9AF-4B80-A9D6-492F88D10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92" y="4658579"/>
                <a:ext cx="11102015" cy="20428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4B172CC4-8223-4D3A-955B-F93D2120A8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8250" y="2553394"/>
            <a:ext cx="1729246" cy="353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DAEB4D-1366-40EF-85EF-C981A765E0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9076" y="2925043"/>
            <a:ext cx="1296276" cy="3564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CDB7EA-6D70-46B2-B18A-F627114236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4734" y="3300097"/>
            <a:ext cx="1296277" cy="3659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E6E709-AD53-4480-8147-DE03480F34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09367" y="3946364"/>
            <a:ext cx="1067009" cy="35708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A4B3B0D-810E-4CA7-8228-95B048E33477}"/>
              </a:ext>
            </a:extLst>
          </p:cNvPr>
          <p:cNvSpPr/>
          <p:nvPr/>
        </p:nvSpPr>
        <p:spPr>
          <a:xfrm>
            <a:off x="2876550" y="3946364"/>
            <a:ext cx="8770457" cy="476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6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A0CF7-6763-4678-A036-0531FE173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237"/>
            <a:ext cx="10515600" cy="1325563"/>
          </a:xfrm>
        </p:spPr>
        <p:txBody>
          <a:bodyPr/>
          <a:lstStyle/>
          <a:p>
            <a:r>
              <a:rPr lang="en-US" dirty="0"/>
              <a:t>Pseudorandom restriction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7D2C39-3C8C-4308-BE66-8FFD76B5CD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47800"/>
                <a:ext cx="10515600" cy="52006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Assume by recursion: PRG for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with seed length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Let’s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0, 1, 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for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Recursively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from </a:t>
                </a:r>
                <a:r>
                  <a:rPr lang="en-US" dirty="0">
                    <a:solidFill>
                      <a:schemeClr val="accent1"/>
                    </a:solidFill>
                  </a:rPr>
                  <a:t>small-bias</a:t>
                </a:r>
                <a:r>
                  <a:rPr lang="en-US" dirty="0"/>
                  <a:t> distribution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define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Res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by replacing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⋆</m:t>
                    </m:r>
                  </m:oMath>
                </a14:m>
                <a:r>
                  <a:rPr lang="en-US" dirty="0"/>
                  <a:t> whenever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Res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/>
                  <a:t>		(seed length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7D2C39-3C8C-4308-BE66-8FFD76B5CD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47800"/>
                <a:ext cx="10515600" cy="5200650"/>
              </a:xfrm>
              <a:blipFill>
                <a:blip r:embed="rId2"/>
                <a:stretch>
                  <a:fillRect l="-1217" b="-2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8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D8CDCED-72CB-4A55-BE81-CE813A6C4E6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19076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Forbes-Kelley: Restriction preserves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D8CDCED-72CB-4A55-BE81-CE813A6C4E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19076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18628B-74ED-44CF-BBAC-C0894B85DC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352675"/>
                <a:ext cx="10515600" cy="338137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Theorem [Forbes, Kelley 2018]: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are independent and have small bias. For any constant-width ROBP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mr>
                      </m:m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18628B-74ED-44CF-BBAC-C0894B85DC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352675"/>
                <a:ext cx="10515600" cy="3381374"/>
              </a:xfrm>
              <a:blipFill>
                <a:blip r:embed="rId3"/>
                <a:stretch>
                  <a:fillRect l="-1043" r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CBF7553D-E618-434B-9794-8FEB24F898DB}"/>
                  </a:ext>
                </a:extLst>
              </p:cNvPr>
              <p:cNvSpPr/>
              <p:nvPr/>
            </p:nvSpPr>
            <p:spPr>
              <a:xfrm>
                <a:off x="7758113" y="4154019"/>
                <a:ext cx="4157662" cy="1580030"/>
              </a:xfrm>
              <a:prstGeom prst="cloudCallout">
                <a:avLst>
                  <a:gd name="adj1" fmla="val -22047"/>
                  <a:gd name="adj2" fmla="val -72697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Can simulate read-once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CBF7553D-E618-434B-9794-8FEB24F898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113" y="4154019"/>
                <a:ext cx="4157662" cy="1580030"/>
              </a:xfrm>
              <a:prstGeom prst="cloudCallout">
                <a:avLst>
                  <a:gd name="adj1" fmla="val -22047"/>
                  <a:gd name="adj2" fmla="val -7269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hought Bubble: Cloud 4">
                <a:extLst>
                  <a:ext uri="{FF2B5EF4-FFF2-40B4-BE49-F238E27FC236}">
                    <a16:creationId xmlns:a16="http://schemas.microsoft.com/office/drawing/2014/main" id="{74FD8156-0118-49E2-B743-8FA2977325F5}"/>
                  </a:ext>
                </a:extLst>
              </p:cNvPr>
              <p:cNvSpPr/>
              <p:nvPr/>
            </p:nvSpPr>
            <p:spPr>
              <a:xfrm>
                <a:off x="140495" y="3963754"/>
                <a:ext cx="4157662" cy="1580030"/>
              </a:xfrm>
              <a:prstGeom prst="cloudCallout">
                <a:avLst>
                  <a:gd name="adj1" fmla="val 35685"/>
                  <a:gd name="adj2" fmla="val -70286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Res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hought Bubble: Cloud 4">
                <a:extLst>
                  <a:ext uri="{FF2B5EF4-FFF2-40B4-BE49-F238E27FC236}">
                    <a16:creationId xmlns:a16="http://schemas.microsoft.com/office/drawing/2014/main" id="{74FD8156-0118-49E2-B743-8FA2977325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95" y="3963754"/>
                <a:ext cx="4157662" cy="1580030"/>
              </a:xfrm>
              <a:prstGeom prst="cloudCallout">
                <a:avLst>
                  <a:gd name="adj1" fmla="val 35685"/>
                  <a:gd name="adj2" fmla="val -70286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59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AF1A-BC03-41FF-978C-2250922D5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Forbes-Kelley PRG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B93C55-BCE0-4C6F-9BA4-3108E92C54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200000"/>
                  </a:lnSpc>
                </a:pPr>
                <a:r>
                  <a:rPr lang="en-US" dirty="0"/>
                  <a:t>Restriction assigns values to half the variables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Repeat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assign values to all variables</a:t>
                </a: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PRG with seed length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We want to do better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B93C55-BCE0-4C6F-9BA4-3108E92C54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22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FEE61-3DF2-4F6E-B63C-BCC07F9CA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49" y="0"/>
            <a:ext cx="11010900" cy="1325563"/>
          </a:xfrm>
        </p:spPr>
        <p:txBody>
          <a:bodyPr/>
          <a:lstStyle/>
          <a:p>
            <a:r>
              <a:rPr lang="en-US" dirty="0"/>
              <a:t>Simplification under pseudorandom restrictions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A1F9F9-5E85-42C6-9FBC-FCE2200B26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0549" y="1104900"/>
                <a:ext cx="11229975" cy="507206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be a read-once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formula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(“truly random restriction”)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Complexity measure: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)≝</m:t>
                    </m:r>
                  </m:oMath>
                </a14:m>
                <a:r>
                  <a:rPr lang="en-US" dirty="0"/>
                  <a:t> maximum fan-in of any gate </a:t>
                </a:r>
                <a:r>
                  <a:rPr lang="en-US" dirty="0">
                    <a:solidFill>
                      <a:schemeClr val="accent1"/>
                    </a:solidFill>
                  </a:rPr>
                  <a:t>other than root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[Chen, Steinke, </a:t>
                </a:r>
                <a:r>
                  <a:rPr lang="en-US" dirty="0" err="1"/>
                  <a:t>Vadhan</a:t>
                </a:r>
                <a:r>
                  <a:rPr lang="en-US" dirty="0"/>
                  <a:t> 2015]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​</m:t>
                                      </m:r>
                                    </m:e>
                                  </m:d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∘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polylog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≈1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We show that the same holds for our </a:t>
                </a:r>
                <a:r>
                  <a:rPr lang="en-US" dirty="0">
                    <a:solidFill>
                      <a:schemeClr val="accent1"/>
                    </a:solidFill>
                  </a:rPr>
                  <a:t>pseudorandom</a:t>
                </a:r>
                <a:r>
                  <a:rPr lang="en-US" dirty="0"/>
                  <a:t> restriction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A1F9F9-5E85-42C6-9FBC-FCE2200B26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0549" y="1104900"/>
                <a:ext cx="11229975" cy="5072063"/>
              </a:xfrm>
              <a:blipFill>
                <a:blip r:embed="rId2"/>
                <a:stretch>
                  <a:fillRect l="-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27F58CE7-0655-4634-B388-0892D76B8BF0}"/>
                  </a:ext>
                </a:extLst>
              </p:cNvPr>
              <p:cNvSpPr/>
              <p:nvPr/>
            </p:nvSpPr>
            <p:spPr>
              <a:xfrm>
                <a:off x="7353299" y="2716213"/>
                <a:ext cx="4152900" cy="2589212"/>
              </a:xfrm>
              <a:prstGeom prst="cloudCallout">
                <a:avLst>
                  <a:gd name="adj1" fmla="val -50702"/>
                  <a:gd name="adj2" fmla="val 55005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b="0" dirty="0"/>
                  <a:t>Simplification is in read-once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b="0" dirty="0"/>
                  <a:t> (sort of)</a:t>
                </a:r>
              </a:p>
              <a:p>
                <a:pPr algn="ctr"/>
                <a:endParaRPr lang="en-US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Res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27F58CE7-0655-4634-B388-0892D76B8B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299" y="2716213"/>
                <a:ext cx="4152900" cy="2589212"/>
              </a:xfrm>
              <a:prstGeom prst="cloudCallout">
                <a:avLst>
                  <a:gd name="adj1" fmla="val -50702"/>
                  <a:gd name="adj2" fmla="val 55005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344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C10BB-1CE4-4C31-81B8-8315B0197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Fooling the simpler formula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3C4200-042D-4B3B-A639-EAF1B93B15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657725"/>
                <a:ext cx="10515600" cy="1519237"/>
              </a:xfrm>
            </p:spPr>
            <p:txBody>
              <a:bodyPr/>
              <a:lstStyle/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is small, prior PRG [</a:t>
                </a:r>
                <a:r>
                  <a:rPr lang="en-US" dirty="0" err="1"/>
                  <a:t>Meka</a:t>
                </a:r>
                <a:r>
                  <a:rPr lang="en-US" dirty="0"/>
                  <a:t>, </a:t>
                </a:r>
                <a:r>
                  <a:rPr lang="en-US" dirty="0" err="1"/>
                  <a:t>Reingold</a:t>
                </a:r>
                <a:r>
                  <a:rPr lang="en-US" dirty="0"/>
                  <a:t>, Tal 2019] fools formula with seed length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3C4200-042D-4B3B-A639-EAF1B93B15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657725"/>
                <a:ext cx="10515600" cy="1519237"/>
              </a:xfrm>
              <a:blipFill>
                <a:blip r:embed="rId2"/>
                <a:stretch>
                  <a:fillRect l="-1043" t="-6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DAA5E71D-6031-40CA-99AE-12358494268F}"/>
              </a:ext>
            </a:extLst>
          </p:cNvPr>
          <p:cNvSpPr/>
          <p:nvPr/>
        </p:nvSpPr>
        <p:spPr>
          <a:xfrm>
            <a:off x="5850774" y="1630129"/>
            <a:ext cx="490451" cy="49045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2EDF0E-9584-4006-AD5B-E1E430090947}"/>
                  </a:ext>
                </a:extLst>
              </p:cNvPr>
              <p:cNvSpPr txBox="1"/>
              <p:nvPr/>
            </p:nvSpPr>
            <p:spPr>
              <a:xfrm>
                <a:off x="5850774" y="1690688"/>
                <a:ext cx="4904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2EDF0E-9584-4006-AD5B-E1E430090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774" y="1690688"/>
                <a:ext cx="49045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8F706306-B998-4DF1-A6A3-C4D89967FADD}"/>
              </a:ext>
            </a:extLst>
          </p:cNvPr>
          <p:cNvSpPr/>
          <p:nvPr/>
        </p:nvSpPr>
        <p:spPr>
          <a:xfrm>
            <a:off x="1695450" y="2933700"/>
            <a:ext cx="1076325" cy="11430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2811A40-A50B-496F-8E9C-7758CE50DD42}"/>
              </a:ext>
            </a:extLst>
          </p:cNvPr>
          <p:cNvSpPr/>
          <p:nvPr/>
        </p:nvSpPr>
        <p:spPr>
          <a:xfrm>
            <a:off x="3105150" y="2933700"/>
            <a:ext cx="1076325" cy="11430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E1307B85-B81A-460D-B4A5-E8CB904996F6}"/>
              </a:ext>
            </a:extLst>
          </p:cNvPr>
          <p:cNvSpPr/>
          <p:nvPr/>
        </p:nvSpPr>
        <p:spPr>
          <a:xfrm>
            <a:off x="4514850" y="2933700"/>
            <a:ext cx="1076325" cy="11430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8F0DB77-89E5-4762-B448-4A5519661CEE}"/>
              </a:ext>
            </a:extLst>
          </p:cNvPr>
          <p:cNvSpPr/>
          <p:nvPr/>
        </p:nvSpPr>
        <p:spPr>
          <a:xfrm>
            <a:off x="5924550" y="2933700"/>
            <a:ext cx="1076325" cy="11430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F88827A1-5875-4D2B-B7ED-A896738265D5}"/>
              </a:ext>
            </a:extLst>
          </p:cNvPr>
          <p:cNvSpPr/>
          <p:nvPr/>
        </p:nvSpPr>
        <p:spPr>
          <a:xfrm>
            <a:off x="7334250" y="2933700"/>
            <a:ext cx="1076325" cy="11430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E952F4EE-FE56-4C94-BC44-B39EC17950C1}"/>
              </a:ext>
            </a:extLst>
          </p:cNvPr>
          <p:cNvSpPr/>
          <p:nvPr/>
        </p:nvSpPr>
        <p:spPr>
          <a:xfrm>
            <a:off x="8743950" y="2933700"/>
            <a:ext cx="1076325" cy="11430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B9A4A2F4-31E2-40AC-ADD3-2B5CEFFD3090}"/>
              </a:ext>
            </a:extLst>
          </p:cNvPr>
          <p:cNvSpPr/>
          <p:nvPr/>
        </p:nvSpPr>
        <p:spPr>
          <a:xfrm>
            <a:off x="10153650" y="2933700"/>
            <a:ext cx="1076325" cy="11430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3924379-3526-4E22-A78D-27DA976E61D3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2233613" y="1952625"/>
            <a:ext cx="3643312" cy="9810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1F60B68-4023-46C5-ACFC-651C4F954642}"/>
              </a:ext>
            </a:extLst>
          </p:cNvPr>
          <p:cNvCxnSpPr>
            <a:cxnSpLocks/>
            <a:stCxn id="5" idx="3"/>
            <a:endCxn id="10" idx="0"/>
          </p:cNvCxnSpPr>
          <p:nvPr/>
        </p:nvCxnSpPr>
        <p:spPr>
          <a:xfrm flipH="1">
            <a:off x="3643313" y="2048755"/>
            <a:ext cx="2279286" cy="8849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AB4D65-3934-4B4C-9413-E4E36C45F867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5053013" y="2085975"/>
            <a:ext cx="919162" cy="8477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F30BE64-B429-4EC0-9664-A92FC960CC1C}"/>
              </a:ext>
            </a:extLst>
          </p:cNvPr>
          <p:cNvCxnSpPr>
            <a:cxnSpLocks/>
            <a:stCxn id="5" idx="4"/>
            <a:endCxn id="14" idx="0"/>
          </p:cNvCxnSpPr>
          <p:nvPr/>
        </p:nvCxnSpPr>
        <p:spPr>
          <a:xfrm>
            <a:off x="6096000" y="2120580"/>
            <a:ext cx="366713" cy="8131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1B31A54-2D27-4A89-9796-61FC6F09F237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219825" y="2105025"/>
            <a:ext cx="1652588" cy="8286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DDF64FF-4F57-48C7-9744-8A580DFE5064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6286500" y="2038350"/>
            <a:ext cx="2995613" cy="895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7A1B842-5544-4658-A8C2-BD1CE691931D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6324600" y="1962150"/>
            <a:ext cx="4367213" cy="9715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9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83B2AEA0-23F2-4B77-8390-7D65BEC00752}"/>
              </a:ext>
            </a:extLst>
          </p:cNvPr>
          <p:cNvSpPr/>
          <p:nvPr/>
        </p:nvSpPr>
        <p:spPr>
          <a:xfrm>
            <a:off x="7795532" y="1780241"/>
            <a:ext cx="1350813" cy="5575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Freeform: Shape 396">
            <a:extLst>
              <a:ext uri="{FF2B5EF4-FFF2-40B4-BE49-F238E27FC236}">
                <a16:creationId xmlns:a16="http://schemas.microsoft.com/office/drawing/2014/main" id="{2EECA909-6A94-4BE9-834D-3931306BFF03}"/>
              </a:ext>
            </a:extLst>
          </p:cNvPr>
          <p:cNvSpPr/>
          <p:nvPr/>
        </p:nvSpPr>
        <p:spPr>
          <a:xfrm>
            <a:off x="-517358" y="2370124"/>
            <a:ext cx="13595685" cy="5233834"/>
          </a:xfrm>
          <a:custGeom>
            <a:avLst/>
            <a:gdLst>
              <a:gd name="connsiteX0" fmla="*/ 192505 w 13523495"/>
              <a:gd name="connsiteY0" fmla="*/ 1479884 h 5233737"/>
              <a:gd name="connsiteX1" fmla="*/ 2731169 w 13523495"/>
              <a:gd name="connsiteY1" fmla="*/ 12032 h 5233737"/>
              <a:gd name="connsiteX2" fmla="*/ 5751095 w 13523495"/>
              <a:gd name="connsiteY2" fmla="*/ 324853 h 5233737"/>
              <a:gd name="connsiteX3" fmla="*/ 8253663 w 13523495"/>
              <a:gd name="connsiteY3" fmla="*/ 0 h 5233737"/>
              <a:gd name="connsiteX4" fmla="*/ 10527632 w 13523495"/>
              <a:gd name="connsiteY4" fmla="*/ 433137 h 5233737"/>
              <a:gd name="connsiteX5" fmla="*/ 12067674 w 13523495"/>
              <a:gd name="connsiteY5" fmla="*/ 300790 h 5233737"/>
              <a:gd name="connsiteX6" fmla="*/ 13523495 w 13523495"/>
              <a:gd name="connsiteY6" fmla="*/ 1263316 h 5233737"/>
              <a:gd name="connsiteX7" fmla="*/ 13126453 w 13523495"/>
              <a:gd name="connsiteY7" fmla="*/ 5233737 h 5233737"/>
              <a:gd name="connsiteX8" fmla="*/ 0 w 13523495"/>
              <a:gd name="connsiteY8" fmla="*/ 5053263 h 5233737"/>
              <a:gd name="connsiteX9" fmla="*/ 192505 w 13523495"/>
              <a:gd name="connsiteY9" fmla="*/ 1479884 h 5233737"/>
              <a:gd name="connsiteX0" fmla="*/ 192505 w 13523495"/>
              <a:gd name="connsiteY0" fmla="*/ 1479884 h 5233737"/>
              <a:gd name="connsiteX1" fmla="*/ 2731169 w 13523495"/>
              <a:gd name="connsiteY1" fmla="*/ 12032 h 5233737"/>
              <a:gd name="connsiteX2" fmla="*/ 5751095 w 13523495"/>
              <a:gd name="connsiteY2" fmla="*/ 324853 h 5233737"/>
              <a:gd name="connsiteX3" fmla="*/ 8253663 w 13523495"/>
              <a:gd name="connsiteY3" fmla="*/ 0 h 5233737"/>
              <a:gd name="connsiteX4" fmla="*/ 10527632 w 13523495"/>
              <a:gd name="connsiteY4" fmla="*/ 433137 h 5233737"/>
              <a:gd name="connsiteX5" fmla="*/ 12067674 w 13523495"/>
              <a:gd name="connsiteY5" fmla="*/ 300790 h 5233737"/>
              <a:gd name="connsiteX6" fmla="*/ 13523495 w 13523495"/>
              <a:gd name="connsiteY6" fmla="*/ 1263316 h 5233737"/>
              <a:gd name="connsiteX7" fmla="*/ 13126453 w 13523495"/>
              <a:gd name="connsiteY7" fmla="*/ 5233737 h 5233737"/>
              <a:gd name="connsiteX8" fmla="*/ 0 w 13523495"/>
              <a:gd name="connsiteY8" fmla="*/ 5053263 h 5233737"/>
              <a:gd name="connsiteX9" fmla="*/ 192505 w 13523495"/>
              <a:gd name="connsiteY9" fmla="*/ 1479884 h 5233737"/>
              <a:gd name="connsiteX0" fmla="*/ 192505 w 13523495"/>
              <a:gd name="connsiteY0" fmla="*/ 1479884 h 5233737"/>
              <a:gd name="connsiteX1" fmla="*/ 2731169 w 13523495"/>
              <a:gd name="connsiteY1" fmla="*/ 12032 h 5233737"/>
              <a:gd name="connsiteX2" fmla="*/ 5751095 w 13523495"/>
              <a:gd name="connsiteY2" fmla="*/ 324853 h 5233737"/>
              <a:gd name="connsiteX3" fmla="*/ 8253663 w 13523495"/>
              <a:gd name="connsiteY3" fmla="*/ 0 h 5233737"/>
              <a:gd name="connsiteX4" fmla="*/ 10527632 w 13523495"/>
              <a:gd name="connsiteY4" fmla="*/ 433137 h 5233737"/>
              <a:gd name="connsiteX5" fmla="*/ 12067674 w 13523495"/>
              <a:gd name="connsiteY5" fmla="*/ 300790 h 5233737"/>
              <a:gd name="connsiteX6" fmla="*/ 13523495 w 13523495"/>
              <a:gd name="connsiteY6" fmla="*/ 1263316 h 5233737"/>
              <a:gd name="connsiteX7" fmla="*/ 13126453 w 13523495"/>
              <a:gd name="connsiteY7" fmla="*/ 5233737 h 5233737"/>
              <a:gd name="connsiteX8" fmla="*/ 0 w 13523495"/>
              <a:gd name="connsiteY8" fmla="*/ 5053263 h 5233737"/>
              <a:gd name="connsiteX9" fmla="*/ 192505 w 13523495"/>
              <a:gd name="connsiteY9" fmla="*/ 1479884 h 5233737"/>
              <a:gd name="connsiteX0" fmla="*/ 192505 w 13523495"/>
              <a:gd name="connsiteY0" fmla="*/ 1511460 h 5265313"/>
              <a:gd name="connsiteX1" fmla="*/ 2731169 w 13523495"/>
              <a:gd name="connsiteY1" fmla="*/ 43608 h 5265313"/>
              <a:gd name="connsiteX2" fmla="*/ 5751095 w 13523495"/>
              <a:gd name="connsiteY2" fmla="*/ 356429 h 5265313"/>
              <a:gd name="connsiteX3" fmla="*/ 8253663 w 13523495"/>
              <a:gd name="connsiteY3" fmla="*/ 31576 h 5265313"/>
              <a:gd name="connsiteX4" fmla="*/ 10527632 w 13523495"/>
              <a:gd name="connsiteY4" fmla="*/ 464713 h 5265313"/>
              <a:gd name="connsiteX5" fmla="*/ 12067674 w 13523495"/>
              <a:gd name="connsiteY5" fmla="*/ 332366 h 5265313"/>
              <a:gd name="connsiteX6" fmla="*/ 13523495 w 13523495"/>
              <a:gd name="connsiteY6" fmla="*/ 1294892 h 5265313"/>
              <a:gd name="connsiteX7" fmla="*/ 13126453 w 13523495"/>
              <a:gd name="connsiteY7" fmla="*/ 5265313 h 5265313"/>
              <a:gd name="connsiteX8" fmla="*/ 0 w 13523495"/>
              <a:gd name="connsiteY8" fmla="*/ 5084839 h 5265313"/>
              <a:gd name="connsiteX9" fmla="*/ 192505 w 13523495"/>
              <a:gd name="connsiteY9" fmla="*/ 1511460 h 5265313"/>
              <a:gd name="connsiteX0" fmla="*/ 192505 w 13523495"/>
              <a:gd name="connsiteY0" fmla="*/ 1505511 h 5259364"/>
              <a:gd name="connsiteX1" fmla="*/ 2731169 w 13523495"/>
              <a:gd name="connsiteY1" fmla="*/ 37659 h 5259364"/>
              <a:gd name="connsiteX2" fmla="*/ 5751095 w 13523495"/>
              <a:gd name="connsiteY2" fmla="*/ 350480 h 5259364"/>
              <a:gd name="connsiteX3" fmla="*/ 8253663 w 13523495"/>
              <a:gd name="connsiteY3" fmla="*/ 25627 h 5259364"/>
              <a:gd name="connsiteX4" fmla="*/ 10527632 w 13523495"/>
              <a:gd name="connsiteY4" fmla="*/ 458764 h 5259364"/>
              <a:gd name="connsiteX5" fmla="*/ 12067674 w 13523495"/>
              <a:gd name="connsiteY5" fmla="*/ 326417 h 5259364"/>
              <a:gd name="connsiteX6" fmla="*/ 13523495 w 13523495"/>
              <a:gd name="connsiteY6" fmla="*/ 1288943 h 5259364"/>
              <a:gd name="connsiteX7" fmla="*/ 13126453 w 13523495"/>
              <a:gd name="connsiteY7" fmla="*/ 5259364 h 5259364"/>
              <a:gd name="connsiteX8" fmla="*/ 0 w 13523495"/>
              <a:gd name="connsiteY8" fmla="*/ 5078890 h 5259364"/>
              <a:gd name="connsiteX9" fmla="*/ 192505 w 13523495"/>
              <a:gd name="connsiteY9" fmla="*/ 1505511 h 5259364"/>
              <a:gd name="connsiteX0" fmla="*/ 192505 w 13523495"/>
              <a:gd name="connsiteY0" fmla="*/ 1505511 h 5259364"/>
              <a:gd name="connsiteX1" fmla="*/ 2731169 w 13523495"/>
              <a:gd name="connsiteY1" fmla="*/ 37659 h 5259364"/>
              <a:gd name="connsiteX2" fmla="*/ 5751095 w 13523495"/>
              <a:gd name="connsiteY2" fmla="*/ 350480 h 5259364"/>
              <a:gd name="connsiteX3" fmla="*/ 8253663 w 13523495"/>
              <a:gd name="connsiteY3" fmla="*/ 25627 h 5259364"/>
              <a:gd name="connsiteX4" fmla="*/ 10527632 w 13523495"/>
              <a:gd name="connsiteY4" fmla="*/ 458764 h 5259364"/>
              <a:gd name="connsiteX5" fmla="*/ 12067674 w 13523495"/>
              <a:gd name="connsiteY5" fmla="*/ 326417 h 5259364"/>
              <a:gd name="connsiteX6" fmla="*/ 13523495 w 13523495"/>
              <a:gd name="connsiteY6" fmla="*/ 1288943 h 5259364"/>
              <a:gd name="connsiteX7" fmla="*/ 13126453 w 13523495"/>
              <a:gd name="connsiteY7" fmla="*/ 5259364 h 5259364"/>
              <a:gd name="connsiteX8" fmla="*/ 0 w 13523495"/>
              <a:gd name="connsiteY8" fmla="*/ 5078890 h 5259364"/>
              <a:gd name="connsiteX9" fmla="*/ 192505 w 13523495"/>
              <a:gd name="connsiteY9" fmla="*/ 1505511 h 5259364"/>
              <a:gd name="connsiteX0" fmla="*/ 192505 w 13523495"/>
              <a:gd name="connsiteY0" fmla="*/ 1505511 h 5259364"/>
              <a:gd name="connsiteX1" fmla="*/ 2731169 w 13523495"/>
              <a:gd name="connsiteY1" fmla="*/ 37659 h 5259364"/>
              <a:gd name="connsiteX2" fmla="*/ 5751095 w 13523495"/>
              <a:gd name="connsiteY2" fmla="*/ 350480 h 5259364"/>
              <a:gd name="connsiteX3" fmla="*/ 8253663 w 13523495"/>
              <a:gd name="connsiteY3" fmla="*/ 25627 h 5259364"/>
              <a:gd name="connsiteX4" fmla="*/ 10527632 w 13523495"/>
              <a:gd name="connsiteY4" fmla="*/ 458764 h 5259364"/>
              <a:gd name="connsiteX5" fmla="*/ 12067674 w 13523495"/>
              <a:gd name="connsiteY5" fmla="*/ 326417 h 5259364"/>
              <a:gd name="connsiteX6" fmla="*/ 13523495 w 13523495"/>
              <a:gd name="connsiteY6" fmla="*/ 1288943 h 5259364"/>
              <a:gd name="connsiteX7" fmla="*/ 13126453 w 13523495"/>
              <a:gd name="connsiteY7" fmla="*/ 5259364 h 5259364"/>
              <a:gd name="connsiteX8" fmla="*/ 0 w 13523495"/>
              <a:gd name="connsiteY8" fmla="*/ 5078890 h 5259364"/>
              <a:gd name="connsiteX9" fmla="*/ 192505 w 13523495"/>
              <a:gd name="connsiteY9" fmla="*/ 1505511 h 5259364"/>
              <a:gd name="connsiteX0" fmla="*/ 192505 w 13523495"/>
              <a:gd name="connsiteY0" fmla="*/ 1505511 h 5259364"/>
              <a:gd name="connsiteX1" fmla="*/ 2731169 w 13523495"/>
              <a:gd name="connsiteY1" fmla="*/ 37659 h 5259364"/>
              <a:gd name="connsiteX2" fmla="*/ 5751095 w 13523495"/>
              <a:gd name="connsiteY2" fmla="*/ 350480 h 5259364"/>
              <a:gd name="connsiteX3" fmla="*/ 8253663 w 13523495"/>
              <a:gd name="connsiteY3" fmla="*/ 25627 h 5259364"/>
              <a:gd name="connsiteX4" fmla="*/ 10527632 w 13523495"/>
              <a:gd name="connsiteY4" fmla="*/ 458764 h 5259364"/>
              <a:gd name="connsiteX5" fmla="*/ 12067674 w 13523495"/>
              <a:gd name="connsiteY5" fmla="*/ 326417 h 5259364"/>
              <a:gd name="connsiteX6" fmla="*/ 13523495 w 13523495"/>
              <a:gd name="connsiteY6" fmla="*/ 1288943 h 5259364"/>
              <a:gd name="connsiteX7" fmla="*/ 13126453 w 13523495"/>
              <a:gd name="connsiteY7" fmla="*/ 5259364 h 5259364"/>
              <a:gd name="connsiteX8" fmla="*/ 0 w 13523495"/>
              <a:gd name="connsiteY8" fmla="*/ 5078890 h 5259364"/>
              <a:gd name="connsiteX9" fmla="*/ 192505 w 13523495"/>
              <a:gd name="connsiteY9" fmla="*/ 1505511 h 5259364"/>
              <a:gd name="connsiteX0" fmla="*/ 192505 w 13595685"/>
              <a:gd name="connsiteY0" fmla="*/ 1505511 h 5259364"/>
              <a:gd name="connsiteX1" fmla="*/ 2731169 w 13595685"/>
              <a:gd name="connsiteY1" fmla="*/ 37659 h 5259364"/>
              <a:gd name="connsiteX2" fmla="*/ 5751095 w 13595685"/>
              <a:gd name="connsiteY2" fmla="*/ 350480 h 5259364"/>
              <a:gd name="connsiteX3" fmla="*/ 8253663 w 13595685"/>
              <a:gd name="connsiteY3" fmla="*/ 25627 h 5259364"/>
              <a:gd name="connsiteX4" fmla="*/ 10527632 w 13595685"/>
              <a:gd name="connsiteY4" fmla="*/ 458764 h 5259364"/>
              <a:gd name="connsiteX5" fmla="*/ 12067674 w 13595685"/>
              <a:gd name="connsiteY5" fmla="*/ 326417 h 5259364"/>
              <a:gd name="connsiteX6" fmla="*/ 13595685 w 13595685"/>
              <a:gd name="connsiteY6" fmla="*/ 1950680 h 5259364"/>
              <a:gd name="connsiteX7" fmla="*/ 13126453 w 13595685"/>
              <a:gd name="connsiteY7" fmla="*/ 5259364 h 5259364"/>
              <a:gd name="connsiteX8" fmla="*/ 0 w 13595685"/>
              <a:gd name="connsiteY8" fmla="*/ 5078890 h 5259364"/>
              <a:gd name="connsiteX9" fmla="*/ 192505 w 13595685"/>
              <a:gd name="connsiteY9" fmla="*/ 1505511 h 5259364"/>
              <a:gd name="connsiteX0" fmla="*/ 216569 w 13595685"/>
              <a:gd name="connsiteY0" fmla="*/ 1873216 h 5278153"/>
              <a:gd name="connsiteX1" fmla="*/ 2731169 w 13595685"/>
              <a:gd name="connsiteY1" fmla="*/ 56448 h 5278153"/>
              <a:gd name="connsiteX2" fmla="*/ 5751095 w 13595685"/>
              <a:gd name="connsiteY2" fmla="*/ 369269 h 5278153"/>
              <a:gd name="connsiteX3" fmla="*/ 8253663 w 13595685"/>
              <a:gd name="connsiteY3" fmla="*/ 44416 h 5278153"/>
              <a:gd name="connsiteX4" fmla="*/ 10527632 w 13595685"/>
              <a:gd name="connsiteY4" fmla="*/ 477553 h 5278153"/>
              <a:gd name="connsiteX5" fmla="*/ 12067674 w 13595685"/>
              <a:gd name="connsiteY5" fmla="*/ 345206 h 5278153"/>
              <a:gd name="connsiteX6" fmla="*/ 13595685 w 13595685"/>
              <a:gd name="connsiteY6" fmla="*/ 1969469 h 5278153"/>
              <a:gd name="connsiteX7" fmla="*/ 13126453 w 13595685"/>
              <a:gd name="connsiteY7" fmla="*/ 5278153 h 5278153"/>
              <a:gd name="connsiteX8" fmla="*/ 0 w 13595685"/>
              <a:gd name="connsiteY8" fmla="*/ 5097679 h 5278153"/>
              <a:gd name="connsiteX9" fmla="*/ 216569 w 13595685"/>
              <a:gd name="connsiteY9" fmla="*/ 1873216 h 5278153"/>
              <a:gd name="connsiteX0" fmla="*/ 216569 w 13595685"/>
              <a:gd name="connsiteY0" fmla="*/ 1873216 h 5278153"/>
              <a:gd name="connsiteX1" fmla="*/ 2731169 w 13595685"/>
              <a:gd name="connsiteY1" fmla="*/ 56448 h 5278153"/>
              <a:gd name="connsiteX2" fmla="*/ 5751095 w 13595685"/>
              <a:gd name="connsiteY2" fmla="*/ 369269 h 5278153"/>
              <a:gd name="connsiteX3" fmla="*/ 8253663 w 13595685"/>
              <a:gd name="connsiteY3" fmla="*/ 44416 h 5278153"/>
              <a:gd name="connsiteX4" fmla="*/ 10527632 w 13595685"/>
              <a:gd name="connsiteY4" fmla="*/ 477553 h 5278153"/>
              <a:gd name="connsiteX5" fmla="*/ 12067674 w 13595685"/>
              <a:gd name="connsiteY5" fmla="*/ 345206 h 5278153"/>
              <a:gd name="connsiteX6" fmla="*/ 13595685 w 13595685"/>
              <a:gd name="connsiteY6" fmla="*/ 1969469 h 5278153"/>
              <a:gd name="connsiteX7" fmla="*/ 13126453 w 13595685"/>
              <a:gd name="connsiteY7" fmla="*/ 5278153 h 5278153"/>
              <a:gd name="connsiteX8" fmla="*/ 0 w 13595685"/>
              <a:gd name="connsiteY8" fmla="*/ 5097679 h 5278153"/>
              <a:gd name="connsiteX9" fmla="*/ 216569 w 13595685"/>
              <a:gd name="connsiteY9" fmla="*/ 1873216 h 5278153"/>
              <a:gd name="connsiteX0" fmla="*/ 216569 w 13595685"/>
              <a:gd name="connsiteY0" fmla="*/ 2073265 h 5478202"/>
              <a:gd name="connsiteX1" fmla="*/ 2538664 w 13595685"/>
              <a:gd name="connsiteY1" fmla="*/ 51960 h 5478202"/>
              <a:gd name="connsiteX2" fmla="*/ 5751095 w 13595685"/>
              <a:gd name="connsiteY2" fmla="*/ 569318 h 5478202"/>
              <a:gd name="connsiteX3" fmla="*/ 8253663 w 13595685"/>
              <a:gd name="connsiteY3" fmla="*/ 244465 h 5478202"/>
              <a:gd name="connsiteX4" fmla="*/ 10527632 w 13595685"/>
              <a:gd name="connsiteY4" fmla="*/ 677602 h 5478202"/>
              <a:gd name="connsiteX5" fmla="*/ 12067674 w 13595685"/>
              <a:gd name="connsiteY5" fmla="*/ 545255 h 5478202"/>
              <a:gd name="connsiteX6" fmla="*/ 13595685 w 13595685"/>
              <a:gd name="connsiteY6" fmla="*/ 2169518 h 5478202"/>
              <a:gd name="connsiteX7" fmla="*/ 13126453 w 13595685"/>
              <a:gd name="connsiteY7" fmla="*/ 5478202 h 5478202"/>
              <a:gd name="connsiteX8" fmla="*/ 0 w 13595685"/>
              <a:gd name="connsiteY8" fmla="*/ 5297728 h 5478202"/>
              <a:gd name="connsiteX9" fmla="*/ 216569 w 13595685"/>
              <a:gd name="connsiteY9" fmla="*/ 2073265 h 5478202"/>
              <a:gd name="connsiteX0" fmla="*/ 216569 w 13595685"/>
              <a:gd name="connsiteY0" fmla="*/ 2096198 h 5501135"/>
              <a:gd name="connsiteX1" fmla="*/ 2442411 w 13595685"/>
              <a:gd name="connsiteY1" fmla="*/ 50830 h 5501135"/>
              <a:gd name="connsiteX2" fmla="*/ 5751095 w 13595685"/>
              <a:gd name="connsiteY2" fmla="*/ 592251 h 5501135"/>
              <a:gd name="connsiteX3" fmla="*/ 8253663 w 13595685"/>
              <a:gd name="connsiteY3" fmla="*/ 267398 h 5501135"/>
              <a:gd name="connsiteX4" fmla="*/ 10527632 w 13595685"/>
              <a:gd name="connsiteY4" fmla="*/ 700535 h 5501135"/>
              <a:gd name="connsiteX5" fmla="*/ 12067674 w 13595685"/>
              <a:gd name="connsiteY5" fmla="*/ 568188 h 5501135"/>
              <a:gd name="connsiteX6" fmla="*/ 13595685 w 13595685"/>
              <a:gd name="connsiteY6" fmla="*/ 2192451 h 5501135"/>
              <a:gd name="connsiteX7" fmla="*/ 13126453 w 13595685"/>
              <a:gd name="connsiteY7" fmla="*/ 5501135 h 5501135"/>
              <a:gd name="connsiteX8" fmla="*/ 0 w 13595685"/>
              <a:gd name="connsiteY8" fmla="*/ 5320661 h 5501135"/>
              <a:gd name="connsiteX9" fmla="*/ 216569 w 13595685"/>
              <a:gd name="connsiteY9" fmla="*/ 2096198 h 550113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253663 w 13595685"/>
              <a:gd name="connsiteY3" fmla="*/ 251118 h 5484855"/>
              <a:gd name="connsiteX4" fmla="*/ 10527632 w 13595685"/>
              <a:gd name="connsiteY4" fmla="*/ 684255 h 5484855"/>
              <a:gd name="connsiteX5" fmla="*/ 12067674 w 13595685"/>
              <a:gd name="connsiteY5" fmla="*/ 551908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73189 w 13595685"/>
              <a:gd name="connsiteY3" fmla="*/ 251118 h 5484855"/>
              <a:gd name="connsiteX4" fmla="*/ 10527632 w 13595685"/>
              <a:gd name="connsiteY4" fmla="*/ 684255 h 5484855"/>
              <a:gd name="connsiteX5" fmla="*/ 12067674 w 13595685"/>
              <a:gd name="connsiteY5" fmla="*/ 551908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10527632 w 13595685"/>
              <a:gd name="connsiteY4" fmla="*/ 684255 h 5484855"/>
              <a:gd name="connsiteX5" fmla="*/ 12067674 w 13595685"/>
              <a:gd name="connsiteY5" fmla="*/ 551908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10347158 w 13595685"/>
              <a:gd name="connsiteY4" fmla="*/ 804571 h 5484855"/>
              <a:gd name="connsiteX5" fmla="*/ 12067674 w 13595685"/>
              <a:gd name="connsiteY5" fmla="*/ 551908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10347158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10347158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10347158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9974179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9974179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9974179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1828897 h 5233834"/>
              <a:gd name="connsiteX1" fmla="*/ 2461461 w 13595685"/>
              <a:gd name="connsiteY1" fmla="*/ 116904 h 5233834"/>
              <a:gd name="connsiteX2" fmla="*/ 5618747 w 13595685"/>
              <a:gd name="connsiteY2" fmla="*/ 505424 h 5233834"/>
              <a:gd name="connsiteX3" fmla="*/ 8001000 w 13595685"/>
              <a:gd name="connsiteY3" fmla="*/ 97 h 5233834"/>
              <a:gd name="connsiteX4" fmla="*/ 9974179 w 13595685"/>
              <a:gd name="connsiteY4" fmla="*/ 553550 h 5233834"/>
              <a:gd name="connsiteX5" fmla="*/ 11827043 w 13595685"/>
              <a:gd name="connsiteY5" fmla="*/ 132444 h 5233834"/>
              <a:gd name="connsiteX6" fmla="*/ 13595685 w 13595685"/>
              <a:gd name="connsiteY6" fmla="*/ 1925150 h 5233834"/>
              <a:gd name="connsiteX7" fmla="*/ 13126453 w 13595685"/>
              <a:gd name="connsiteY7" fmla="*/ 5233834 h 5233834"/>
              <a:gd name="connsiteX8" fmla="*/ 0 w 13595685"/>
              <a:gd name="connsiteY8" fmla="*/ 5053360 h 5233834"/>
              <a:gd name="connsiteX9" fmla="*/ 216569 w 13595685"/>
              <a:gd name="connsiteY9" fmla="*/ 1828897 h 523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95685" h="5233834">
                <a:moveTo>
                  <a:pt x="216569" y="1828897"/>
                </a:moveTo>
                <a:cubicBezTo>
                  <a:pt x="671764" y="988692"/>
                  <a:pt x="1561098" y="337483"/>
                  <a:pt x="2461461" y="116904"/>
                </a:cubicBezTo>
                <a:cubicBezTo>
                  <a:pt x="3361824" y="-103675"/>
                  <a:pt x="4695491" y="524892"/>
                  <a:pt x="5618747" y="505424"/>
                </a:cubicBezTo>
                <a:cubicBezTo>
                  <a:pt x="6542003" y="485956"/>
                  <a:pt x="7275095" y="-7924"/>
                  <a:pt x="8001000" y="97"/>
                </a:cubicBezTo>
                <a:cubicBezTo>
                  <a:pt x="8726905" y="8118"/>
                  <a:pt x="9336505" y="447271"/>
                  <a:pt x="9974179" y="553550"/>
                </a:cubicBezTo>
                <a:cubicBezTo>
                  <a:pt x="10611853" y="659829"/>
                  <a:pt x="11163301" y="108381"/>
                  <a:pt x="11827043" y="132444"/>
                </a:cubicBezTo>
                <a:cubicBezTo>
                  <a:pt x="12490785" y="156507"/>
                  <a:pt x="13419222" y="1102992"/>
                  <a:pt x="13595685" y="1925150"/>
                </a:cubicBezTo>
                <a:lnTo>
                  <a:pt x="13126453" y="5233834"/>
                </a:lnTo>
                <a:lnTo>
                  <a:pt x="0" y="5053360"/>
                </a:lnTo>
                <a:lnTo>
                  <a:pt x="216569" y="1828897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Rectangle 435">
            <a:extLst>
              <a:ext uri="{FF2B5EF4-FFF2-40B4-BE49-F238E27FC236}">
                <a16:creationId xmlns:a16="http://schemas.microsoft.com/office/drawing/2014/main" id="{0E82FBE2-2072-4336-BB29-798D2BE24C6E}"/>
              </a:ext>
            </a:extLst>
          </p:cNvPr>
          <p:cNvSpPr/>
          <p:nvPr/>
        </p:nvSpPr>
        <p:spPr>
          <a:xfrm>
            <a:off x="10357209" y="2876929"/>
            <a:ext cx="1157482" cy="5575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Freeform: Shape 365">
            <a:extLst>
              <a:ext uri="{FF2B5EF4-FFF2-40B4-BE49-F238E27FC236}">
                <a16:creationId xmlns:a16="http://schemas.microsoft.com/office/drawing/2014/main" id="{B7DE177D-C6E5-47F9-8BFD-C082274A57D1}"/>
              </a:ext>
            </a:extLst>
          </p:cNvPr>
          <p:cNvSpPr/>
          <p:nvPr/>
        </p:nvSpPr>
        <p:spPr>
          <a:xfrm>
            <a:off x="618047" y="-763036"/>
            <a:ext cx="8789292" cy="2256949"/>
          </a:xfrm>
          <a:custGeom>
            <a:avLst/>
            <a:gdLst>
              <a:gd name="connsiteX0" fmla="*/ 0 w 5276850"/>
              <a:gd name="connsiteY0" fmla="*/ 504825 h 1524000"/>
              <a:gd name="connsiteX1" fmla="*/ 1152525 w 5276850"/>
              <a:gd name="connsiteY1" fmla="*/ 1524000 h 1524000"/>
              <a:gd name="connsiteX2" fmla="*/ 5000625 w 5276850"/>
              <a:gd name="connsiteY2" fmla="*/ 819150 h 1524000"/>
              <a:gd name="connsiteX3" fmla="*/ 5276850 w 5276850"/>
              <a:gd name="connsiteY3" fmla="*/ 0 h 1524000"/>
              <a:gd name="connsiteX4" fmla="*/ 0 w 5276850"/>
              <a:gd name="connsiteY4" fmla="*/ 504825 h 1524000"/>
              <a:gd name="connsiteX0" fmla="*/ 0 w 5819775"/>
              <a:gd name="connsiteY0" fmla="*/ 0 h 1543050"/>
              <a:gd name="connsiteX1" fmla="*/ 1695450 w 5819775"/>
              <a:gd name="connsiteY1" fmla="*/ 1543050 h 1543050"/>
              <a:gd name="connsiteX2" fmla="*/ 5543550 w 5819775"/>
              <a:gd name="connsiteY2" fmla="*/ 838200 h 1543050"/>
              <a:gd name="connsiteX3" fmla="*/ 5819775 w 5819775"/>
              <a:gd name="connsiteY3" fmla="*/ 19050 h 1543050"/>
              <a:gd name="connsiteX4" fmla="*/ 0 w 5819775"/>
              <a:gd name="connsiteY4" fmla="*/ 0 h 1543050"/>
              <a:gd name="connsiteX0" fmla="*/ 0 w 6191250"/>
              <a:gd name="connsiteY0" fmla="*/ 152400 h 1695450"/>
              <a:gd name="connsiteX1" fmla="*/ 1695450 w 6191250"/>
              <a:gd name="connsiteY1" fmla="*/ 1695450 h 1695450"/>
              <a:gd name="connsiteX2" fmla="*/ 5543550 w 6191250"/>
              <a:gd name="connsiteY2" fmla="*/ 990600 h 1695450"/>
              <a:gd name="connsiteX3" fmla="*/ 6191250 w 6191250"/>
              <a:gd name="connsiteY3" fmla="*/ 0 h 1695450"/>
              <a:gd name="connsiteX4" fmla="*/ 0 w 6191250"/>
              <a:gd name="connsiteY4" fmla="*/ 152400 h 1695450"/>
              <a:gd name="connsiteX0" fmla="*/ 0 w 6601419"/>
              <a:gd name="connsiteY0" fmla="*/ 152400 h 1717395"/>
              <a:gd name="connsiteX1" fmla="*/ 1695450 w 6601419"/>
              <a:gd name="connsiteY1" fmla="*/ 1695450 h 1717395"/>
              <a:gd name="connsiteX2" fmla="*/ 5543550 w 6601419"/>
              <a:gd name="connsiteY2" fmla="*/ 990600 h 1717395"/>
              <a:gd name="connsiteX3" fmla="*/ 6191250 w 6601419"/>
              <a:gd name="connsiteY3" fmla="*/ 0 h 1717395"/>
              <a:gd name="connsiteX4" fmla="*/ 0 w 6601419"/>
              <a:gd name="connsiteY4" fmla="*/ 152400 h 1717395"/>
              <a:gd name="connsiteX0" fmla="*/ 200953 w 6802372"/>
              <a:gd name="connsiteY0" fmla="*/ 152400 h 1717395"/>
              <a:gd name="connsiteX1" fmla="*/ 1896403 w 6802372"/>
              <a:gd name="connsiteY1" fmla="*/ 1695450 h 1717395"/>
              <a:gd name="connsiteX2" fmla="*/ 5744503 w 6802372"/>
              <a:gd name="connsiteY2" fmla="*/ 990600 h 1717395"/>
              <a:gd name="connsiteX3" fmla="*/ 6392203 w 6802372"/>
              <a:gd name="connsiteY3" fmla="*/ 0 h 1717395"/>
              <a:gd name="connsiteX4" fmla="*/ 200953 w 6802372"/>
              <a:gd name="connsiteY4" fmla="*/ 152400 h 1717395"/>
              <a:gd name="connsiteX0" fmla="*/ 204606 w 6874553"/>
              <a:gd name="connsiteY0" fmla="*/ 152400 h 1733708"/>
              <a:gd name="connsiteX1" fmla="*/ 1900056 w 6874553"/>
              <a:gd name="connsiteY1" fmla="*/ 1695450 h 1733708"/>
              <a:gd name="connsiteX2" fmla="*/ 6000819 w 6874553"/>
              <a:gd name="connsiteY2" fmla="*/ 1159042 h 1733708"/>
              <a:gd name="connsiteX3" fmla="*/ 6395856 w 6874553"/>
              <a:gd name="connsiteY3" fmla="*/ 0 h 1733708"/>
              <a:gd name="connsiteX4" fmla="*/ 204606 w 6874553"/>
              <a:gd name="connsiteY4" fmla="*/ 152400 h 1733708"/>
              <a:gd name="connsiteX0" fmla="*/ 204606 w 7538781"/>
              <a:gd name="connsiteY0" fmla="*/ 0 h 1577942"/>
              <a:gd name="connsiteX1" fmla="*/ 1900056 w 7538781"/>
              <a:gd name="connsiteY1" fmla="*/ 1543050 h 1577942"/>
              <a:gd name="connsiteX2" fmla="*/ 6000819 w 7538781"/>
              <a:gd name="connsiteY2" fmla="*/ 1006642 h 1577942"/>
              <a:gd name="connsiteX3" fmla="*/ 7214003 w 7538781"/>
              <a:gd name="connsiteY3" fmla="*/ 196516 h 1577942"/>
              <a:gd name="connsiteX4" fmla="*/ 204606 w 7538781"/>
              <a:gd name="connsiteY4" fmla="*/ 0 h 1577942"/>
              <a:gd name="connsiteX0" fmla="*/ 208011 w 7581375"/>
              <a:gd name="connsiteY0" fmla="*/ 0 h 1577942"/>
              <a:gd name="connsiteX1" fmla="*/ 1903461 w 7581375"/>
              <a:gd name="connsiteY1" fmla="*/ 1543050 h 1577942"/>
              <a:gd name="connsiteX2" fmla="*/ 6232824 w 7581375"/>
              <a:gd name="connsiteY2" fmla="*/ 1006642 h 1577942"/>
              <a:gd name="connsiteX3" fmla="*/ 7217408 w 7581375"/>
              <a:gd name="connsiteY3" fmla="*/ 196516 h 1577942"/>
              <a:gd name="connsiteX4" fmla="*/ 208011 w 7581375"/>
              <a:gd name="connsiteY4" fmla="*/ 0 h 1577942"/>
              <a:gd name="connsiteX0" fmla="*/ 212824 w 7587541"/>
              <a:gd name="connsiteY0" fmla="*/ 0 h 1486918"/>
              <a:gd name="connsiteX1" fmla="*/ 1860147 w 7587541"/>
              <a:gd name="connsiteY1" fmla="*/ 1446797 h 1486918"/>
              <a:gd name="connsiteX2" fmla="*/ 6237637 w 7587541"/>
              <a:gd name="connsiteY2" fmla="*/ 1006642 h 1486918"/>
              <a:gd name="connsiteX3" fmla="*/ 7222221 w 7587541"/>
              <a:gd name="connsiteY3" fmla="*/ 196516 h 1486918"/>
              <a:gd name="connsiteX4" fmla="*/ 212824 w 7587541"/>
              <a:gd name="connsiteY4" fmla="*/ 0 h 1486918"/>
              <a:gd name="connsiteX0" fmla="*/ 212824 w 7562832"/>
              <a:gd name="connsiteY0" fmla="*/ 0 h 1574684"/>
              <a:gd name="connsiteX1" fmla="*/ 1860147 w 7562832"/>
              <a:gd name="connsiteY1" fmla="*/ 1446797 h 1574684"/>
              <a:gd name="connsiteX2" fmla="*/ 2783539 w 7562832"/>
              <a:gd name="connsiteY2" fmla="*/ 1452846 h 1574684"/>
              <a:gd name="connsiteX3" fmla="*/ 6237637 w 7562832"/>
              <a:gd name="connsiteY3" fmla="*/ 1006642 h 1574684"/>
              <a:gd name="connsiteX4" fmla="*/ 7222221 w 7562832"/>
              <a:gd name="connsiteY4" fmla="*/ 196516 h 1574684"/>
              <a:gd name="connsiteX5" fmla="*/ 212824 w 7562832"/>
              <a:gd name="connsiteY5" fmla="*/ 0 h 1574684"/>
              <a:gd name="connsiteX0" fmla="*/ 169709 w 7516687"/>
              <a:gd name="connsiteY0" fmla="*/ 0 h 1615509"/>
              <a:gd name="connsiteX1" fmla="*/ 1817032 w 7516687"/>
              <a:gd name="connsiteY1" fmla="*/ 1446797 h 1615509"/>
              <a:gd name="connsiteX2" fmla="*/ 2860739 w 7516687"/>
              <a:gd name="connsiteY2" fmla="*/ 1537067 h 1615509"/>
              <a:gd name="connsiteX3" fmla="*/ 6194522 w 7516687"/>
              <a:gd name="connsiteY3" fmla="*/ 1006642 h 1615509"/>
              <a:gd name="connsiteX4" fmla="*/ 7179106 w 7516687"/>
              <a:gd name="connsiteY4" fmla="*/ 196516 h 1615509"/>
              <a:gd name="connsiteX5" fmla="*/ 169709 w 7516687"/>
              <a:gd name="connsiteY5" fmla="*/ 0 h 1615509"/>
              <a:gd name="connsiteX0" fmla="*/ 168903 w 7515881"/>
              <a:gd name="connsiteY0" fmla="*/ 0 h 2048844"/>
              <a:gd name="connsiteX1" fmla="*/ 1828258 w 7515881"/>
              <a:gd name="connsiteY1" fmla="*/ 1988218 h 2048844"/>
              <a:gd name="connsiteX2" fmla="*/ 2859933 w 7515881"/>
              <a:gd name="connsiteY2" fmla="*/ 1537067 h 2048844"/>
              <a:gd name="connsiteX3" fmla="*/ 6193716 w 7515881"/>
              <a:gd name="connsiteY3" fmla="*/ 1006642 h 2048844"/>
              <a:gd name="connsiteX4" fmla="*/ 7178300 w 7515881"/>
              <a:gd name="connsiteY4" fmla="*/ 196516 h 2048844"/>
              <a:gd name="connsiteX5" fmla="*/ 168903 w 7515881"/>
              <a:gd name="connsiteY5" fmla="*/ 0 h 2048844"/>
              <a:gd name="connsiteX0" fmla="*/ 172365 w 7511372"/>
              <a:gd name="connsiteY0" fmla="*/ 0 h 2044265"/>
              <a:gd name="connsiteX1" fmla="*/ 1831720 w 7511372"/>
              <a:gd name="connsiteY1" fmla="*/ 1988218 h 2044265"/>
              <a:gd name="connsiteX2" fmla="*/ 3188247 w 7511372"/>
              <a:gd name="connsiteY2" fmla="*/ 1500973 h 2044265"/>
              <a:gd name="connsiteX3" fmla="*/ 6197178 w 7511372"/>
              <a:gd name="connsiteY3" fmla="*/ 1006642 h 2044265"/>
              <a:gd name="connsiteX4" fmla="*/ 7181762 w 7511372"/>
              <a:gd name="connsiteY4" fmla="*/ 196516 h 2044265"/>
              <a:gd name="connsiteX5" fmla="*/ 172365 w 7511372"/>
              <a:gd name="connsiteY5" fmla="*/ 0 h 2044265"/>
              <a:gd name="connsiteX0" fmla="*/ 172365 w 7511372"/>
              <a:gd name="connsiteY0" fmla="*/ 0 h 2032409"/>
              <a:gd name="connsiteX1" fmla="*/ 1831720 w 7511372"/>
              <a:gd name="connsiteY1" fmla="*/ 1988218 h 2032409"/>
              <a:gd name="connsiteX2" fmla="*/ 3188247 w 7511372"/>
              <a:gd name="connsiteY2" fmla="*/ 1392688 h 2032409"/>
              <a:gd name="connsiteX3" fmla="*/ 6197178 w 7511372"/>
              <a:gd name="connsiteY3" fmla="*/ 1006642 h 2032409"/>
              <a:gd name="connsiteX4" fmla="*/ 7181762 w 7511372"/>
              <a:gd name="connsiteY4" fmla="*/ 196516 h 2032409"/>
              <a:gd name="connsiteX5" fmla="*/ 172365 w 7511372"/>
              <a:gd name="connsiteY5" fmla="*/ 0 h 2032409"/>
              <a:gd name="connsiteX0" fmla="*/ 446747 w 7785754"/>
              <a:gd name="connsiteY0" fmla="*/ 0 h 1992049"/>
              <a:gd name="connsiteX1" fmla="*/ 863810 w 7785754"/>
              <a:gd name="connsiteY1" fmla="*/ 1055804 h 1992049"/>
              <a:gd name="connsiteX2" fmla="*/ 2106102 w 7785754"/>
              <a:gd name="connsiteY2" fmla="*/ 1988218 h 1992049"/>
              <a:gd name="connsiteX3" fmla="*/ 3462629 w 7785754"/>
              <a:gd name="connsiteY3" fmla="*/ 1392688 h 1992049"/>
              <a:gd name="connsiteX4" fmla="*/ 6471560 w 7785754"/>
              <a:gd name="connsiteY4" fmla="*/ 1006642 h 1992049"/>
              <a:gd name="connsiteX5" fmla="*/ 7456144 w 7785754"/>
              <a:gd name="connsiteY5" fmla="*/ 196516 h 1992049"/>
              <a:gd name="connsiteX6" fmla="*/ 446747 w 7785754"/>
              <a:gd name="connsiteY6" fmla="*/ 0 h 1992049"/>
              <a:gd name="connsiteX0" fmla="*/ 476696 w 7815703"/>
              <a:gd name="connsiteY0" fmla="*/ 0 h 2027979"/>
              <a:gd name="connsiteX1" fmla="*/ 761411 w 7815703"/>
              <a:gd name="connsiteY1" fmla="*/ 1753635 h 2027979"/>
              <a:gd name="connsiteX2" fmla="*/ 2136051 w 7815703"/>
              <a:gd name="connsiteY2" fmla="*/ 1988218 h 2027979"/>
              <a:gd name="connsiteX3" fmla="*/ 3492578 w 7815703"/>
              <a:gd name="connsiteY3" fmla="*/ 1392688 h 2027979"/>
              <a:gd name="connsiteX4" fmla="*/ 6501509 w 7815703"/>
              <a:gd name="connsiteY4" fmla="*/ 1006642 h 2027979"/>
              <a:gd name="connsiteX5" fmla="*/ 7486093 w 7815703"/>
              <a:gd name="connsiteY5" fmla="*/ 196516 h 2027979"/>
              <a:gd name="connsiteX6" fmla="*/ 476696 w 7815703"/>
              <a:gd name="connsiteY6" fmla="*/ 0 h 2027979"/>
              <a:gd name="connsiteX0" fmla="*/ 766476 w 7323430"/>
              <a:gd name="connsiteY0" fmla="*/ 0 h 2268611"/>
              <a:gd name="connsiteX1" fmla="*/ 269138 w 7323430"/>
              <a:gd name="connsiteY1" fmla="*/ 1994267 h 2268611"/>
              <a:gd name="connsiteX2" fmla="*/ 1643778 w 7323430"/>
              <a:gd name="connsiteY2" fmla="*/ 2228850 h 2268611"/>
              <a:gd name="connsiteX3" fmla="*/ 3000305 w 7323430"/>
              <a:gd name="connsiteY3" fmla="*/ 1633320 h 2268611"/>
              <a:gd name="connsiteX4" fmla="*/ 6009236 w 7323430"/>
              <a:gd name="connsiteY4" fmla="*/ 1247274 h 2268611"/>
              <a:gd name="connsiteX5" fmla="*/ 6993820 w 7323430"/>
              <a:gd name="connsiteY5" fmla="*/ 437148 h 2268611"/>
              <a:gd name="connsiteX6" fmla="*/ 766476 w 7323430"/>
              <a:gd name="connsiteY6" fmla="*/ 0 h 2268611"/>
              <a:gd name="connsiteX0" fmla="*/ 459905 w 7871101"/>
              <a:gd name="connsiteY0" fmla="*/ 0 h 2437053"/>
              <a:gd name="connsiteX1" fmla="*/ 816809 w 7871101"/>
              <a:gd name="connsiteY1" fmla="*/ 2162709 h 2437053"/>
              <a:gd name="connsiteX2" fmla="*/ 2191449 w 7871101"/>
              <a:gd name="connsiteY2" fmla="*/ 2397292 h 2437053"/>
              <a:gd name="connsiteX3" fmla="*/ 3547976 w 7871101"/>
              <a:gd name="connsiteY3" fmla="*/ 1801762 h 2437053"/>
              <a:gd name="connsiteX4" fmla="*/ 6556907 w 7871101"/>
              <a:gd name="connsiteY4" fmla="*/ 1415716 h 2437053"/>
              <a:gd name="connsiteX5" fmla="*/ 7541491 w 7871101"/>
              <a:gd name="connsiteY5" fmla="*/ 605590 h 2437053"/>
              <a:gd name="connsiteX6" fmla="*/ 459905 w 7871101"/>
              <a:gd name="connsiteY6" fmla="*/ 0 h 2437053"/>
              <a:gd name="connsiteX0" fmla="*/ 459905 w 7871101"/>
              <a:gd name="connsiteY0" fmla="*/ 0 h 2464079"/>
              <a:gd name="connsiteX1" fmla="*/ 816809 w 7871101"/>
              <a:gd name="connsiteY1" fmla="*/ 2162709 h 2464079"/>
              <a:gd name="connsiteX2" fmla="*/ 2395986 w 7871101"/>
              <a:gd name="connsiteY2" fmla="*/ 2433387 h 2464079"/>
              <a:gd name="connsiteX3" fmla="*/ 3547976 w 7871101"/>
              <a:gd name="connsiteY3" fmla="*/ 1801762 h 2464079"/>
              <a:gd name="connsiteX4" fmla="*/ 6556907 w 7871101"/>
              <a:gd name="connsiteY4" fmla="*/ 1415716 h 2464079"/>
              <a:gd name="connsiteX5" fmla="*/ 7541491 w 7871101"/>
              <a:gd name="connsiteY5" fmla="*/ 605590 h 2464079"/>
              <a:gd name="connsiteX6" fmla="*/ 459905 w 7871101"/>
              <a:gd name="connsiteY6" fmla="*/ 0 h 2464079"/>
              <a:gd name="connsiteX0" fmla="*/ 174047 w 10857833"/>
              <a:gd name="connsiteY0" fmla="*/ 0 h 2115163"/>
              <a:gd name="connsiteX1" fmla="*/ 3803541 w 10857833"/>
              <a:gd name="connsiteY1" fmla="*/ 1813793 h 2115163"/>
              <a:gd name="connsiteX2" fmla="*/ 5382718 w 10857833"/>
              <a:gd name="connsiteY2" fmla="*/ 2084471 h 2115163"/>
              <a:gd name="connsiteX3" fmla="*/ 6534708 w 10857833"/>
              <a:gd name="connsiteY3" fmla="*/ 1452846 h 2115163"/>
              <a:gd name="connsiteX4" fmla="*/ 9543639 w 10857833"/>
              <a:gd name="connsiteY4" fmla="*/ 1066800 h 2115163"/>
              <a:gd name="connsiteX5" fmla="*/ 10528223 w 10857833"/>
              <a:gd name="connsiteY5" fmla="*/ 256674 h 2115163"/>
              <a:gd name="connsiteX6" fmla="*/ 174047 w 10857833"/>
              <a:gd name="connsiteY6" fmla="*/ 0 h 2115163"/>
              <a:gd name="connsiteX0" fmla="*/ 209786 w 10893572"/>
              <a:gd name="connsiteY0" fmla="*/ 0 h 2097272"/>
              <a:gd name="connsiteX1" fmla="*/ 2948943 w 10893572"/>
              <a:gd name="connsiteY1" fmla="*/ 1729571 h 2097272"/>
              <a:gd name="connsiteX2" fmla="*/ 5418457 w 10893572"/>
              <a:gd name="connsiteY2" fmla="*/ 2084471 h 2097272"/>
              <a:gd name="connsiteX3" fmla="*/ 6570447 w 10893572"/>
              <a:gd name="connsiteY3" fmla="*/ 1452846 h 2097272"/>
              <a:gd name="connsiteX4" fmla="*/ 9579378 w 10893572"/>
              <a:gd name="connsiteY4" fmla="*/ 1066800 h 2097272"/>
              <a:gd name="connsiteX5" fmla="*/ 10563962 w 10893572"/>
              <a:gd name="connsiteY5" fmla="*/ 256674 h 2097272"/>
              <a:gd name="connsiteX6" fmla="*/ 209786 w 10893572"/>
              <a:gd name="connsiteY6" fmla="*/ 0 h 2097272"/>
              <a:gd name="connsiteX0" fmla="*/ 223272 w 10907058"/>
              <a:gd name="connsiteY0" fmla="*/ 0 h 2097272"/>
              <a:gd name="connsiteX1" fmla="*/ 2962429 w 10907058"/>
              <a:gd name="connsiteY1" fmla="*/ 1729571 h 2097272"/>
              <a:gd name="connsiteX2" fmla="*/ 5431943 w 10907058"/>
              <a:gd name="connsiteY2" fmla="*/ 2084471 h 2097272"/>
              <a:gd name="connsiteX3" fmla="*/ 6583933 w 10907058"/>
              <a:gd name="connsiteY3" fmla="*/ 1452846 h 2097272"/>
              <a:gd name="connsiteX4" fmla="*/ 9592864 w 10907058"/>
              <a:gd name="connsiteY4" fmla="*/ 1066800 h 2097272"/>
              <a:gd name="connsiteX5" fmla="*/ 10577448 w 10907058"/>
              <a:gd name="connsiteY5" fmla="*/ 256674 h 2097272"/>
              <a:gd name="connsiteX6" fmla="*/ 223272 w 10907058"/>
              <a:gd name="connsiteY6" fmla="*/ 0 h 2097272"/>
              <a:gd name="connsiteX0" fmla="*/ 223272 w 10907058"/>
              <a:gd name="connsiteY0" fmla="*/ 0 h 2089641"/>
              <a:gd name="connsiteX1" fmla="*/ 2962429 w 10907058"/>
              <a:gd name="connsiteY1" fmla="*/ 1729571 h 2089641"/>
              <a:gd name="connsiteX2" fmla="*/ 5431943 w 10907058"/>
              <a:gd name="connsiteY2" fmla="*/ 2084471 h 2089641"/>
              <a:gd name="connsiteX3" fmla="*/ 6583933 w 10907058"/>
              <a:gd name="connsiteY3" fmla="*/ 1452846 h 2089641"/>
              <a:gd name="connsiteX4" fmla="*/ 9592864 w 10907058"/>
              <a:gd name="connsiteY4" fmla="*/ 1066800 h 2089641"/>
              <a:gd name="connsiteX5" fmla="*/ 10577448 w 10907058"/>
              <a:gd name="connsiteY5" fmla="*/ 256674 h 2089641"/>
              <a:gd name="connsiteX6" fmla="*/ 223272 w 10907058"/>
              <a:gd name="connsiteY6" fmla="*/ 0 h 2089641"/>
              <a:gd name="connsiteX0" fmla="*/ 223272 w 10907058"/>
              <a:gd name="connsiteY0" fmla="*/ 0 h 2089641"/>
              <a:gd name="connsiteX1" fmla="*/ 2962429 w 10907058"/>
              <a:gd name="connsiteY1" fmla="*/ 1729571 h 2089641"/>
              <a:gd name="connsiteX2" fmla="*/ 5431943 w 10907058"/>
              <a:gd name="connsiteY2" fmla="*/ 2084471 h 2089641"/>
              <a:gd name="connsiteX3" fmla="*/ 6583933 w 10907058"/>
              <a:gd name="connsiteY3" fmla="*/ 1452846 h 2089641"/>
              <a:gd name="connsiteX4" fmla="*/ 9592864 w 10907058"/>
              <a:gd name="connsiteY4" fmla="*/ 1066800 h 2089641"/>
              <a:gd name="connsiteX5" fmla="*/ 10577448 w 10907058"/>
              <a:gd name="connsiteY5" fmla="*/ 256674 h 2089641"/>
              <a:gd name="connsiteX6" fmla="*/ 223272 w 10907058"/>
              <a:gd name="connsiteY6" fmla="*/ 0 h 2089641"/>
              <a:gd name="connsiteX0" fmla="*/ 223272 w 10907058"/>
              <a:gd name="connsiteY0" fmla="*/ 0 h 2090819"/>
              <a:gd name="connsiteX1" fmla="*/ 2962429 w 10907058"/>
              <a:gd name="connsiteY1" fmla="*/ 1729571 h 2090819"/>
              <a:gd name="connsiteX2" fmla="*/ 5431943 w 10907058"/>
              <a:gd name="connsiteY2" fmla="*/ 2084471 h 2090819"/>
              <a:gd name="connsiteX3" fmla="*/ 6583933 w 10907058"/>
              <a:gd name="connsiteY3" fmla="*/ 1452846 h 2090819"/>
              <a:gd name="connsiteX4" fmla="*/ 9592864 w 10907058"/>
              <a:gd name="connsiteY4" fmla="*/ 1066800 h 2090819"/>
              <a:gd name="connsiteX5" fmla="*/ 10577448 w 10907058"/>
              <a:gd name="connsiteY5" fmla="*/ 256674 h 2090819"/>
              <a:gd name="connsiteX6" fmla="*/ 223272 w 10907058"/>
              <a:gd name="connsiteY6" fmla="*/ 0 h 2090819"/>
              <a:gd name="connsiteX0" fmla="*/ 258052 w 10388385"/>
              <a:gd name="connsiteY0" fmla="*/ 0 h 2199103"/>
              <a:gd name="connsiteX1" fmla="*/ 2443756 w 10388385"/>
              <a:gd name="connsiteY1" fmla="*/ 1837855 h 2199103"/>
              <a:gd name="connsiteX2" fmla="*/ 4913270 w 10388385"/>
              <a:gd name="connsiteY2" fmla="*/ 2192755 h 2199103"/>
              <a:gd name="connsiteX3" fmla="*/ 6065260 w 10388385"/>
              <a:gd name="connsiteY3" fmla="*/ 1561130 h 2199103"/>
              <a:gd name="connsiteX4" fmla="*/ 9074191 w 10388385"/>
              <a:gd name="connsiteY4" fmla="*/ 1175084 h 2199103"/>
              <a:gd name="connsiteX5" fmla="*/ 10058775 w 10388385"/>
              <a:gd name="connsiteY5" fmla="*/ 364958 h 2199103"/>
              <a:gd name="connsiteX6" fmla="*/ 258052 w 10388385"/>
              <a:gd name="connsiteY6" fmla="*/ 0 h 2199103"/>
              <a:gd name="connsiteX0" fmla="*/ 258052 w 10388385"/>
              <a:gd name="connsiteY0" fmla="*/ 0 h 2106517"/>
              <a:gd name="connsiteX1" fmla="*/ 2443756 w 10388385"/>
              <a:gd name="connsiteY1" fmla="*/ 1837855 h 2106517"/>
              <a:gd name="connsiteX2" fmla="*/ 5033586 w 10388385"/>
              <a:gd name="connsiteY2" fmla="*/ 2096502 h 2106517"/>
              <a:gd name="connsiteX3" fmla="*/ 6065260 w 10388385"/>
              <a:gd name="connsiteY3" fmla="*/ 1561130 h 2106517"/>
              <a:gd name="connsiteX4" fmla="*/ 9074191 w 10388385"/>
              <a:gd name="connsiteY4" fmla="*/ 1175084 h 2106517"/>
              <a:gd name="connsiteX5" fmla="*/ 10058775 w 10388385"/>
              <a:gd name="connsiteY5" fmla="*/ 364958 h 2106517"/>
              <a:gd name="connsiteX6" fmla="*/ 258052 w 10388385"/>
              <a:gd name="connsiteY6" fmla="*/ 0 h 2106517"/>
              <a:gd name="connsiteX0" fmla="*/ 258052 w 10377941"/>
              <a:gd name="connsiteY0" fmla="*/ 0 h 2102275"/>
              <a:gd name="connsiteX1" fmla="*/ 2443756 w 10377941"/>
              <a:gd name="connsiteY1" fmla="*/ 1837855 h 2102275"/>
              <a:gd name="connsiteX2" fmla="*/ 5033586 w 10377941"/>
              <a:gd name="connsiteY2" fmla="*/ 2096502 h 2102275"/>
              <a:gd name="connsiteX3" fmla="*/ 6510428 w 10377941"/>
              <a:gd name="connsiteY3" fmla="*/ 1645351 h 2102275"/>
              <a:gd name="connsiteX4" fmla="*/ 9074191 w 10377941"/>
              <a:gd name="connsiteY4" fmla="*/ 1175084 h 2102275"/>
              <a:gd name="connsiteX5" fmla="*/ 10058775 w 10377941"/>
              <a:gd name="connsiteY5" fmla="*/ 364958 h 2102275"/>
              <a:gd name="connsiteX6" fmla="*/ 258052 w 10377941"/>
              <a:gd name="connsiteY6" fmla="*/ 0 h 2102275"/>
              <a:gd name="connsiteX0" fmla="*/ 258052 w 10352564"/>
              <a:gd name="connsiteY0" fmla="*/ 0 h 2102275"/>
              <a:gd name="connsiteX1" fmla="*/ 2443756 w 10352564"/>
              <a:gd name="connsiteY1" fmla="*/ 1837855 h 2102275"/>
              <a:gd name="connsiteX2" fmla="*/ 5033586 w 10352564"/>
              <a:gd name="connsiteY2" fmla="*/ 2096502 h 2102275"/>
              <a:gd name="connsiteX3" fmla="*/ 6510428 w 10352564"/>
              <a:gd name="connsiteY3" fmla="*/ 1645351 h 2102275"/>
              <a:gd name="connsiteX4" fmla="*/ 8893717 w 10352564"/>
              <a:gd name="connsiteY4" fmla="*/ 1030705 h 2102275"/>
              <a:gd name="connsiteX5" fmla="*/ 10058775 w 10352564"/>
              <a:gd name="connsiteY5" fmla="*/ 364958 h 2102275"/>
              <a:gd name="connsiteX6" fmla="*/ 258052 w 10352564"/>
              <a:gd name="connsiteY6" fmla="*/ 0 h 2102275"/>
              <a:gd name="connsiteX0" fmla="*/ 258052 w 10235544"/>
              <a:gd name="connsiteY0" fmla="*/ 0 h 2102275"/>
              <a:gd name="connsiteX1" fmla="*/ 2443756 w 10235544"/>
              <a:gd name="connsiteY1" fmla="*/ 1837855 h 2102275"/>
              <a:gd name="connsiteX2" fmla="*/ 5033586 w 10235544"/>
              <a:gd name="connsiteY2" fmla="*/ 2096502 h 2102275"/>
              <a:gd name="connsiteX3" fmla="*/ 6510428 w 10235544"/>
              <a:gd name="connsiteY3" fmla="*/ 1645351 h 2102275"/>
              <a:gd name="connsiteX4" fmla="*/ 8893717 w 10235544"/>
              <a:gd name="connsiteY4" fmla="*/ 1030705 h 2102275"/>
              <a:gd name="connsiteX5" fmla="*/ 9926428 w 10235544"/>
              <a:gd name="connsiteY5" fmla="*/ 232611 h 2102275"/>
              <a:gd name="connsiteX6" fmla="*/ 258052 w 10235544"/>
              <a:gd name="connsiteY6" fmla="*/ 0 h 2102275"/>
              <a:gd name="connsiteX0" fmla="*/ 258052 w 10193385"/>
              <a:gd name="connsiteY0" fmla="*/ 0 h 2102275"/>
              <a:gd name="connsiteX1" fmla="*/ 2443756 w 10193385"/>
              <a:gd name="connsiteY1" fmla="*/ 1837855 h 2102275"/>
              <a:gd name="connsiteX2" fmla="*/ 5033586 w 10193385"/>
              <a:gd name="connsiteY2" fmla="*/ 2096502 h 2102275"/>
              <a:gd name="connsiteX3" fmla="*/ 6510428 w 10193385"/>
              <a:gd name="connsiteY3" fmla="*/ 1645351 h 2102275"/>
              <a:gd name="connsiteX4" fmla="*/ 8893717 w 10193385"/>
              <a:gd name="connsiteY4" fmla="*/ 1030705 h 2102275"/>
              <a:gd name="connsiteX5" fmla="*/ 9878302 w 10193385"/>
              <a:gd name="connsiteY5" fmla="*/ 196516 h 2102275"/>
              <a:gd name="connsiteX6" fmla="*/ 258052 w 10193385"/>
              <a:gd name="connsiteY6" fmla="*/ 0 h 2102275"/>
              <a:gd name="connsiteX0" fmla="*/ 264299 w 10199632"/>
              <a:gd name="connsiteY0" fmla="*/ 0 h 2121505"/>
              <a:gd name="connsiteX1" fmla="*/ 2365782 w 10199632"/>
              <a:gd name="connsiteY1" fmla="*/ 1946139 h 2121505"/>
              <a:gd name="connsiteX2" fmla="*/ 5039833 w 10199632"/>
              <a:gd name="connsiteY2" fmla="*/ 2096502 h 2121505"/>
              <a:gd name="connsiteX3" fmla="*/ 6516675 w 10199632"/>
              <a:gd name="connsiteY3" fmla="*/ 1645351 h 2121505"/>
              <a:gd name="connsiteX4" fmla="*/ 8899964 w 10199632"/>
              <a:gd name="connsiteY4" fmla="*/ 1030705 h 2121505"/>
              <a:gd name="connsiteX5" fmla="*/ 9884549 w 10199632"/>
              <a:gd name="connsiteY5" fmla="*/ 196516 h 2121505"/>
              <a:gd name="connsiteX6" fmla="*/ 264299 w 10199632"/>
              <a:gd name="connsiteY6" fmla="*/ 0 h 2121505"/>
              <a:gd name="connsiteX0" fmla="*/ 264299 w 10199632"/>
              <a:gd name="connsiteY0" fmla="*/ 0 h 2121505"/>
              <a:gd name="connsiteX1" fmla="*/ 2365782 w 10199632"/>
              <a:gd name="connsiteY1" fmla="*/ 1946139 h 2121505"/>
              <a:gd name="connsiteX2" fmla="*/ 5039833 w 10199632"/>
              <a:gd name="connsiteY2" fmla="*/ 2096502 h 2121505"/>
              <a:gd name="connsiteX3" fmla="*/ 6516675 w 10199632"/>
              <a:gd name="connsiteY3" fmla="*/ 1645351 h 2121505"/>
              <a:gd name="connsiteX4" fmla="*/ 8899964 w 10199632"/>
              <a:gd name="connsiteY4" fmla="*/ 1030705 h 2121505"/>
              <a:gd name="connsiteX5" fmla="*/ 9884549 w 10199632"/>
              <a:gd name="connsiteY5" fmla="*/ 196516 h 2121505"/>
              <a:gd name="connsiteX6" fmla="*/ 264299 w 10199632"/>
              <a:gd name="connsiteY6" fmla="*/ 0 h 2121505"/>
              <a:gd name="connsiteX0" fmla="*/ 264299 w 10199094"/>
              <a:gd name="connsiteY0" fmla="*/ 0 h 2128613"/>
              <a:gd name="connsiteX1" fmla="*/ 2365782 w 10199094"/>
              <a:gd name="connsiteY1" fmla="*/ 1946139 h 2128613"/>
              <a:gd name="connsiteX2" fmla="*/ 5039833 w 10199094"/>
              <a:gd name="connsiteY2" fmla="*/ 2096502 h 2128613"/>
              <a:gd name="connsiteX3" fmla="*/ 6540738 w 10199094"/>
              <a:gd name="connsiteY3" fmla="*/ 1549098 h 2128613"/>
              <a:gd name="connsiteX4" fmla="*/ 8899964 w 10199094"/>
              <a:gd name="connsiteY4" fmla="*/ 1030705 h 2128613"/>
              <a:gd name="connsiteX5" fmla="*/ 9884549 w 10199094"/>
              <a:gd name="connsiteY5" fmla="*/ 196516 h 2128613"/>
              <a:gd name="connsiteX6" fmla="*/ 264299 w 10199094"/>
              <a:gd name="connsiteY6" fmla="*/ 0 h 2128613"/>
              <a:gd name="connsiteX0" fmla="*/ 264299 w 10199094"/>
              <a:gd name="connsiteY0" fmla="*/ 0 h 2128613"/>
              <a:gd name="connsiteX1" fmla="*/ 2365782 w 10199094"/>
              <a:gd name="connsiteY1" fmla="*/ 1946139 h 2128613"/>
              <a:gd name="connsiteX2" fmla="*/ 5039833 w 10199094"/>
              <a:gd name="connsiteY2" fmla="*/ 2096502 h 2128613"/>
              <a:gd name="connsiteX3" fmla="*/ 6540738 w 10199094"/>
              <a:gd name="connsiteY3" fmla="*/ 1549098 h 2128613"/>
              <a:gd name="connsiteX4" fmla="*/ 8899964 w 10199094"/>
              <a:gd name="connsiteY4" fmla="*/ 1030705 h 2128613"/>
              <a:gd name="connsiteX5" fmla="*/ 9884549 w 10199094"/>
              <a:gd name="connsiteY5" fmla="*/ 196516 h 2128613"/>
              <a:gd name="connsiteX6" fmla="*/ 264299 w 10199094"/>
              <a:gd name="connsiteY6" fmla="*/ 0 h 2128613"/>
              <a:gd name="connsiteX0" fmla="*/ 264299 w 10199094"/>
              <a:gd name="connsiteY0" fmla="*/ 0 h 2128613"/>
              <a:gd name="connsiteX1" fmla="*/ 2365782 w 10199094"/>
              <a:gd name="connsiteY1" fmla="*/ 1946139 h 2128613"/>
              <a:gd name="connsiteX2" fmla="*/ 5039833 w 10199094"/>
              <a:gd name="connsiteY2" fmla="*/ 2096502 h 2128613"/>
              <a:gd name="connsiteX3" fmla="*/ 6540738 w 10199094"/>
              <a:gd name="connsiteY3" fmla="*/ 1549098 h 2128613"/>
              <a:gd name="connsiteX4" fmla="*/ 8899964 w 10199094"/>
              <a:gd name="connsiteY4" fmla="*/ 1030705 h 2128613"/>
              <a:gd name="connsiteX5" fmla="*/ 9884549 w 10199094"/>
              <a:gd name="connsiteY5" fmla="*/ 196516 h 2128613"/>
              <a:gd name="connsiteX6" fmla="*/ 264299 w 10199094"/>
              <a:gd name="connsiteY6" fmla="*/ 0 h 2128613"/>
              <a:gd name="connsiteX0" fmla="*/ 264299 w 10164034"/>
              <a:gd name="connsiteY0" fmla="*/ 0 h 2128613"/>
              <a:gd name="connsiteX1" fmla="*/ 2365782 w 10164034"/>
              <a:gd name="connsiteY1" fmla="*/ 1946139 h 2128613"/>
              <a:gd name="connsiteX2" fmla="*/ 5039833 w 10164034"/>
              <a:gd name="connsiteY2" fmla="*/ 2096502 h 2128613"/>
              <a:gd name="connsiteX3" fmla="*/ 6540738 w 10164034"/>
              <a:gd name="connsiteY3" fmla="*/ 1549098 h 2128613"/>
              <a:gd name="connsiteX4" fmla="*/ 8635270 w 10164034"/>
              <a:gd name="connsiteY4" fmla="*/ 898358 h 2128613"/>
              <a:gd name="connsiteX5" fmla="*/ 9884549 w 10164034"/>
              <a:gd name="connsiteY5" fmla="*/ 196516 h 2128613"/>
              <a:gd name="connsiteX6" fmla="*/ 264299 w 10164034"/>
              <a:gd name="connsiteY6" fmla="*/ 0 h 2128613"/>
              <a:gd name="connsiteX0" fmla="*/ 264299 w 10129022"/>
              <a:gd name="connsiteY0" fmla="*/ 0 h 2128613"/>
              <a:gd name="connsiteX1" fmla="*/ 2365782 w 10129022"/>
              <a:gd name="connsiteY1" fmla="*/ 1946139 h 2128613"/>
              <a:gd name="connsiteX2" fmla="*/ 5039833 w 10129022"/>
              <a:gd name="connsiteY2" fmla="*/ 2096502 h 2128613"/>
              <a:gd name="connsiteX3" fmla="*/ 6540738 w 10129022"/>
              <a:gd name="connsiteY3" fmla="*/ 1549098 h 2128613"/>
              <a:gd name="connsiteX4" fmla="*/ 8298385 w 10129022"/>
              <a:gd name="connsiteY4" fmla="*/ 874295 h 2128613"/>
              <a:gd name="connsiteX5" fmla="*/ 9884549 w 10129022"/>
              <a:gd name="connsiteY5" fmla="*/ 196516 h 2128613"/>
              <a:gd name="connsiteX6" fmla="*/ 264299 w 10129022"/>
              <a:gd name="connsiteY6" fmla="*/ 0 h 2128613"/>
              <a:gd name="connsiteX0" fmla="*/ 264299 w 8789292"/>
              <a:gd name="connsiteY0" fmla="*/ 128336 h 2256949"/>
              <a:gd name="connsiteX1" fmla="*/ 2365782 w 8789292"/>
              <a:gd name="connsiteY1" fmla="*/ 2074475 h 2256949"/>
              <a:gd name="connsiteX2" fmla="*/ 5039833 w 8789292"/>
              <a:gd name="connsiteY2" fmla="*/ 2224838 h 2256949"/>
              <a:gd name="connsiteX3" fmla="*/ 6540738 w 8789292"/>
              <a:gd name="connsiteY3" fmla="*/ 1677434 h 2256949"/>
              <a:gd name="connsiteX4" fmla="*/ 8298385 w 8789292"/>
              <a:gd name="connsiteY4" fmla="*/ 1002631 h 2256949"/>
              <a:gd name="connsiteX5" fmla="*/ 8308413 w 8789292"/>
              <a:gd name="connsiteY5" fmla="*/ 0 h 2256949"/>
              <a:gd name="connsiteX6" fmla="*/ 264299 w 8789292"/>
              <a:gd name="connsiteY6" fmla="*/ 128336 h 225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9292" h="2256949">
                <a:moveTo>
                  <a:pt x="264299" y="128336"/>
                </a:moveTo>
                <a:cubicBezTo>
                  <a:pt x="-834423" y="271551"/>
                  <a:pt x="1812497" y="1899516"/>
                  <a:pt x="2365782" y="2074475"/>
                </a:cubicBezTo>
                <a:cubicBezTo>
                  <a:pt x="2834846" y="2261466"/>
                  <a:pt x="4344007" y="2291011"/>
                  <a:pt x="5039833" y="2224838"/>
                </a:cubicBezTo>
                <a:cubicBezTo>
                  <a:pt x="5735659" y="2158665"/>
                  <a:pt x="5859282" y="1883141"/>
                  <a:pt x="6540738" y="1677434"/>
                </a:cubicBezTo>
                <a:cubicBezTo>
                  <a:pt x="7270320" y="1435633"/>
                  <a:pt x="8003773" y="1282203"/>
                  <a:pt x="8298385" y="1002631"/>
                </a:cubicBezTo>
                <a:cubicBezTo>
                  <a:pt x="8592997" y="723059"/>
                  <a:pt x="9232338" y="139700"/>
                  <a:pt x="8308413" y="0"/>
                </a:cubicBezTo>
                <a:lnTo>
                  <a:pt x="264299" y="12833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2DBC15-7613-43CF-BA64-E2B03A35C35C}"/>
              </a:ext>
            </a:extLst>
          </p:cNvPr>
          <p:cNvSpPr txBox="1"/>
          <p:nvPr/>
        </p:nvSpPr>
        <p:spPr>
          <a:xfrm>
            <a:off x="3676948" y="6358713"/>
            <a:ext cx="90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Parities</a:t>
            </a:r>
          </a:p>
          <a:p>
            <a:pPr algn="ctr"/>
            <a:r>
              <a:rPr lang="en-US" sz="1200" dirty="0"/>
              <a:t>[NN93, …]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473B74-5F83-41DF-B211-D1E55BDE4B86}"/>
              </a:ext>
            </a:extLst>
          </p:cNvPr>
          <p:cNvSpPr txBox="1"/>
          <p:nvPr/>
        </p:nvSpPr>
        <p:spPr>
          <a:xfrm>
            <a:off x="9352842" y="6358713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Conjunctions</a:t>
            </a:r>
          </a:p>
          <a:p>
            <a:pPr algn="ctr"/>
            <a:r>
              <a:rPr lang="en-US" sz="1200" dirty="0"/>
              <a:t>[NN93, …]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4F249B-DEB6-4798-8552-6D4A20F88197}"/>
              </a:ext>
            </a:extLst>
          </p:cNvPr>
          <p:cNvSpPr txBox="1"/>
          <p:nvPr/>
        </p:nvSpPr>
        <p:spPr>
          <a:xfrm>
            <a:off x="6721223" y="5268027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Width-2 ROBPs</a:t>
            </a:r>
          </a:p>
          <a:p>
            <a:pPr algn="ctr"/>
            <a:r>
              <a:rPr lang="en-US" sz="1200" dirty="0"/>
              <a:t>[SZ95, BDVY13]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D30FCF-4051-481E-BA8B-58F6CCCD73D4}"/>
              </a:ext>
            </a:extLst>
          </p:cNvPr>
          <p:cNvCxnSpPr>
            <a:cxnSpLocks/>
            <a:stCxn id="4" idx="0"/>
            <a:endCxn id="10" idx="2"/>
          </p:cNvCxnSpPr>
          <p:nvPr/>
        </p:nvCxnSpPr>
        <p:spPr>
          <a:xfrm flipV="1">
            <a:off x="4129386" y="5729692"/>
            <a:ext cx="3191912" cy="6290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2510FD-DCEA-4858-881A-658DEF17A8E4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>
          <a:xfrm>
            <a:off x="7321298" y="5729692"/>
            <a:ext cx="2631619" cy="6290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179996A-8609-47BA-B8D8-ECFAB3368505}"/>
              </a:ext>
            </a:extLst>
          </p:cNvPr>
          <p:cNvSpPr txBox="1"/>
          <p:nvPr/>
        </p:nvSpPr>
        <p:spPr>
          <a:xfrm>
            <a:off x="2263227" y="5117741"/>
            <a:ext cx="262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Permutation ROBPs</a:t>
            </a:r>
          </a:p>
          <a:p>
            <a:pPr algn="ctr"/>
            <a:r>
              <a:rPr lang="en-US" sz="1200" dirty="0"/>
              <a:t>[KNP11, De11, Ste12]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85D52DB-D9BD-4BC5-96E1-17D256284A26}"/>
              </a:ext>
            </a:extLst>
          </p:cNvPr>
          <p:cNvCxnSpPr>
            <a:cxnSpLocks/>
            <a:stCxn id="4" idx="0"/>
            <a:endCxn id="19" idx="2"/>
          </p:cNvCxnSpPr>
          <p:nvPr/>
        </p:nvCxnSpPr>
        <p:spPr>
          <a:xfrm flipH="1" flipV="1">
            <a:off x="3573510" y="5579406"/>
            <a:ext cx="555876" cy="7793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017812C-F759-41D3-950E-B0BB6658D86A}"/>
              </a:ext>
            </a:extLst>
          </p:cNvPr>
          <p:cNvSpPr txBox="1"/>
          <p:nvPr/>
        </p:nvSpPr>
        <p:spPr>
          <a:xfrm>
            <a:off x="4974797" y="2107363"/>
            <a:ext cx="1770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ROBPs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2737EC-9949-4D86-932D-EA01AE680C95}"/>
              </a:ext>
            </a:extLst>
          </p:cNvPr>
          <p:cNvSpPr txBox="1"/>
          <p:nvPr/>
        </p:nvSpPr>
        <p:spPr>
          <a:xfrm>
            <a:off x="5284868" y="579082"/>
            <a:ext cx="151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Poly-Width ROBPs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26AF05-7D35-4A51-A59A-DD94D2908C63}"/>
              </a:ext>
            </a:extLst>
          </p:cNvPr>
          <p:cNvSpPr txBox="1"/>
          <p:nvPr/>
        </p:nvSpPr>
        <p:spPr>
          <a:xfrm>
            <a:off x="1421061" y="2624609"/>
            <a:ext cx="2220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O(1)-Accept-Vertex Poly-Width Permutation ROBPs</a:t>
            </a:r>
          </a:p>
          <a:p>
            <a:pPr algn="ctr"/>
            <a:r>
              <a:rPr lang="en-US" sz="1200" dirty="0"/>
              <a:t>[</a:t>
            </a:r>
            <a:r>
              <a:rPr lang="en-US" sz="1200" dirty="0">
                <a:highlight>
                  <a:srgbClr val="FFFF00"/>
                </a:highlight>
              </a:rPr>
              <a:t>upcoming joint work</a:t>
            </a:r>
            <a:r>
              <a:rPr lang="en-US" sz="1200" dirty="0"/>
              <a:t>]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740D770-D895-4EA3-BEB7-437BCA005EBD}"/>
              </a:ext>
            </a:extLst>
          </p:cNvPr>
          <p:cNvCxnSpPr>
            <a:cxnSpLocks/>
            <a:stCxn id="32" idx="2"/>
            <a:endCxn id="19" idx="0"/>
          </p:cNvCxnSpPr>
          <p:nvPr/>
        </p:nvCxnSpPr>
        <p:spPr>
          <a:xfrm>
            <a:off x="2531319" y="3270940"/>
            <a:ext cx="1042191" cy="18468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32C40D7-571A-4F27-9F77-D613D6CB7CF2}"/>
              </a:ext>
            </a:extLst>
          </p:cNvPr>
          <p:cNvCxnSpPr>
            <a:cxnSpLocks/>
            <a:stCxn id="28" idx="2"/>
            <a:endCxn id="19" idx="0"/>
          </p:cNvCxnSpPr>
          <p:nvPr/>
        </p:nvCxnSpPr>
        <p:spPr>
          <a:xfrm flipH="1">
            <a:off x="3573510" y="2384362"/>
            <a:ext cx="2286441" cy="27333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4D456E1-75B4-42C3-AF2A-CEB42CD1124D}"/>
              </a:ext>
            </a:extLst>
          </p:cNvPr>
          <p:cNvSpPr txBox="1"/>
          <p:nvPr/>
        </p:nvSpPr>
        <p:spPr>
          <a:xfrm>
            <a:off x="4581823" y="3808169"/>
            <a:ext cx="1895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Arbitrary-Order Permutation ROBPs</a:t>
            </a:r>
          </a:p>
          <a:p>
            <a:pPr algn="ctr"/>
            <a:r>
              <a:rPr lang="en-US" sz="1200" dirty="0"/>
              <a:t>[CHHL18]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A862AEC-8FA6-4BC5-8B5A-5B0B00F7D3D3}"/>
              </a:ext>
            </a:extLst>
          </p:cNvPr>
          <p:cNvCxnSpPr>
            <a:cxnSpLocks/>
            <a:stCxn id="41" idx="2"/>
            <a:endCxn id="19" idx="0"/>
          </p:cNvCxnSpPr>
          <p:nvPr/>
        </p:nvCxnSpPr>
        <p:spPr>
          <a:xfrm flipH="1">
            <a:off x="3573510" y="4454500"/>
            <a:ext cx="1955878" cy="6632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FDD4CC0-F72F-4DDA-B994-96C8E01FEAF2}"/>
              </a:ext>
            </a:extLst>
          </p:cNvPr>
          <p:cNvSpPr txBox="1"/>
          <p:nvPr/>
        </p:nvSpPr>
        <p:spPr>
          <a:xfrm>
            <a:off x="7250143" y="4560770"/>
            <a:ext cx="2235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Width-2 Arbitrary-Order ROBPs</a:t>
            </a:r>
          </a:p>
          <a:p>
            <a:pPr algn="ctr"/>
            <a:r>
              <a:rPr lang="en-US" sz="1200" dirty="0"/>
              <a:t>[SZ95, BDVY13]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014AE55-E143-4150-B7D9-58C5B9431D9B}"/>
              </a:ext>
            </a:extLst>
          </p:cNvPr>
          <p:cNvCxnSpPr>
            <a:cxnSpLocks/>
            <a:stCxn id="54" idx="2"/>
            <a:endCxn id="10" idx="0"/>
          </p:cNvCxnSpPr>
          <p:nvPr/>
        </p:nvCxnSpPr>
        <p:spPr>
          <a:xfrm flipH="1">
            <a:off x="7321298" y="5022435"/>
            <a:ext cx="1046842" cy="2455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F2A13ADF-6EAC-4F62-A61F-8A60F8770005}"/>
              </a:ext>
            </a:extLst>
          </p:cNvPr>
          <p:cNvSpPr txBox="1"/>
          <p:nvPr/>
        </p:nvSpPr>
        <p:spPr>
          <a:xfrm>
            <a:off x="6330283" y="3507556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Width-3 ROBPs</a:t>
            </a:r>
          </a:p>
          <a:p>
            <a:pPr algn="ctr"/>
            <a:r>
              <a:rPr lang="en-US" sz="1200" dirty="0"/>
              <a:t>[MRT19]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E1E9C5D-746C-46CC-9FCD-A3D6138F60B5}"/>
              </a:ext>
            </a:extLst>
          </p:cNvPr>
          <p:cNvCxnSpPr>
            <a:cxnSpLocks/>
            <a:stCxn id="62" idx="2"/>
            <a:endCxn id="10" idx="0"/>
          </p:cNvCxnSpPr>
          <p:nvPr/>
        </p:nvCxnSpPr>
        <p:spPr>
          <a:xfrm>
            <a:off x="6930358" y="3969221"/>
            <a:ext cx="390940" cy="12988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15A82A1-0AEE-4318-9773-2C498D655AE8}"/>
              </a:ext>
            </a:extLst>
          </p:cNvPr>
          <p:cNvSpPr txBox="1"/>
          <p:nvPr/>
        </p:nvSpPr>
        <p:spPr>
          <a:xfrm>
            <a:off x="6377073" y="2640655"/>
            <a:ext cx="2235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Width-3 Arbitrary-Order ROBPs</a:t>
            </a:r>
          </a:p>
          <a:p>
            <a:pPr algn="ctr"/>
            <a:r>
              <a:rPr lang="en-US" sz="1200" dirty="0"/>
              <a:t>[MRT19]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A0868EB-C8C1-4D48-A2B4-F329A21C9802}"/>
              </a:ext>
            </a:extLst>
          </p:cNvPr>
          <p:cNvCxnSpPr>
            <a:cxnSpLocks/>
            <a:stCxn id="67" idx="2"/>
            <a:endCxn id="62" idx="0"/>
          </p:cNvCxnSpPr>
          <p:nvPr/>
        </p:nvCxnSpPr>
        <p:spPr>
          <a:xfrm flipH="1">
            <a:off x="6930358" y="3102320"/>
            <a:ext cx="564712" cy="405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253E6A8-B961-45F6-B77E-01D12449AE54}"/>
              </a:ext>
            </a:extLst>
          </p:cNvPr>
          <p:cNvCxnSpPr>
            <a:cxnSpLocks/>
            <a:stCxn id="67" idx="2"/>
            <a:endCxn id="54" idx="0"/>
          </p:cNvCxnSpPr>
          <p:nvPr/>
        </p:nvCxnSpPr>
        <p:spPr>
          <a:xfrm>
            <a:off x="7495070" y="3102320"/>
            <a:ext cx="873070" cy="1458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86BA9CA-BB54-41A8-BBFD-5ECA8A37D595}"/>
              </a:ext>
            </a:extLst>
          </p:cNvPr>
          <p:cNvCxnSpPr>
            <a:cxnSpLocks/>
            <a:stCxn id="28" idx="2"/>
            <a:endCxn id="62" idx="0"/>
          </p:cNvCxnSpPr>
          <p:nvPr/>
        </p:nvCxnSpPr>
        <p:spPr>
          <a:xfrm>
            <a:off x="5859951" y="2384362"/>
            <a:ext cx="1070407" cy="1123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820E61E-833E-4548-9CB3-7603CDE9605A}"/>
              </a:ext>
            </a:extLst>
          </p:cNvPr>
          <p:cNvCxnSpPr>
            <a:cxnSpLocks/>
            <a:stCxn id="478" idx="2"/>
            <a:endCxn id="32" idx="0"/>
          </p:cNvCxnSpPr>
          <p:nvPr/>
        </p:nvCxnSpPr>
        <p:spPr>
          <a:xfrm flipH="1">
            <a:off x="2531319" y="2169904"/>
            <a:ext cx="943853" cy="4547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1302FDB-2AD3-47E5-902E-42DBF8E84F02}"/>
              </a:ext>
            </a:extLst>
          </p:cNvPr>
          <p:cNvCxnSpPr>
            <a:cxnSpLocks/>
            <a:stCxn id="30" idx="2"/>
            <a:endCxn id="28" idx="0"/>
          </p:cNvCxnSpPr>
          <p:nvPr/>
        </p:nvCxnSpPr>
        <p:spPr>
          <a:xfrm flipH="1">
            <a:off x="5859951" y="856081"/>
            <a:ext cx="182005" cy="1251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FF72E82B-2931-4925-A7D5-BA3BF59538B2}"/>
              </a:ext>
            </a:extLst>
          </p:cNvPr>
          <p:cNvSpPr txBox="1"/>
          <p:nvPr/>
        </p:nvSpPr>
        <p:spPr>
          <a:xfrm>
            <a:off x="6350720" y="1210036"/>
            <a:ext cx="2589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Arbitrary-Order ROBPs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08DDB6C-6180-41C3-9C27-E82C368261AC}"/>
              </a:ext>
            </a:extLst>
          </p:cNvPr>
          <p:cNvCxnSpPr>
            <a:cxnSpLocks/>
            <a:stCxn id="94" idx="2"/>
            <a:endCxn id="28" idx="0"/>
          </p:cNvCxnSpPr>
          <p:nvPr/>
        </p:nvCxnSpPr>
        <p:spPr>
          <a:xfrm flipH="1">
            <a:off x="5859951" y="1487035"/>
            <a:ext cx="1785350" cy="620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155E4B72-7F09-4A8E-9C70-CE821E13119E}"/>
              </a:ext>
            </a:extLst>
          </p:cNvPr>
          <p:cNvCxnSpPr>
            <a:cxnSpLocks/>
            <a:stCxn id="94" idx="2"/>
            <a:endCxn id="67" idx="0"/>
          </p:cNvCxnSpPr>
          <p:nvPr/>
        </p:nvCxnSpPr>
        <p:spPr>
          <a:xfrm flipH="1">
            <a:off x="7495070" y="1487035"/>
            <a:ext cx="150231" cy="11536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0EB9DC99-65F1-4428-B35C-922E5A9CB8DC}"/>
              </a:ext>
            </a:extLst>
          </p:cNvPr>
          <p:cNvSpPr txBox="1"/>
          <p:nvPr/>
        </p:nvSpPr>
        <p:spPr>
          <a:xfrm>
            <a:off x="5938902" y="95608"/>
            <a:ext cx="2346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Poly-Width Arbitrary-Order ROBPs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AA69F7A3-0B6B-4ABF-91F2-DCE3BD3232EE}"/>
              </a:ext>
            </a:extLst>
          </p:cNvPr>
          <p:cNvCxnSpPr>
            <a:cxnSpLocks/>
            <a:stCxn id="114" idx="2"/>
            <a:endCxn id="94" idx="0"/>
          </p:cNvCxnSpPr>
          <p:nvPr/>
        </p:nvCxnSpPr>
        <p:spPr>
          <a:xfrm>
            <a:off x="7112039" y="372607"/>
            <a:ext cx="533262" cy="8374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0135A1F-B154-47E2-974B-5BD1524D9A20}"/>
              </a:ext>
            </a:extLst>
          </p:cNvPr>
          <p:cNvCxnSpPr>
            <a:cxnSpLocks/>
            <a:stCxn id="114" idx="2"/>
            <a:endCxn id="30" idx="0"/>
          </p:cNvCxnSpPr>
          <p:nvPr/>
        </p:nvCxnSpPr>
        <p:spPr>
          <a:xfrm flipH="1">
            <a:off x="6041956" y="372607"/>
            <a:ext cx="1070083" cy="206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1554591F-5FCC-4E2D-B59B-4F6C00334580}"/>
              </a:ext>
            </a:extLst>
          </p:cNvPr>
          <p:cNvCxnSpPr>
            <a:cxnSpLocks/>
            <a:stCxn id="94" idx="2"/>
            <a:endCxn id="41" idx="0"/>
          </p:cNvCxnSpPr>
          <p:nvPr/>
        </p:nvCxnSpPr>
        <p:spPr>
          <a:xfrm flipH="1">
            <a:off x="5529388" y="1487035"/>
            <a:ext cx="2115913" cy="2321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641F9178-1BA9-4B01-9554-93175651D8A5}"/>
              </a:ext>
            </a:extLst>
          </p:cNvPr>
          <p:cNvSpPr txBox="1"/>
          <p:nvPr/>
        </p:nvSpPr>
        <p:spPr>
          <a:xfrm>
            <a:off x="9736864" y="4478367"/>
            <a:ext cx="207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Read-Once CNFs</a:t>
            </a:r>
          </a:p>
          <a:p>
            <a:pPr algn="ctr"/>
            <a:r>
              <a:rPr lang="en-US" sz="1200" dirty="0"/>
              <a:t>[DETT10, GMRTV12, </a:t>
            </a:r>
            <a:r>
              <a:rPr lang="en-US" sz="1200" dirty="0">
                <a:highlight>
                  <a:srgbClr val="FFFF00"/>
                </a:highlight>
              </a:rPr>
              <a:t>DHH20</a:t>
            </a:r>
            <a:r>
              <a:rPr lang="en-US" sz="1200" dirty="0"/>
              <a:t>]</a:t>
            </a:r>
          </a:p>
        </p:txBody>
      </p: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92A46649-5B92-4AB7-9249-D687505438D8}"/>
              </a:ext>
            </a:extLst>
          </p:cNvPr>
          <p:cNvCxnSpPr>
            <a:cxnSpLocks/>
            <a:stCxn id="171" idx="2"/>
            <a:endCxn id="8" idx="0"/>
          </p:cNvCxnSpPr>
          <p:nvPr/>
        </p:nvCxnSpPr>
        <p:spPr>
          <a:xfrm flipH="1">
            <a:off x="9952917" y="4940032"/>
            <a:ext cx="820395" cy="14186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TextBox 268">
            <a:extLst>
              <a:ext uri="{FF2B5EF4-FFF2-40B4-BE49-F238E27FC236}">
                <a16:creationId xmlns:a16="http://schemas.microsoft.com/office/drawing/2014/main" id="{C0E0721D-AE4E-484F-A66E-9A1F73EC4D20}"/>
              </a:ext>
            </a:extLst>
          </p:cNvPr>
          <p:cNvSpPr txBox="1"/>
          <p:nvPr/>
        </p:nvSpPr>
        <p:spPr>
          <a:xfrm>
            <a:off x="8011586" y="3100498"/>
            <a:ext cx="207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Read-Once Polynomials</a:t>
            </a:r>
          </a:p>
          <a:p>
            <a:pPr algn="ctr"/>
            <a:r>
              <a:rPr lang="en-US" sz="1200" dirty="0"/>
              <a:t>[LV17, MRT19, Lee19, </a:t>
            </a:r>
            <a:r>
              <a:rPr lang="en-US" sz="1200" dirty="0">
                <a:highlight>
                  <a:srgbClr val="FFFF00"/>
                </a:highlight>
              </a:rPr>
              <a:t>DHH20</a:t>
            </a:r>
            <a:r>
              <a:rPr lang="en-US" sz="1200" dirty="0"/>
              <a:t>]</a:t>
            </a:r>
          </a:p>
        </p:txBody>
      </p: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83A0B77E-6C96-4F14-BD5A-E3DCF4F93F59}"/>
              </a:ext>
            </a:extLst>
          </p:cNvPr>
          <p:cNvCxnSpPr>
            <a:cxnSpLocks/>
            <a:stCxn id="4" idx="0"/>
            <a:endCxn id="269" idx="2"/>
          </p:cNvCxnSpPr>
          <p:nvPr/>
        </p:nvCxnSpPr>
        <p:spPr>
          <a:xfrm flipV="1">
            <a:off x="4129386" y="3562163"/>
            <a:ext cx="4918648" cy="2796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645B3765-D73C-4466-8403-7D4780210BEA}"/>
              </a:ext>
            </a:extLst>
          </p:cNvPr>
          <p:cNvCxnSpPr>
            <a:cxnSpLocks/>
            <a:stCxn id="8" idx="0"/>
            <a:endCxn id="269" idx="2"/>
          </p:cNvCxnSpPr>
          <p:nvPr/>
        </p:nvCxnSpPr>
        <p:spPr>
          <a:xfrm flipH="1" flipV="1">
            <a:off x="9048034" y="3562163"/>
            <a:ext cx="904883" cy="2796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550DD395-CFF0-427B-AD90-8E86B854C204}"/>
                  </a:ext>
                </a:extLst>
              </p:cNvPr>
              <p:cNvSpPr txBox="1"/>
              <p:nvPr/>
            </p:nvSpPr>
            <p:spPr>
              <a:xfrm>
                <a:off x="10357209" y="2933538"/>
                <a:ext cx="11574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Read-Once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200" b="1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1200" dirty="0"/>
              </a:p>
              <a:p>
                <a:pPr algn="ctr"/>
                <a:r>
                  <a:rPr lang="en-US" sz="1200" dirty="0"/>
                  <a:t>[</a:t>
                </a:r>
                <a:r>
                  <a:rPr lang="en-US" sz="1200" dirty="0">
                    <a:highlight>
                      <a:srgbClr val="FFFF00"/>
                    </a:highlight>
                  </a:rPr>
                  <a:t>DHH19</a:t>
                </a:r>
                <a:r>
                  <a:rPr lang="en-US" sz="1200" dirty="0"/>
                  <a:t>]</a:t>
                </a:r>
              </a:p>
            </p:txBody>
          </p:sp>
        </mc:Choice>
        <mc:Fallback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550DD395-CFF0-427B-AD90-8E86B854C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7209" y="2933538"/>
                <a:ext cx="1157482" cy="461665"/>
              </a:xfrm>
              <a:prstGeom prst="rect">
                <a:avLst/>
              </a:prstGeom>
              <a:blipFill>
                <a:blip r:embed="rId2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32E46ABB-1668-4F7D-A962-05EA913D7C80}"/>
              </a:ext>
            </a:extLst>
          </p:cNvPr>
          <p:cNvCxnSpPr>
            <a:cxnSpLocks/>
            <a:stCxn id="314" idx="2"/>
            <a:endCxn id="269" idx="0"/>
          </p:cNvCxnSpPr>
          <p:nvPr/>
        </p:nvCxnSpPr>
        <p:spPr>
          <a:xfrm>
            <a:off x="8488498" y="2180597"/>
            <a:ext cx="559536" cy="919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FAD6D1C3-E37B-42F2-98A9-CACE28CD7AFB}"/>
              </a:ext>
            </a:extLst>
          </p:cNvPr>
          <p:cNvCxnSpPr>
            <a:cxnSpLocks/>
            <a:stCxn id="171" idx="0"/>
            <a:endCxn id="297" idx="2"/>
          </p:cNvCxnSpPr>
          <p:nvPr/>
        </p:nvCxnSpPr>
        <p:spPr>
          <a:xfrm flipV="1">
            <a:off x="10773312" y="3395203"/>
            <a:ext cx="162638" cy="1083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86928011-3EE3-4EA6-9913-576E294E151A}"/>
              </a:ext>
            </a:extLst>
          </p:cNvPr>
          <p:cNvCxnSpPr>
            <a:cxnSpLocks/>
            <a:stCxn id="314" idx="2"/>
            <a:endCxn id="297" idx="0"/>
          </p:cNvCxnSpPr>
          <p:nvPr/>
        </p:nvCxnSpPr>
        <p:spPr>
          <a:xfrm>
            <a:off x="8488498" y="2180597"/>
            <a:ext cx="2447452" cy="7529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6B5236BE-3930-414C-AB72-D0AB32B66B72}"/>
                  </a:ext>
                </a:extLst>
              </p:cNvPr>
              <p:cNvSpPr txBox="1"/>
              <p:nvPr/>
            </p:nvSpPr>
            <p:spPr>
              <a:xfrm>
                <a:off x="7757527" y="1903598"/>
                <a:ext cx="14619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Read-Once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200" b="1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[⊕]</m:t>
                    </m:r>
                  </m:oMath>
                </a14:m>
                <a:endParaRPr lang="en-US" sz="1200" dirty="0"/>
              </a:p>
            </p:txBody>
          </p:sp>
        </mc:Choice>
        <mc:Fallback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6B5236BE-3930-414C-AB72-D0AB32B66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527" y="1903598"/>
                <a:ext cx="1461942" cy="276999"/>
              </a:xfrm>
              <a:prstGeom prst="rect">
                <a:avLst/>
              </a:prstGeom>
              <a:blipFill>
                <a:blip r:embed="rId3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1C51F672-40B2-4984-880D-C9D4A8B91057}"/>
              </a:ext>
            </a:extLst>
          </p:cNvPr>
          <p:cNvCxnSpPr>
            <a:cxnSpLocks/>
            <a:stCxn id="94" idx="2"/>
            <a:endCxn id="314" idx="0"/>
          </p:cNvCxnSpPr>
          <p:nvPr/>
        </p:nvCxnSpPr>
        <p:spPr>
          <a:xfrm>
            <a:off x="7645301" y="1487035"/>
            <a:ext cx="843197" cy="416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TextBox 327">
            <a:extLst>
              <a:ext uri="{FF2B5EF4-FFF2-40B4-BE49-F238E27FC236}">
                <a16:creationId xmlns:a16="http://schemas.microsoft.com/office/drawing/2014/main" id="{88FFA19A-2656-4FFC-AD84-A4811EC7648D}"/>
              </a:ext>
            </a:extLst>
          </p:cNvPr>
          <p:cNvSpPr txBox="1"/>
          <p:nvPr/>
        </p:nvSpPr>
        <p:spPr>
          <a:xfrm>
            <a:off x="9984493" y="1013783"/>
            <a:ext cx="2219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Read-Once De Morgan Formulas</a:t>
            </a:r>
          </a:p>
        </p:txBody>
      </p: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29D7AA37-59D1-453E-A16E-A13C84DE7A84}"/>
              </a:ext>
            </a:extLst>
          </p:cNvPr>
          <p:cNvCxnSpPr>
            <a:cxnSpLocks/>
            <a:stCxn id="328" idx="2"/>
            <a:endCxn id="297" idx="0"/>
          </p:cNvCxnSpPr>
          <p:nvPr/>
        </p:nvCxnSpPr>
        <p:spPr>
          <a:xfrm flipH="1">
            <a:off x="10935950" y="1290782"/>
            <a:ext cx="158211" cy="1642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B2EEAE35-76BA-48C6-A385-900F221A9CA7}"/>
              </a:ext>
            </a:extLst>
          </p:cNvPr>
          <p:cNvCxnSpPr>
            <a:cxnSpLocks/>
            <a:stCxn id="114" idx="2"/>
            <a:endCxn id="328" idx="0"/>
          </p:cNvCxnSpPr>
          <p:nvPr/>
        </p:nvCxnSpPr>
        <p:spPr>
          <a:xfrm>
            <a:off x="7112039" y="372607"/>
            <a:ext cx="3982122" cy="641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7" name="TextBox 366">
                <a:extLst>
                  <a:ext uri="{FF2B5EF4-FFF2-40B4-BE49-F238E27FC236}">
                    <a16:creationId xmlns:a16="http://schemas.microsoft.com/office/drawing/2014/main" id="{89385879-4C88-4269-B2F5-0B6B0B2B4902}"/>
                  </a:ext>
                </a:extLst>
              </p:cNvPr>
              <p:cNvSpPr txBox="1"/>
              <p:nvPr/>
            </p:nvSpPr>
            <p:spPr>
              <a:xfrm>
                <a:off x="2066497" y="104372"/>
                <a:ext cx="20824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>
                    <a:solidFill>
                      <a:schemeClr val="accent2"/>
                    </a:solidFill>
                  </a:rPr>
                  <a:t>Can “simulate”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u="sng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b="1" u="sng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67" name="TextBox 366">
                <a:extLst>
                  <a:ext uri="{FF2B5EF4-FFF2-40B4-BE49-F238E27FC236}">
                    <a16:creationId xmlns:a16="http://schemas.microsoft.com/office/drawing/2014/main" id="{89385879-4C88-4269-B2F5-0B6B0B2B4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497" y="104372"/>
                <a:ext cx="2082443" cy="369332"/>
              </a:xfrm>
              <a:prstGeom prst="rect">
                <a:avLst/>
              </a:prstGeom>
              <a:blipFill>
                <a:blip r:embed="rId4"/>
                <a:stretch>
                  <a:fillRect l="-263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9" name="TextBox 398">
                <a:extLst>
                  <a:ext uri="{FF2B5EF4-FFF2-40B4-BE49-F238E27FC236}">
                    <a16:creationId xmlns:a16="http://schemas.microsoft.com/office/drawing/2014/main" id="{6AA37E1C-53B7-49B8-B736-942A72020D4B}"/>
                  </a:ext>
                </a:extLst>
              </p:cNvPr>
              <p:cNvSpPr txBox="1"/>
              <p:nvPr/>
            </p:nvSpPr>
            <p:spPr>
              <a:xfrm>
                <a:off x="1024335" y="3683762"/>
                <a:ext cx="1827357" cy="957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u="sng" dirty="0">
                    <a:solidFill>
                      <a:schemeClr val="accent6"/>
                    </a:solidFill>
                  </a:rPr>
                  <a:t>Explicit PRGs known with seed length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u="sng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u="sng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u="sng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u="sng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u="sng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u="sng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u="sng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u="sng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399" name="TextBox 398">
                <a:extLst>
                  <a:ext uri="{FF2B5EF4-FFF2-40B4-BE49-F238E27FC236}">
                    <a16:creationId xmlns:a16="http://schemas.microsoft.com/office/drawing/2014/main" id="{6AA37E1C-53B7-49B8-B736-942A72020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335" y="3683762"/>
                <a:ext cx="1827357" cy="957121"/>
              </a:xfrm>
              <a:prstGeom prst="rect">
                <a:avLst/>
              </a:prstGeom>
              <a:blipFill>
                <a:blip r:embed="rId5"/>
                <a:stretch>
                  <a:fillRect l="-1333" t="-3185" r="-3667" b="-7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1" name="TextBox 400">
            <a:extLst>
              <a:ext uri="{FF2B5EF4-FFF2-40B4-BE49-F238E27FC236}">
                <a16:creationId xmlns:a16="http://schemas.microsoft.com/office/drawing/2014/main" id="{32FB1AA2-AC36-4148-A500-FD75ACD8A6D0}"/>
              </a:ext>
            </a:extLst>
          </p:cNvPr>
          <p:cNvSpPr txBox="1"/>
          <p:nvPr/>
        </p:nvSpPr>
        <p:spPr>
          <a:xfrm>
            <a:off x="4018063" y="1125385"/>
            <a:ext cx="1821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Poly-Width Regular ROBPs</a:t>
            </a:r>
          </a:p>
        </p:txBody>
      </p:sp>
      <p:cxnSp>
        <p:nvCxnSpPr>
          <p:cNvPr id="403" name="Straight Connector 402">
            <a:extLst>
              <a:ext uri="{FF2B5EF4-FFF2-40B4-BE49-F238E27FC236}">
                <a16:creationId xmlns:a16="http://schemas.microsoft.com/office/drawing/2014/main" id="{E0EEEB80-82F0-4131-934D-546E8D435431}"/>
              </a:ext>
            </a:extLst>
          </p:cNvPr>
          <p:cNvCxnSpPr>
            <a:cxnSpLocks/>
            <a:stCxn id="30" idx="2"/>
            <a:endCxn id="401" idx="0"/>
          </p:cNvCxnSpPr>
          <p:nvPr/>
        </p:nvCxnSpPr>
        <p:spPr>
          <a:xfrm flipH="1">
            <a:off x="4928677" y="856081"/>
            <a:ext cx="1113279" cy="269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TextBox 415">
            <a:extLst>
              <a:ext uri="{FF2B5EF4-FFF2-40B4-BE49-F238E27FC236}">
                <a16:creationId xmlns:a16="http://schemas.microsoft.com/office/drawing/2014/main" id="{3F488C89-5C73-4302-8AA0-3182CF9F51DF}"/>
              </a:ext>
            </a:extLst>
          </p:cNvPr>
          <p:cNvSpPr txBox="1"/>
          <p:nvPr/>
        </p:nvSpPr>
        <p:spPr>
          <a:xfrm>
            <a:off x="9048034" y="1928069"/>
            <a:ext cx="2077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Arbitrary-Order Monotone ROBPs</a:t>
            </a:r>
          </a:p>
        </p:txBody>
      </p: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AF02E19D-CD79-4D73-B645-91C96DFF89FB}"/>
              </a:ext>
            </a:extLst>
          </p:cNvPr>
          <p:cNvCxnSpPr>
            <a:cxnSpLocks/>
            <a:stCxn id="416" idx="2"/>
            <a:endCxn id="297" idx="0"/>
          </p:cNvCxnSpPr>
          <p:nvPr/>
        </p:nvCxnSpPr>
        <p:spPr>
          <a:xfrm>
            <a:off x="10086792" y="2389734"/>
            <a:ext cx="849158" cy="5438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AD9D2AC4-173D-4533-A326-90377D7E567B}"/>
              </a:ext>
            </a:extLst>
          </p:cNvPr>
          <p:cNvCxnSpPr>
            <a:cxnSpLocks/>
            <a:stCxn id="94" idx="2"/>
            <a:endCxn id="416" idx="0"/>
          </p:cNvCxnSpPr>
          <p:nvPr/>
        </p:nvCxnSpPr>
        <p:spPr>
          <a:xfrm>
            <a:off x="7645301" y="1487035"/>
            <a:ext cx="2441491" cy="4410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ck Mark on Microsoft Windows 10 May 2019 Update">
            <a:extLst>
              <a:ext uri="{FF2B5EF4-FFF2-40B4-BE49-F238E27FC236}">
                <a16:creationId xmlns:a16="http://schemas.microsoft.com/office/drawing/2014/main" id="{8DE597E0-3E77-459F-BC0E-5B1996944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52" y="4575743"/>
            <a:ext cx="541998" cy="54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rect Hit on Microsoft Windows 10 May 2019 Update">
            <a:extLst>
              <a:ext uri="{FF2B5EF4-FFF2-40B4-BE49-F238E27FC236}">
                <a16:creationId xmlns:a16="http://schemas.microsoft.com/office/drawing/2014/main" id="{26CC887A-E18F-4CB1-8835-0DE18E083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782" y="471784"/>
            <a:ext cx="541999" cy="54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Box 1031">
            <a:extLst>
              <a:ext uri="{FF2B5EF4-FFF2-40B4-BE49-F238E27FC236}">
                <a16:creationId xmlns:a16="http://schemas.microsoft.com/office/drawing/2014/main" id="{F331DC5D-4A64-46F8-9F8E-375342E8424E}"/>
              </a:ext>
            </a:extLst>
          </p:cNvPr>
          <p:cNvSpPr txBox="1"/>
          <p:nvPr/>
        </p:nvSpPr>
        <p:spPr>
          <a:xfrm>
            <a:off x="2771753" y="3337529"/>
            <a:ext cx="2220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Regular ROBPs</a:t>
            </a:r>
          </a:p>
          <a:p>
            <a:pPr algn="ctr"/>
            <a:r>
              <a:rPr lang="en-US" sz="1200" dirty="0"/>
              <a:t>[BRRY10, De11]</a:t>
            </a:r>
          </a:p>
        </p:txBody>
      </p: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8DA95799-4E71-4354-A4DC-E6BB64D94367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3573510" y="3838993"/>
            <a:ext cx="313752" cy="1278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D55495B9-EAF7-45A7-B429-01F380B356F5}"/>
              </a:ext>
            </a:extLst>
          </p:cNvPr>
          <p:cNvCxnSpPr>
            <a:cxnSpLocks/>
            <a:stCxn id="401" idx="2"/>
            <a:endCxn id="1032" idx="0"/>
          </p:cNvCxnSpPr>
          <p:nvPr/>
        </p:nvCxnSpPr>
        <p:spPr>
          <a:xfrm flipH="1">
            <a:off x="3882011" y="1402384"/>
            <a:ext cx="1046666" cy="19351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Straight Arrow Connector 1046">
            <a:extLst>
              <a:ext uri="{FF2B5EF4-FFF2-40B4-BE49-F238E27FC236}">
                <a16:creationId xmlns:a16="http://schemas.microsoft.com/office/drawing/2014/main" id="{38930690-829D-46E4-8DA9-5B9FFFABCE55}"/>
              </a:ext>
            </a:extLst>
          </p:cNvPr>
          <p:cNvCxnSpPr/>
          <p:nvPr/>
        </p:nvCxnSpPr>
        <p:spPr>
          <a:xfrm flipV="1">
            <a:off x="721895" y="424994"/>
            <a:ext cx="0" cy="5351007"/>
          </a:xfrm>
          <a:prstGeom prst="straightConnector1">
            <a:avLst/>
          </a:prstGeom>
          <a:ln w="127000">
            <a:gradFill flip="none" rotWithShape="1">
              <a:gsLst>
                <a:gs pos="0">
                  <a:schemeClr val="accent6"/>
                </a:gs>
                <a:gs pos="100000">
                  <a:schemeClr val="accent2"/>
                </a:gs>
              </a:gsLst>
              <a:lin ang="54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" name="TextBox 1047">
            <a:extLst>
              <a:ext uri="{FF2B5EF4-FFF2-40B4-BE49-F238E27FC236}">
                <a16:creationId xmlns:a16="http://schemas.microsoft.com/office/drawing/2014/main" id="{DDEE81B8-A262-4356-BDEC-438CEB12ADAB}"/>
              </a:ext>
            </a:extLst>
          </p:cNvPr>
          <p:cNvSpPr txBox="1"/>
          <p:nvPr/>
        </p:nvSpPr>
        <p:spPr>
          <a:xfrm>
            <a:off x="122026" y="769830"/>
            <a:ext cx="461665" cy="22713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/>
              <a:t>More powerful models</a:t>
            </a:r>
          </a:p>
        </p:txBody>
      </p:sp>
      <p:sp>
        <p:nvSpPr>
          <p:cNvPr id="478" name="TextBox 477">
            <a:extLst>
              <a:ext uri="{FF2B5EF4-FFF2-40B4-BE49-F238E27FC236}">
                <a16:creationId xmlns:a16="http://schemas.microsoft.com/office/drawing/2014/main" id="{A1D65C36-A19B-4003-BA85-D7672ED50549}"/>
              </a:ext>
            </a:extLst>
          </p:cNvPr>
          <p:cNvSpPr txBox="1"/>
          <p:nvPr/>
        </p:nvSpPr>
        <p:spPr>
          <a:xfrm>
            <a:off x="2364914" y="1892905"/>
            <a:ext cx="2220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Poly-Width Permutation ROBPs</a:t>
            </a:r>
          </a:p>
        </p:txBody>
      </p: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D493C181-5E86-48F6-A2E2-BD507F7B0568}"/>
              </a:ext>
            </a:extLst>
          </p:cNvPr>
          <p:cNvCxnSpPr>
            <a:cxnSpLocks/>
            <a:stCxn id="401" idx="2"/>
            <a:endCxn id="478" idx="0"/>
          </p:cNvCxnSpPr>
          <p:nvPr/>
        </p:nvCxnSpPr>
        <p:spPr>
          <a:xfrm flipH="1">
            <a:off x="3475172" y="1402384"/>
            <a:ext cx="1453505" cy="4905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01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4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97C7D-38D7-4D76-83D2-C3D6A79B5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PRG 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ED01AA-DC2A-422E-8D05-86379A1618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Theorem [Doron, </a:t>
                </a:r>
                <a:r>
                  <a:rPr lang="en-US" dirty="0" err="1"/>
                  <a:t>Hatami</a:t>
                </a:r>
                <a:r>
                  <a:rPr lang="en-US" dirty="0"/>
                  <a:t>, H 2019]: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explicit PRG for read-once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[⊕]</m:t>
                    </m:r>
                  </m:oMath>
                </a14:m>
                <a:r>
                  <a:rPr lang="en-US" dirty="0"/>
                  <a:t> with seed length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# of parity gates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Theorem [Doron, </a:t>
                </a:r>
                <a:r>
                  <a:rPr lang="en-US" dirty="0" err="1"/>
                  <a:t>Hatami</a:t>
                </a:r>
                <a:r>
                  <a:rPr lang="en-US" dirty="0"/>
                  <a:t>, H 2020]: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explicit PRG for read-once </a:t>
                </a:r>
                <a:r>
                  <a:rPr lang="en-US" dirty="0">
                    <a:solidFill>
                      <a:schemeClr val="accent1"/>
                    </a:solidFill>
                  </a:rPr>
                  <a:t>depth-2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r>
                  <a:rPr lang="en-US" dirty="0"/>
                  <a:t> with seed length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ED01AA-DC2A-422E-8D05-86379A1618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793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A7BD7-C70A-4F03-83D9-3E69D3A4A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Coins are costly (duh)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157F1-07ED-4D19-8370-F5FB36E33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95625"/>
            <a:ext cx="10515600" cy="308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Randomness is an </a:t>
            </a:r>
            <a:r>
              <a:rPr lang="en-US" dirty="0">
                <a:solidFill>
                  <a:schemeClr val="accent1"/>
                </a:solidFill>
              </a:rPr>
              <a:t>expensive computational resource</a:t>
            </a:r>
          </a:p>
          <a:p>
            <a:pPr>
              <a:lnSpc>
                <a:spcPct val="150000"/>
              </a:lnSpc>
            </a:pPr>
            <a:r>
              <a:rPr lang="en-US" dirty="0"/>
              <a:t>Like time or space</a:t>
            </a:r>
          </a:p>
          <a:p>
            <a:pPr>
              <a:lnSpc>
                <a:spcPct val="150000"/>
              </a:lnSpc>
            </a:pPr>
            <a:r>
              <a:rPr lang="en-US" dirty="0"/>
              <a:t>Using less randomness is better than using more randomness</a:t>
            </a:r>
          </a:p>
        </p:txBody>
      </p:sp>
      <p:pic>
        <p:nvPicPr>
          <p:cNvPr id="4" name="Picture 3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AB0E2695-8A55-4058-B5FF-C811D8F91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951810" cy="951810"/>
          </a:xfrm>
          <a:prstGeom prst="rect">
            <a:avLst/>
          </a:prstGeom>
        </p:spPr>
      </p:pic>
      <p:pic>
        <p:nvPicPr>
          <p:cNvPr id="5" name="Picture 4" descr="A close up of a coin&#10;&#10;Description automatically generated">
            <a:extLst>
              <a:ext uri="{FF2B5EF4-FFF2-40B4-BE49-F238E27FC236}">
                <a16:creationId xmlns:a16="http://schemas.microsoft.com/office/drawing/2014/main" id="{E5E90FC2-7DBC-4854-B74F-E3E4CE386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10" y="1690689"/>
            <a:ext cx="951809" cy="951809"/>
          </a:xfrm>
          <a:prstGeom prst="rect">
            <a:avLst/>
          </a:prstGeom>
        </p:spPr>
      </p:pic>
      <p:pic>
        <p:nvPicPr>
          <p:cNvPr id="6" name="Picture 5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CA5B24D8-F867-4412-A415-70B7FC555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819" y="1667910"/>
            <a:ext cx="951810" cy="951810"/>
          </a:xfrm>
          <a:prstGeom prst="rect">
            <a:avLst/>
          </a:prstGeom>
        </p:spPr>
      </p:pic>
      <p:pic>
        <p:nvPicPr>
          <p:cNvPr id="7" name="Picture 6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EC7E12A9-B4CF-495D-8946-63C19F329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628" y="1690688"/>
            <a:ext cx="951810" cy="951810"/>
          </a:xfrm>
          <a:prstGeom prst="rect">
            <a:avLst/>
          </a:prstGeom>
        </p:spPr>
      </p:pic>
      <p:pic>
        <p:nvPicPr>
          <p:cNvPr id="8" name="Picture 7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E9E6B9EE-56E3-45B3-8484-67556E2A6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437" y="1690688"/>
            <a:ext cx="951810" cy="951810"/>
          </a:xfrm>
          <a:prstGeom prst="rect">
            <a:avLst/>
          </a:prstGeom>
        </p:spPr>
      </p:pic>
      <p:pic>
        <p:nvPicPr>
          <p:cNvPr id="9" name="Picture 8" descr="A close up of a coin&#10;&#10;Description automatically generated">
            <a:extLst>
              <a:ext uri="{FF2B5EF4-FFF2-40B4-BE49-F238E27FC236}">
                <a16:creationId xmlns:a16="http://schemas.microsoft.com/office/drawing/2014/main" id="{A4B1535E-9E1A-48D5-B3EC-0E4F9E8E6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247" y="1690689"/>
            <a:ext cx="951809" cy="951809"/>
          </a:xfrm>
          <a:prstGeom prst="rect">
            <a:avLst/>
          </a:prstGeom>
        </p:spPr>
      </p:pic>
      <p:pic>
        <p:nvPicPr>
          <p:cNvPr id="10" name="Picture 9" descr="A close up of a coin&#10;&#10;Description automatically generated">
            <a:extLst>
              <a:ext uri="{FF2B5EF4-FFF2-40B4-BE49-F238E27FC236}">
                <a16:creationId xmlns:a16="http://schemas.microsoft.com/office/drawing/2014/main" id="{5B207EF2-EACD-4D45-A18F-C8D21369C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056" y="1667911"/>
            <a:ext cx="951809" cy="951809"/>
          </a:xfrm>
          <a:prstGeom prst="rect">
            <a:avLst/>
          </a:prstGeom>
        </p:spPr>
      </p:pic>
      <p:pic>
        <p:nvPicPr>
          <p:cNvPr id="11" name="Picture 10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93C2C4E3-B594-4962-B8D4-283E444F6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864" y="1690688"/>
            <a:ext cx="951810" cy="951810"/>
          </a:xfrm>
          <a:prstGeom prst="rect">
            <a:avLst/>
          </a:prstGeom>
        </p:spPr>
      </p:pic>
      <p:pic>
        <p:nvPicPr>
          <p:cNvPr id="12" name="Picture 11" descr="A close up of a coin&#10;&#10;Description automatically generated">
            <a:extLst>
              <a:ext uri="{FF2B5EF4-FFF2-40B4-BE49-F238E27FC236}">
                <a16:creationId xmlns:a16="http://schemas.microsoft.com/office/drawing/2014/main" id="{7784C080-F69A-40B1-9742-6E026FC3D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673" y="1667911"/>
            <a:ext cx="951809" cy="951809"/>
          </a:xfrm>
          <a:prstGeom prst="rect">
            <a:avLst/>
          </a:prstGeom>
        </p:spPr>
      </p:pic>
      <p:pic>
        <p:nvPicPr>
          <p:cNvPr id="13" name="Picture 12" descr="A close up of a coin&#10;&#10;Description automatically generated">
            <a:extLst>
              <a:ext uri="{FF2B5EF4-FFF2-40B4-BE49-F238E27FC236}">
                <a16:creationId xmlns:a16="http://schemas.microsoft.com/office/drawing/2014/main" id="{1DBA5213-95C2-4075-AC85-64DFCC38F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482" y="1690689"/>
            <a:ext cx="951809" cy="951809"/>
          </a:xfrm>
          <a:prstGeom prst="rect">
            <a:avLst/>
          </a:prstGeom>
        </p:spPr>
      </p:pic>
      <p:pic>
        <p:nvPicPr>
          <p:cNvPr id="14" name="Picture 13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A974D6BA-9CAE-478F-999F-B36648786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289" y="1667910"/>
            <a:ext cx="951810" cy="9518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424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E971-9907-4FC6-BDF6-EB9FADC92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Future near-log-seed PRG research</a:t>
            </a:r>
          </a:p>
        </p:txBody>
      </p:sp>
    </p:spTree>
    <p:extLst>
      <p:ext uri="{BB962C8B-B14F-4D97-AF65-F5344CB8AC3E}">
        <p14:creationId xmlns:p14="http://schemas.microsoft.com/office/powerpoint/2010/main" val="3115921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Freeform: Shape 396">
            <a:extLst>
              <a:ext uri="{FF2B5EF4-FFF2-40B4-BE49-F238E27FC236}">
                <a16:creationId xmlns:a16="http://schemas.microsoft.com/office/drawing/2014/main" id="{2EECA909-6A94-4BE9-834D-3931306BFF03}"/>
              </a:ext>
            </a:extLst>
          </p:cNvPr>
          <p:cNvSpPr/>
          <p:nvPr/>
        </p:nvSpPr>
        <p:spPr>
          <a:xfrm>
            <a:off x="-517358" y="2370124"/>
            <a:ext cx="13595685" cy="5233834"/>
          </a:xfrm>
          <a:custGeom>
            <a:avLst/>
            <a:gdLst>
              <a:gd name="connsiteX0" fmla="*/ 192505 w 13523495"/>
              <a:gd name="connsiteY0" fmla="*/ 1479884 h 5233737"/>
              <a:gd name="connsiteX1" fmla="*/ 2731169 w 13523495"/>
              <a:gd name="connsiteY1" fmla="*/ 12032 h 5233737"/>
              <a:gd name="connsiteX2" fmla="*/ 5751095 w 13523495"/>
              <a:gd name="connsiteY2" fmla="*/ 324853 h 5233737"/>
              <a:gd name="connsiteX3" fmla="*/ 8253663 w 13523495"/>
              <a:gd name="connsiteY3" fmla="*/ 0 h 5233737"/>
              <a:gd name="connsiteX4" fmla="*/ 10527632 w 13523495"/>
              <a:gd name="connsiteY4" fmla="*/ 433137 h 5233737"/>
              <a:gd name="connsiteX5" fmla="*/ 12067674 w 13523495"/>
              <a:gd name="connsiteY5" fmla="*/ 300790 h 5233737"/>
              <a:gd name="connsiteX6" fmla="*/ 13523495 w 13523495"/>
              <a:gd name="connsiteY6" fmla="*/ 1263316 h 5233737"/>
              <a:gd name="connsiteX7" fmla="*/ 13126453 w 13523495"/>
              <a:gd name="connsiteY7" fmla="*/ 5233737 h 5233737"/>
              <a:gd name="connsiteX8" fmla="*/ 0 w 13523495"/>
              <a:gd name="connsiteY8" fmla="*/ 5053263 h 5233737"/>
              <a:gd name="connsiteX9" fmla="*/ 192505 w 13523495"/>
              <a:gd name="connsiteY9" fmla="*/ 1479884 h 5233737"/>
              <a:gd name="connsiteX0" fmla="*/ 192505 w 13523495"/>
              <a:gd name="connsiteY0" fmla="*/ 1479884 h 5233737"/>
              <a:gd name="connsiteX1" fmla="*/ 2731169 w 13523495"/>
              <a:gd name="connsiteY1" fmla="*/ 12032 h 5233737"/>
              <a:gd name="connsiteX2" fmla="*/ 5751095 w 13523495"/>
              <a:gd name="connsiteY2" fmla="*/ 324853 h 5233737"/>
              <a:gd name="connsiteX3" fmla="*/ 8253663 w 13523495"/>
              <a:gd name="connsiteY3" fmla="*/ 0 h 5233737"/>
              <a:gd name="connsiteX4" fmla="*/ 10527632 w 13523495"/>
              <a:gd name="connsiteY4" fmla="*/ 433137 h 5233737"/>
              <a:gd name="connsiteX5" fmla="*/ 12067674 w 13523495"/>
              <a:gd name="connsiteY5" fmla="*/ 300790 h 5233737"/>
              <a:gd name="connsiteX6" fmla="*/ 13523495 w 13523495"/>
              <a:gd name="connsiteY6" fmla="*/ 1263316 h 5233737"/>
              <a:gd name="connsiteX7" fmla="*/ 13126453 w 13523495"/>
              <a:gd name="connsiteY7" fmla="*/ 5233737 h 5233737"/>
              <a:gd name="connsiteX8" fmla="*/ 0 w 13523495"/>
              <a:gd name="connsiteY8" fmla="*/ 5053263 h 5233737"/>
              <a:gd name="connsiteX9" fmla="*/ 192505 w 13523495"/>
              <a:gd name="connsiteY9" fmla="*/ 1479884 h 5233737"/>
              <a:gd name="connsiteX0" fmla="*/ 192505 w 13523495"/>
              <a:gd name="connsiteY0" fmla="*/ 1479884 h 5233737"/>
              <a:gd name="connsiteX1" fmla="*/ 2731169 w 13523495"/>
              <a:gd name="connsiteY1" fmla="*/ 12032 h 5233737"/>
              <a:gd name="connsiteX2" fmla="*/ 5751095 w 13523495"/>
              <a:gd name="connsiteY2" fmla="*/ 324853 h 5233737"/>
              <a:gd name="connsiteX3" fmla="*/ 8253663 w 13523495"/>
              <a:gd name="connsiteY3" fmla="*/ 0 h 5233737"/>
              <a:gd name="connsiteX4" fmla="*/ 10527632 w 13523495"/>
              <a:gd name="connsiteY4" fmla="*/ 433137 h 5233737"/>
              <a:gd name="connsiteX5" fmla="*/ 12067674 w 13523495"/>
              <a:gd name="connsiteY5" fmla="*/ 300790 h 5233737"/>
              <a:gd name="connsiteX6" fmla="*/ 13523495 w 13523495"/>
              <a:gd name="connsiteY6" fmla="*/ 1263316 h 5233737"/>
              <a:gd name="connsiteX7" fmla="*/ 13126453 w 13523495"/>
              <a:gd name="connsiteY7" fmla="*/ 5233737 h 5233737"/>
              <a:gd name="connsiteX8" fmla="*/ 0 w 13523495"/>
              <a:gd name="connsiteY8" fmla="*/ 5053263 h 5233737"/>
              <a:gd name="connsiteX9" fmla="*/ 192505 w 13523495"/>
              <a:gd name="connsiteY9" fmla="*/ 1479884 h 5233737"/>
              <a:gd name="connsiteX0" fmla="*/ 192505 w 13523495"/>
              <a:gd name="connsiteY0" fmla="*/ 1511460 h 5265313"/>
              <a:gd name="connsiteX1" fmla="*/ 2731169 w 13523495"/>
              <a:gd name="connsiteY1" fmla="*/ 43608 h 5265313"/>
              <a:gd name="connsiteX2" fmla="*/ 5751095 w 13523495"/>
              <a:gd name="connsiteY2" fmla="*/ 356429 h 5265313"/>
              <a:gd name="connsiteX3" fmla="*/ 8253663 w 13523495"/>
              <a:gd name="connsiteY3" fmla="*/ 31576 h 5265313"/>
              <a:gd name="connsiteX4" fmla="*/ 10527632 w 13523495"/>
              <a:gd name="connsiteY4" fmla="*/ 464713 h 5265313"/>
              <a:gd name="connsiteX5" fmla="*/ 12067674 w 13523495"/>
              <a:gd name="connsiteY5" fmla="*/ 332366 h 5265313"/>
              <a:gd name="connsiteX6" fmla="*/ 13523495 w 13523495"/>
              <a:gd name="connsiteY6" fmla="*/ 1294892 h 5265313"/>
              <a:gd name="connsiteX7" fmla="*/ 13126453 w 13523495"/>
              <a:gd name="connsiteY7" fmla="*/ 5265313 h 5265313"/>
              <a:gd name="connsiteX8" fmla="*/ 0 w 13523495"/>
              <a:gd name="connsiteY8" fmla="*/ 5084839 h 5265313"/>
              <a:gd name="connsiteX9" fmla="*/ 192505 w 13523495"/>
              <a:gd name="connsiteY9" fmla="*/ 1511460 h 5265313"/>
              <a:gd name="connsiteX0" fmla="*/ 192505 w 13523495"/>
              <a:gd name="connsiteY0" fmla="*/ 1505511 h 5259364"/>
              <a:gd name="connsiteX1" fmla="*/ 2731169 w 13523495"/>
              <a:gd name="connsiteY1" fmla="*/ 37659 h 5259364"/>
              <a:gd name="connsiteX2" fmla="*/ 5751095 w 13523495"/>
              <a:gd name="connsiteY2" fmla="*/ 350480 h 5259364"/>
              <a:gd name="connsiteX3" fmla="*/ 8253663 w 13523495"/>
              <a:gd name="connsiteY3" fmla="*/ 25627 h 5259364"/>
              <a:gd name="connsiteX4" fmla="*/ 10527632 w 13523495"/>
              <a:gd name="connsiteY4" fmla="*/ 458764 h 5259364"/>
              <a:gd name="connsiteX5" fmla="*/ 12067674 w 13523495"/>
              <a:gd name="connsiteY5" fmla="*/ 326417 h 5259364"/>
              <a:gd name="connsiteX6" fmla="*/ 13523495 w 13523495"/>
              <a:gd name="connsiteY6" fmla="*/ 1288943 h 5259364"/>
              <a:gd name="connsiteX7" fmla="*/ 13126453 w 13523495"/>
              <a:gd name="connsiteY7" fmla="*/ 5259364 h 5259364"/>
              <a:gd name="connsiteX8" fmla="*/ 0 w 13523495"/>
              <a:gd name="connsiteY8" fmla="*/ 5078890 h 5259364"/>
              <a:gd name="connsiteX9" fmla="*/ 192505 w 13523495"/>
              <a:gd name="connsiteY9" fmla="*/ 1505511 h 5259364"/>
              <a:gd name="connsiteX0" fmla="*/ 192505 w 13523495"/>
              <a:gd name="connsiteY0" fmla="*/ 1505511 h 5259364"/>
              <a:gd name="connsiteX1" fmla="*/ 2731169 w 13523495"/>
              <a:gd name="connsiteY1" fmla="*/ 37659 h 5259364"/>
              <a:gd name="connsiteX2" fmla="*/ 5751095 w 13523495"/>
              <a:gd name="connsiteY2" fmla="*/ 350480 h 5259364"/>
              <a:gd name="connsiteX3" fmla="*/ 8253663 w 13523495"/>
              <a:gd name="connsiteY3" fmla="*/ 25627 h 5259364"/>
              <a:gd name="connsiteX4" fmla="*/ 10527632 w 13523495"/>
              <a:gd name="connsiteY4" fmla="*/ 458764 h 5259364"/>
              <a:gd name="connsiteX5" fmla="*/ 12067674 w 13523495"/>
              <a:gd name="connsiteY5" fmla="*/ 326417 h 5259364"/>
              <a:gd name="connsiteX6" fmla="*/ 13523495 w 13523495"/>
              <a:gd name="connsiteY6" fmla="*/ 1288943 h 5259364"/>
              <a:gd name="connsiteX7" fmla="*/ 13126453 w 13523495"/>
              <a:gd name="connsiteY7" fmla="*/ 5259364 h 5259364"/>
              <a:gd name="connsiteX8" fmla="*/ 0 w 13523495"/>
              <a:gd name="connsiteY8" fmla="*/ 5078890 h 5259364"/>
              <a:gd name="connsiteX9" fmla="*/ 192505 w 13523495"/>
              <a:gd name="connsiteY9" fmla="*/ 1505511 h 5259364"/>
              <a:gd name="connsiteX0" fmla="*/ 192505 w 13523495"/>
              <a:gd name="connsiteY0" fmla="*/ 1505511 h 5259364"/>
              <a:gd name="connsiteX1" fmla="*/ 2731169 w 13523495"/>
              <a:gd name="connsiteY1" fmla="*/ 37659 h 5259364"/>
              <a:gd name="connsiteX2" fmla="*/ 5751095 w 13523495"/>
              <a:gd name="connsiteY2" fmla="*/ 350480 h 5259364"/>
              <a:gd name="connsiteX3" fmla="*/ 8253663 w 13523495"/>
              <a:gd name="connsiteY3" fmla="*/ 25627 h 5259364"/>
              <a:gd name="connsiteX4" fmla="*/ 10527632 w 13523495"/>
              <a:gd name="connsiteY4" fmla="*/ 458764 h 5259364"/>
              <a:gd name="connsiteX5" fmla="*/ 12067674 w 13523495"/>
              <a:gd name="connsiteY5" fmla="*/ 326417 h 5259364"/>
              <a:gd name="connsiteX6" fmla="*/ 13523495 w 13523495"/>
              <a:gd name="connsiteY6" fmla="*/ 1288943 h 5259364"/>
              <a:gd name="connsiteX7" fmla="*/ 13126453 w 13523495"/>
              <a:gd name="connsiteY7" fmla="*/ 5259364 h 5259364"/>
              <a:gd name="connsiteX8" fmla="*/ 0 w 13523495"/>
              <a:gd name="connsiteY8" fmla="*/ 5078890 h 5259364"/>
              <a:gd name="connsiteX9" fmla="*/ 192505 w 13523495"/>
              <a:gd name="connsiteY9" fmla="*/ 1505511 h 5259364"/>
              <a:gd name="connsiteX0" fmla="*/ 192505 w 13523495"/>
              <a:gd name="connsiteY0" fmla="*/ 1505511 h 5259364"/>
              <a:gd name="connsiteX1" fmla="*/ 2731169 w 13523495"/>
              <a:gd name="connsiteY1" fmla="*/ 37659 h 5259364"/>
              <a:gd name="connsiteX2" fmla="*/ 5751095 w 13523495"/>
              <a:gd name="connsiteY2" fmla="*/ 350480 h 5259364"/>
              <a:gd name="connsiteX3" fmla="*/ 8253663 w 13523495"/>
              <a:gd name="connsiteY3" fmla="*/ 25627 h 5259364"/>
              <a:gd name="connsiteX4" fmla="*/ 10527632 w 13523495"/>
              <a:gd name="connsiteY4" fmla="*/ 458764 h 5259364"/>
              <a:gd name="connsiteX5" fmla="*/ 12067674 w 13523495"/>
              <a:gd name="connsiteY5" fmla="*/ 326417 h 5259364"/>
              <a:gd name="connsiteX6" fmla="*/ 13523495 w 13523495"/>
              <a:gd name="connsiteY6" fmla="*/ 1288943 h 5259364"/>
              <a:gd name="connsiteX7" fmla="*/ 13126453 w 13523495"/>
              <a:gd name="connsiteY7" fmla="*/ 5259364 h 5259364"/>
              <a:gd name="connsiteX8" fmla="*/ 0 w 13523495"/>
              <a:gd name="connsiteY8" fmla="*/ 5078890 h 5259364"/>
              <a:gd name="connsiteX9" fmla="*/ 192505 w 13523495"/>
              <a:gd name="connsiteY9" fmla="*/ 1505511 h 5259364"/>
              <a:gd name="connsiteX0" fmla="*/ 192505 w 13595685"/>
              <a:gd name="connsiteY0" fmla="*/ 1505511 h 5259364"/>
              <a:gd name="connsiteX1" fmla="*/ 2731169 w 13595685"/>
              <a:gd name="connsiteY1" fmla="*/ 37659 h 5259364"/>
              <a:gd name="connsiteX2" fmla="*/ 5751095 w 13595685"/>
              <a:gd name="connsiteY2" fmla="*/ 350480 h 5259364"/>
              <a:gd name="connsiteX3" fmla="*/ 8253663 w 13595685"/>
              <a:gd name="connsiteY3" fmla="*/ 25627 h 5259364"/>
              <a:gd name="connsiteX4" fmla="*/ 10527632 w 13595685"/>
              <a:gd name="connsiteY4" fmla="*/ 458764 h 5259364"/>
              <a:gd name="connsiteX5" fmla="*/ 12067674 w 13595685"/>
              <a:gd name="connsiteY5" fmla="*/ 326417 h 5259364"/>
              <a:gd name="connsiteX6" fmla="*/ 13595685 w 13595685"/>
              <a:gd name="connsiteY6" fmla="*/ 1950680 h 5259364"/>
              <a:gd name="connsiteX7" fmla="*/ 13126453 w 13595685"/>
              <a:gd name="connsiteY7" fmla="*/ 5259364 h 5259364"/>
              <a:gd name="connsiteX8" fmla="*/ 0 w 13595685"/>
              <a:gd name="connsiteY8" fmla="*/ 5078890 h 5259364"/>
              <a:gd name="connsiteX9" fmla="*/ 192505 w 13595685"/>
              <a:gd name="connsiteY9" fmla="*/ 1505511 h 5259364"/>
              <a:gd name="connsiteX0" fmla="*/ 216569 w 13595685"/>
              <a:gd name="connsiteY0" fmla="*/ 1873216 h 5278153"/>
              <a:gd name="connsiteX1" fmla="*/ 2731169 w 13595685"/>
              <a:gd name="connsiteY1" fmla="*/ 56448 h 5278153"/>
              <a:gd name="connsiteX2" fmla="*/ 5751095 w 13595685"/>
              <a:gd name="connsiteY2" fmla="*/ 369269 h 5278153"/>
              <a:gd name="connsiteX3" fmla="*/ 8253663 w 13595685"/>
              <a:gd name="connsiteY3" fmla="*/ 44416 h 5278153"/>
              <a:gd name="connsiteX4" fmla="*/ 10527632 w 13595685"/>
              <a:gd name="connsiteY4" fmla="*/ 477553 h 5278153"/>
              <a:gd name="connsiteX5" fmla="*/ 12067674 w 13595685"/>
              <a:gd name="connsiteY5" fmla="*/ 345206 h 5278153"/>
              <a:gd name="connsiteX6" fmla="*/ 13595685 w 13595685"/>
              <a:gd name="connsiteY6" fmla="*/ 1969469 h 5278153"/>
              <a:gd name="connsiteX7" fmla="*/ 13126453 w 13595685"/>
              <a:gd name="connsiteY7" fmla="*/ 5278153 h 5278153"/>
              <a:gd name="connsiteX8" fmla="*/ 0 w 13595685"/>
              <a:gd name="connsiteY8" fmla="*/ 5097679 h 5278153"/>
              <a:gd name="connsiteX9" fmla="*/ 216569 w 13595685"/>
              <a:gd name="connsiteY9" fmla="*/ 1873216 h 5278153"/>
              <a:gd name="connsiteX0" fmla="*/ 216569 w 13595685"/>
              <a:gd name="connsiteY0" fmla="*/ 1873216 h 5278153"/>
              <a:gd name="connsiteX1" fmla="*/ 2731169 w 13595685"/>
              <a:gd name="connsiteY1" fmla="*/ 56448 h 5278153"/>
              <a:gd name="connsiteX2" fmla="*/ 5751095 w 13595685"/>
              <a:gd name="connsiteY2" fmla="*/ 369269 h 5278153"/>
              <a:gd name="connsiteX3" fmla="*/ 8253663 w 13595685"/>
              <a:gd name="connsiteY3" fmla="*/ 44416 h 5278153"/>
              <a:gd name="connsiteX4" fmla="*/ 10527632 w 13595685"/>
              <a:gd name="connsiteY4" fmla="*/ 477553 h 5278153"/>
              <a:gd name="connsiteX5" fmla="*/ 12067674 w 13595685"/>
              <a:gd name="connsiteY5" fmla="*/ 345206 h 5278153"/>
              <a:gd name="connsiteX6" fmla="*/ 13595685 w 13595685"/>
              <a:gd name="connsiteY6" fmla="*/ 1969469 h 5278153"/>
              <a:gd name="connsiteX7" fmla="*/ 13126453 w 13595685"/>
              <a:gd name="connsiteY7" fmla="*/ 5278153 h 5278153"/>
              <a:gd name="connsiteX8" fmla="*/ 0 w 13595685"/>
              <a:gd name="connsiteY8" fmla="*/ 5097679 h 5278153"/>
              <a:gd name="connsiteX9" fmla="*/ 216569 w 13595685"/>
              <a:gd name="connsiteY9" fmla="*/ 1873216 h 5278153"/>
              <a:gd name="connsiteX0" fmla="*/ 216569 w 13595685"/>
              <a:gd name="connsiteY0" fmla="*/ 2073265 h 5478202"/>
              <a:gd name="connsiteX1" fmla="*/ 2538664 w 13595685"/>
              <a:gd name="connsiteY1" fmla="*/ 51960 h 5478202"/>
              <a:gd name="connsiteX2" fmla="*/ 5751095 w 13595685"/>
              <a:gd name="connsiteY2" fmla="*/ 569318 h 5478202"/>
              <a:gd name="connsiteX3" fmla="*/ 8253663 w 13595685"/>
              <a:gd name="connsiteY3" fmla="*/ 244465 h 5478202"/>
              <a:gd name="connsiteX4" fmla="*/ 10527632 w 13595685"/>
              <a:gd name="connsiteY4" fmla="*/ 677602 h 5478202"/>
              <a:gd name="connsiteX5" fmla="*/ 12067674 w 13595685"/>
              <a:gd name="connsiteY5" fmla="*/ 545255 h 5478202"/>
              <a:gd name="connsiteX6" fmla="*/ 13595685 w 13595685"/>
              <a:gd name="connsiteY6" fmla="*/ 2169518 h 5478202"/>
              <a:gd name="connsiteX7" fmla="*/ 13126453 w 13595685"/>
              <a:gd name="connsiteY7" fmla="*/ 5478202 h 5478202"/>
              <a:gd name="connsiteX8" fmla="*/ 0 w 13595685"/>
              <a:gd name="connsiteY8" fmla="*/ 5297728 h 5478202"/>
              <a:gd name="connsiteX9" fmla="*/ 216569 w 13595685"/>
              <a:gd name="connsiteY9" fmla="*/ 2073265 h 5478202"/>
              <a:gd name="connsiteX0" fmla="*/ 216569 w 13595685"/>
              <a:gd name="connsiteY0" fmla="*/ 2096198 h 5501135"/>
              <a:gd name="connsiteX1" fmla="*/ 2442411 w 13595685"/>
              <a:gd name="connsiteY1" fmla="*/ 50830 h 5501135"/>
              <a:gd name="connsiteX2" fmla="*/ 5751095 w 13595685"/>
              <a:gd name="connsiteY2" fmla="*/ 592251 h 5501135"/>
              <a:gd name="connsiteX3" fmla="*/ 8253663 w 13595685"/>
              <a:gd name="connsiteY3" fmla="*/ 267398 h 5501135"/>
              <a:gd name="connsiteX4" fmla="*/ 10527632 w 13595685"/>
              <a:gd name="connsiteY4" fmla="*/ 700535 h 5501135"/>
              <a:gd name="connsiteX5" fmla="*/ 12067674 w 13595685"/>
              <a:gd name="connsiteY5" fmla="*/ 568188 h 5501135"/>
              <a:gd name="connsiteX6" fmla="*/ 13595685 w 13595685"/>
              <a:gd name="connsiteY6" fmla="*/ 2192451 h 5501135"/>
              <a:gd name="connsiteX7" fmla="*/ 13126453 w 13595685"/>
              <a:gd name="connsiteY7" fmla="*/ 5501135 h 5501135"/>
              <a:gd name="connsiteX8" fmla="*/ 0 w 13595685"/>
              <a:gd name="connsiteY8" fmla="*/ 5320661 h 5501135"/>
              <a:gd name="connsiteX9" fmla="*/ 216569 w 13595685"/>
              <a:gd name="connsiteY9" fmla="*/ 2096198 h 550113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253663 w 13595685"/>
              <a:gd name="connsiteY3" fmla="*/ 251118 h 5484855"/>
              <a:gd name="connsiteX4" fmla="*/ 10527632 w 13595685"/>
              <a:gd name="connsiteY4" fmla="*/ 684255 h 5484855"/>
              <a:gd name="connsiteX5" fmla="*/ 12067674 w 13595685"/>
              <a:gd name="connsiteY5" fmla="*/ 551908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73189 w 13595685"/>
              <a:gd name="connsiteY3" fmla="*/ 251118 h 5484855"/>
              <a:gd name="connsiteX4" fmla="*/ 10527632 w 13595685"/>
              <a:gd name="connsiteY4" fmla="*/ 684255 h 5484855"/>
              <a:gd name="connsiteX5" fmla="*/ 12067674 w 13595685"/>
              <a:gd name="connsiteY5" fmla="*/ 551908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10527632 w 13595685"/>
              <a:gd name="connsiteY4" fmla="*/ 684255 h 5484855"/>
              <a:gd name="connsiteX5" fmla="*/ 12067674 w 13595685"/>
              <a:gd name="connsiteY5" fmla="*/ 551908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10347158 w 13595685"/>
              <a:gd name="connsiteY4" fmla="*/ 804571 h 5484855"/>
              <a:gd name="connsiteX5" fmla="*/ 12067674 w 13595685"/>
              <a:gd name="connsiteY5" fmla="*/ 551908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10347158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10347158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10347158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9974179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9974179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9974179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1828897 h 5233834"/>
              <a:gd name="connsiteX1" fmla="*/ 2461461 w 13595685"/>
              <a:gd name="connsiteY1" fmla="*/ 116904 h 5233834"/>
              <a:gd name="connsiteX2" fmla="*/ 5618747 w 13595685"/>
              <a:gd name="connsiteY2" fmla="*/ 505424 h 5233834"/>
              <a:gd name="connsiteX3" fmla="*/ 8001000 w 13595685"/>
              <a:gd name="connsiteY3" fmla="*/ 97 h 5233834"/>
              <a:gd name="connsiteX4" fmla="*/ 9974179 w 13595685"/>
              <a:gd name="connsiteY4" fmla="*/ 553550 h 5233834"/>
              <a:gd name="connsiteX5" fmla="*/ 11827043 w 13595685"/>
              <a:gd name="connsiteY5" fmla="*/ 132444 h 5233834"/>
              <a:gd name="connsiteX6" fmla="*/ 13595685 w 13595685"/>
              <a:gd name="connsiteY6" fmla="*/ 1925150 h 5233834"/>
              <a:gd name="connsiteX7" fmla="*/ 13126453 w 13595685"/>
              <a:gd name="connsiteY7" fmla="*/ 5233834 h 5233834"/>
              <a:gd name="connsiteX8" fmla="*/ 0 w 13595685"/>
              <a:gd name="connsiteY8" fmla="*/ 5053360 h 5233834"/>
              <a:gd name="connsiteX9" fmla="*/ 216569 w 13595685"/>
              <a:gd name="connsiteY9" fmla="*/ 1828897 h 523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95685" h="5233834">
                <a:moveTo>
                  <a:pt x="216569" y="1828897"/>
                </a:moveTo>
                <a:cubicBezTo>
                  <a:pt x="671764" y="988692"/>
                  <a:pt x="1561098" y="337483"/>
                  <a:pt x="2461461" y="116904"/>
                </a:cubicBezTo>
                <a:cubicBezTo>
                  <a:pt x="3361824" y="-103675"/>
                  <a:pt x="4695491" y="524892"/>
                  <a:pt x="5618747" y="505424"/>
                </a:cubicBezTo>
                <a:cubicBezTo>
                  <a:pt x="6542003" y="485956"/>
                  <a:pt x="7275095" y="-7924"/>
                  <a:pt x="8001000" y="97"/>
                </a:cubicBezTo>
                <a:cubicBezTo>
                  <a:pt x="8726905" y="8118"/>
                  <a:pt x="9336505" y="447271"/>
                  <a:pt x="9974179" y="553550"/>
                </a:cubicBezTo>
                <a:cubicBezTo>
                  <a:pt x="10611853" y="659829"/>
                  <a:pt x="11163301" y="108381"/>
                  <a:pt x="11827043" y="132444"/>
                </a:cubicBezTo>
                <a:cubicBezTo>
                  <a:pt x="12490785" y="156507"/>
                  <a:pt x="13419222" y="1102992"/>
                  <a:pt x="13595685" y="1925150"/>
                </a:cubicBezTo>
                <a:lnTo>
                  <a:pt x="13126453" y="5233834"/>
                </a:lnTo>
                <a:lnTo>
                  <a:pt x="0" y="5053360"/>
                </a:lnTo>
                <a:lnTo>
                  <a:pt x="216569" y="1828897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D680A2A-ACE2-4894-8D9E-CEDD28A101FD}"/>
              </a:ext>
            </a:extLst>
          </p:cNvPr>
          <p:cNvSpPr/>
          <p:nvPr/>
        </p:nvSpPr>
        <p:spPr>
          <a:xfrm>
            <a:off x="1503201" y="2492706"/>
            <a:ext cx="2120249" cy="873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4F2162B-B22B-4B40-9B61-63CA95D2A836}"/>
              </a:ext>
            </a:extLst>
          </p:cNvPr>
          <p:cNvSpPr/>
          <p:nvPr/>
        </p:nvSpPr>
        <p:spPr>
          <a:xfrm>
            <a:off x="9219469" y="1903598"/>
            <a:ext cx="1814792" cy="5575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0507F21-8361-4812-944D-21855E788CE9}"/>
              </a:ext>
            </a:extLst>
          </p:cNvPr>
          <p:cNvSpPr/>
          <p:nvPr/>
        </p:nvSpPr>
        <p:spPr>
          <a:xfrm>
            <a:off x="5056001" y="2027573"/>
            <a:ext cx="1589157" cy="4511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3B2AEA0-23F2-4B77-8390-7D65BEC00752}"/>
              </a:ext>
            </a:extLst>
          </p:cNvPr>
          <p:cNvSpPr/>
          <p:nvPr/>
        </p:nvSpPr>
        <p:spPr>
          <a:xfrm>
            <a:off x="7795532" y="1780241"/>
            <a:ext cx="1350813" cy="5575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Freeform: Shape 365">
            <a:extLst>
              <a:ext uri="{FF2B5EF4-FFF2-40B4-BE49-F238E27FC236}">
                <a16:creationId xmlns:a16="http://schemas.microsoft.com/office/drawing/2014/main" id="{B7DE177D-C6E5-47F9-8BFD-C082274A57D1}"/>
              </a:ext>
            </a:extLst>
          </p:cNvPr>
          <p:cNvSpPr/>
          <p:nvPr/>
        </p:nvSpPr>
        <p:spPr>
          <a:xfrm>
            <a:off x="618047" y="-763036"/>
            <a:ext cx="8789292" cy="2256949"/>
          </a:xfrm>
          <a:custGeom>
            <a:avLst/>
            <a:gdLst>
              <a:gd name="connsiteX0" fmla="*/ 0 w 5276850"/>
              <a:gd name="connsiteY0" fmla="*/ 504825 h 1524000"/>
              <a:gd name="connsiteX1" fmla="*/ 1152525 w 5276850"/>
              <a:gd name="connsiteY1" fmla="*/ 1524000 h 1524000"/>
              <a:gd name="connsiteX2" fmla="*/ 5000625 w 5276850"/>
              <a:gd name="connsiteY2" fmla="*/ 819150 h 1524000"/>
              <a:gd name="connsiteX3" fmla="*/ 5276850 w 5276850"/>
              <a:gd name="connsiteY3" fmla="*/ 0 h 1524000"/>
              <a:gd name="connsiteX4" fmla="*/ 0 w 5276850"/>
              <a:gd name="connsiteY4" fmla="*/ 504825 h 1524000"/>
              <a:gd name="connsiteX0" fmla="*/ 0 w 5819775"/>
              <a:gd name="connsiteY0" fmla="*/ 0 h 1543050"/>
              <a:gd name="connsiteX1" fmla="*/ 1695450 w 5819775"/>
              <a:gd name="connsiteY1" fmla="*/ 1543050 h 1543050"/>
              <a:gd name="connsiteX2" fmla="*/ 5543550 w 5819775"/>
              <a:gd name="connsiteY2" fmla="*/ 838200 h 1543050"/>
              <a:gd name="connsiteX3" fmla="*/ 5819775 w 5819775"/>
              <a:gd name="connsiteY3" fmla="*/ 19050 h 1543050"/>
              <a:gd name="connsiteX4" fmla="*/ 0 w 5819775"/>
              <a:gd name="connsiteY4" fmla="*/ 0 h 1543050"/>
              <a:gd name="connsiteX0" fmla="*/ 0 w 6191250"/>
              <a:gd name="connsiteY0" fmla="*/ 152400 h 1695450"/>
              <a:gd name="connsiteX1" fmla="*/ 1695450 w 6191250"/>
              <a:gd name="connsiteY1" fmla="*/ 1695450 h 1695450"/>
              <a:gd name="connsiteX2" fmla="*/ 5543550 w 6191250"/>
              <a:gd name="connsiteY2" fmla="*/ 990600 h 1695450"/>
              <a:gd name="connsiteX3" fmla="*/ 6191250 w 6191250"/>
              <a:gd name="connsiteY3" fmla="*/ 0 h 1695450"/>
              <a:gd name="connsiteX4" fmla="*/ 0 w 6191250"/>
              <a:gd name="connsiteY4" fmla="*/ 152400 h 1695450"/>
              <a:gd name="connsiteX0" fmla="*/ 0 w 6601419"/>
              <a:gd name="connsiteY0" fmla="*/ 152400 h 1717395"/>
              <a:gd name="connsiteX1" fmla="*/ 1695450 w 6601419"/>
              <a:gd name="connsiteY1" fmla="*/ 1695450 h 1717395"/>
              <a:gd name="connsiteX2" fmla="*/ 5543550 w 6601419"/>
              <a:gd name="connsiteY2" fmla="*/ 990600 h 1717395"/>
              <a:gd name="connsiteX3" fmla="*/ 6191250 w 6601419"/>
              <a:gd name="connsiteY3" fmla="*/ 0 h 1717395"/>
              <a:gd name="connsiteX4" fmla="*/ 0 w 6601419"/>
              <a:gd name="connsiteY4" fmla="*/ 152400 h 1717395"/>
              <a:gd name="connsiteX0" fmla="*/ 200953 w 6802372"/>
              <a:gd name="connsiteY0" fmla="*/ 152400 h 1717395"/>
              <a:gd name="connsiteX1" fmla="*/ 1896403 w 6802372"/>
              <a:gd name="connsiteY1" fmla="*/ 1695450 h 1717395"/>
              <a:gd name="connsiteX2" fmla="*/ 5744503 w 6802372"/>
              <a:gd name="connsiteY2" fmla="*/ 990600 h 1717395"/>
              <a:gd name="connsiteX3" fmla="*/ 6392203 w 6802372"/>
              <a:gd name="connsiteY3" fmla="*/ 0 h 1717395"/>
              <a:gd name="connsiteX4" fmla="*/ 200953 w 6802372"/>
              <a:gd name="connsiteY4" fmla="*/ 152400 h 1717395"/>
              <a:gd name="connsiteX0" fmla="*/ 204606 w 6874553"/>
              <a:gd name="connsiteY0" fmla="*/ 152400 h 1733708"/>
              <a:gd name="connsiteX1" fmla="*/ 1900056 w 6874553"/>
              <a:gd name="connsiteY1" fmla="*/ 1695450 h 1733708"/>
              <a:gd name="connsiteX2" fmla="*/ 6000819 w 6874553"/>
              <a:gd name="connsiteY2" fmla="*/ 1159042 h 1733708"/>
              <a:gd name="connsiteX3" fmla="*/ 6395856 w 6874553"/>
              <a:gd name="connsiteY3" fmla="*/ 0 h 1733708"/>
              <a:gd name="connsiteX4" fmla="*/ 204606 w 6874553"/>
              <a:gd name="connsiteY4" fmla="*/ 152400 h 1733708"/>
              <a:gd name="connsiteX0" fmla="*/ 204606 w 7538781"/>
              <a:gd name="connsiteY0" fmla="*/ 0 h 1577942"/>
              <a:gd name="connsiteX1" fmla="*/ 1900056 w 7538781"/>
              <a:gd name="connsiteY1" fmla="*/ 1543050 h 1577942"/>
              <a:gd name="connsiteX2" fmla="*/ 6000819 w 7538781"/>
              <a:gd name="connsiteY2" fmla="*/ 1006642 h 1577942"/>
              <a:gd name="connsiteX3" fmla="*/ 7214003 w 7538781"/>
              <a:gd name="connsiteY3" fmla="*/ 196516 h 1577942"/>
              <a:gd name="connsiteX4" fmla="*/ 204606 w 7538781"/>
              <a:gd name="connsiteY4" fmla="*/ 0 h 1577942"/>
              <a:gd name="connsiteX0" fmla="*/ 208011 w 7581375"/>
              <a:gd name="connsiteY0" fmla="*/ 0 h 1577942"/>
              <a:gd name="connsiteX1" fmla="*/ 1903461 w 7581375"/>
              <a:gd name="connsiteY1" fmla="*/ 1543050 h 1577942"/>
              <a:gd name="connsiteX2" fmla="*/ 6232824 w 7581375"/>
              <a:gd name="connsiteY2" fmla="*/ 1006642 h 1577942"/>
              <a:gd name="connsiteX3" fmla="*/ 7217408 w 7581375"/>
              <a:gd name="connsiteY3" fmla="*/ 196516 h 1577942"/>
              <a:gd name="connsiteX4" fmla="*/ 208011 w 7581375"/>
              <a:gd name="connsiteY4" fmla="*/ 0 h 1577942"/>
              <a:gd name="connsiteX0" fmla="*/ 212824 w 7587541"/>
              <a:gd name="connsiteY0" fmla="*/ 0 h 1486918"/>
              <a:gd name="connsiteX1" fmla="*/ 1860147 w 7587541"/>
              <a:gd name="connsiteY1" fmla="*/ 1446797 h 1486918"/>
              <a:gd name="connsiteX2" fmla="*/ 6237637 w 7587541"/>
              <a:gd name="connsiteY2" fmla="*/ 1006642 h 1486918"/>
              <a:gd name="connsiteX3" fmla="*/ 7222221 w 7587541"/>
              <a:gd name="connsiteY3" fmla="*/ 196516 h 1486918"/>
              <a:gd name="connsiteX4" fmla="*/ 212824 w 7587541"/>
              <a:gd name="connsiteY4" fmla="*/ 0 h 1486918"/>
              <a:gd name="connsiteX0" fmla="*/ 212824 w 7562832"/>
              <a:gd name="connsiteY0" fmla="*/ 0 h 1574684"/>
              <a:gd name="connsiteX1" fmla="*/ 1860147 w 7562832"/>
              <a:gd name="connsiteY1" fmla="*/ 1446797 h 1574684"/>
              <a:gd name="connsiteX2" fmla="*/ 2783539 w 7562832"/>
              <a:gd name="connsiteY2" fmla="*/ 1452846 h 1574684"/>
              <a:gd name="connsiteX3" fmla="*/ 6237637 w 7562832"/>
              <a:gd name="connsiteY3" fmla="*/ 1006642 h 1574684"/>
              <a:gd name="connsiteX4" fmla="*/ 7222221 w 7562832"/>
              <a:gd name="connsiteY4" fmla="*/ 196516 h 1574684"/>
              <a:gd name="connsiteX5" fmla="*/ 212824 w 7562832"/>
              <a:gd name="connsiteY5" fmla="*/ 0 h 1574684"/>
              <a:gd name="connsiteX0" fmla="*/ 169709 w 7516687"/>
              <a:gd name="connsiteY0" fmla="*/ 0 h 1615509"/>
              <a:gd name="connsiteX1" fmla="*/ 1817032 w 7516687"/>
              <a:gd name="connsiteY1" fmla="*/ 1446797 h 1615509"/>
              <a:gd name="connsiteX2" fmla="*/ 2860739 w 7516687"/>
              <a:gd name="connsiteY2" fmla="*/ 1537067 h 1615509"/>
              <a:gd name="connsiteX3" fmla="*/ 6194522 w 7516687"/>
              <a:gd name="connsiteY3" fmla="*/ 1006642 h 1615509"/>
              <a:gd name="connsiteX4" fmla="*/ 7179106 w 7516687"/>
              <a:gd name="connsiteY4" fmla="*/ 196516 h 1615509"/>
              <a:gd name="connsiteX5" fmla="*/ 169709 w 7516687"/>
              <a:gd name="connsiteY5" fmla="*/ 0 h 1615509"/>
              <a:gd name="connsiteX0" fmla="*/ 168903 w 7515881"/>
              <a:gd name="connsiteY0" fmla="*/ 0 h 2048844"/>
              <a:gd name="connsiteX1" fmla="*/ 1828258 w 7515881"/>
              <a:gd name="connsiteY1" fmla="*/ 1988218 h 2048844"/>
              <a:gd name="connsiteX2" fmla="*/ 2859933 w 7515881"/>
              <a:gd name="connsiteY2" fmla="*/ 1537067 h 2048844"/>
              <a:gd name="connsiteX3" fmla="*/ 6193716 w 7515881"/>
              <a:gd name="connsiteY3" fmla="*/ 1006642 h 2048844"/>
              <a:gd name="connsiteX4" fmla="*/ 7178300 w 7515881"/>
              <a:gd name="connsiteY4" fmla="*/ 196516 h 2048844"/>
              <a:gd name="connsiteX5" fmla="*/ 168903 w 7515881"/>
              <a:gd name="connsiteY5" fmla="*/ 0 h 2048844"/>
              <a:gd name="connsiteX0" fmla="*/ 172365 w 7511372"/>
              <a:gd name="connsiteY0" fmla="*/ 0 h 2044265"/>
              <a:gd name="connsiteX1" fmla="*/ 1831720 w 7511372"/>
              <a:gd name="connsiteY1" fmla="*/ 1988218 h 2044265"/>
              <a:gd name="connsiteX2" fmla="*/ 3188247 w 7511372"/>
              <a:gd name="connsiteY2" fmla="*/ 1500973 h 2044265"/>
              <a:gd name="connsiteX3" fmla="*/ 6197178 w 7511372"/>
              <a:gd name="connsiteY3" fmla="*/ 1006642 h 2044265"/>
              <a:gd name="connsiteX4" fmla="*/ 7181762 w 7511372"/>
              <a:gd name="connsiteY4" fmla="*/ 196516 h 2044265"/>
              <a:gd name="connsiteX5" fmla="*/ 172365 w 7511372"/>
              <a:gd name="connsiteY5" fmla="*/ 0 h 2044265"/>
              <a:gd name="connsiteX0" fmla="*/ 172365 w 7511372"/>
              <a:gd name="connsiteY0" fmla="*/ 0 h 2032409"/>
              <a:gd name="connsiteX1" fmla="*/ 1831720 w 7511372"/>
              <a:gd name="connsiteY1" fmla="*/ 1988218 h 2032409"/>
              <a:gd name="connsiteX2" fmla="*/ 3188247 w 7511372"/>
              <a:gd name="connsiteY2" fmla="*/ 1392688 h 2032409"/>
              <a:gd name="connsiteX3" fmla="*/ 6197178 w 7511372"/>
              <a:gd name="connsiteY3" fmla="*/ 1006642 h 2032409"/>
              <a:gd name="connsiteX4" fmla="*/ 7181762 w 7511372"/>
              <a:gd name="connsiteY4" fmla="*/ 196516 h 2032409"/>
              <a:gd name="connsiteX5" fmla="*/ 172365 w 7511372"/>
              <a:gd name="connsiteY5" fmla="*/ 0 h 2032409"/>
              <a:gd name="connsiteX0" fmla="*/ 446747 w 7785754"/>
              <a:gd name="connsiteY0" fmla="*/ 0 h 1992049"/>
              <a:gd name="connsiteX1" fmla="*/ 863810 w 7785754"/>
              <a:gd name="connsiteY1" fmla="*/ 1055804 h 1992049"/>
              <a:gd name="connsiteX2" fmla="*/ 2106102 w 7785754"/>
              <a:gd name="connsiteY2" fmla="*/ 1988218 h 1992049"/>
              <a:gd name="connsiteX3" fmla="*/ 3462629 w 7785754"/>
              <a:gd name="connsiteY3" fmla="*/ 1392688 h 1992049"/>
              <a:gd name="connsiteX4" fmla="*/ 6471560 w 7785754"/>
              <a:gd name="connsiteY4" fmla="*/ 1006642 h 1992049"/>
              <a:gd name="connsiteX5" fmla="*/ 7456144 w 7785754"/>
              <a:gd name="connsiteY5" fmla="*/ 196516 h 1992049"/>
              <a:gd name="connsiteX6" fmla="*/ 446747 w 7785754"/>
              <a:gd name="connsiteY6" fmla="*/ 0 h 1992049"/>
              <a:gd name="connsiteX0" fmla="*/ 476696 w 7815703"/>
              <a:gd name="connsiteY0" fmla="*/ 0 h 2027979"/>
              <a:gd name="connsiteX1" fmla="*/ 761411 w 7815703"/>
              <a:gd name="connsiteY1" fmla="*/ 1753635 h 2027979"/>
              <a:gd name="connsiteX2" fmla="*/ 2136051 w 7815703"/>
              <a:gd name="connsiteY2" fmla="*/ 1988218 h 2027979"/>
              <a:gd name="connsiteX3" fmla="*/ 3492578 w 7815703"/>
              <a:gd name="connsiteY3" fmla="*/ 1392688 h 2027979"/>
              <a:gd name="connsiteX4" fmla="*/ 6501509 w 7815703"/>
              <a:gd name="connsiteY4" fmla="*/ 1006642 h 2027979"/>
              <a:gd name="connsiteX5" fmla="*/ 7486093 w 7815703"/>
              <a:gd name="connsiteY5" fmla="*/ 196516 h 2027979"/>
              <a:gd name="connsiteX6" fmla="*/ 476696 w 7815703"/>
              <a:gd name="connsiteY6" fmla="*/ 0 h 2027979"/>
              <a:gd name="connsiteX0" fmla="*/ 766476 w 7323430"/>
              <a:gd name="connsiteY0" fmla="*/ 0 h 2268611"/>
              <a:gd name="connsiteX1" fmla="*/ 269138 w 7323430"/>
              <a:gd name="connsiteY1" fmla="*/ 1994267 h 2268611"/>
              <a:gd name="connsiteX2" fmla="*/ 1643778 w 7323430"/>
              <a:gd name="connsiteY2" fmla="*/ 2228850 h 2268611"/>
              <a:gd name="connsiteX3" fmla="*/ 3000305 w 7323430"/>
              <a:gd name="connsiteY3" fmla="*/ 1633320 h 2268611"/>
              <a:gd name="connsiteX4" fmla="*/ 6009236 w 7323430"/>
              <a:gd name="connsiteY4" fmla="*/ 1247274 h 2268611"/>
              <a:gd name="connsiteX5" fmla="*/ 6993820 w 7323430"/>
              <a:gd name="connsiteY5" fmla="*/ 437148 h 2268611"/>
              <a:gd name="connsiteX6" fmla="*/ 766476 w 7323430"/>
              <a:gd name="connsiteY6" fmla="*/ 0 h 2268611"/>
              <a:gd name="connsiteX0" fmla="*/ 459905 w 7871101"/>
              <a:gd name="connsiteY0" fmla="*/ 0 h 2437053"/>
              <a:gd name="connsiteX1" fmla="*/ 816809 w 7871101"/>
              <a:gd name="connsiteY1" fmla="*/ 2162709 h 2437053"/>
              <a:gd name="connsiteX2" fmla="*/ 2191449 w 7871101"/>
              <a:gd name="connsiteY2" fmla="*/ 2397292 h 2437053"/>
              <a:gd name="connsiteX3" fmla="*/ 3547976 w 7871101"/>
              <a:gd name="connsiteY3" fmla="*/ 1801762 h 2437053"/>
              <a:gd name="connsiteX4" fmla="*/ 6556907 w 7871101"/>
              <a:gd name="connsiteY4" fmla="*/ 1415716 h 2437053"/>
              <a:gd name="connsiteX5" fmla="*/ 7541491 w 7871101"/>
              <a:gd name="connsiteY5" fmla="*/ 605590 h 2437053"/>
              <a:gd name="connsiteX6" fmla="*/ 459905 w 7871101"/>
              <a:gd name="connsiteY6" fmla="*/ 0 h 2437053"/>
              <a:gd name="connsiteX0" fmla="*/ 459905 w 7871101"/>
              <a:gd name="connsiteY0" fmla="*/ 0 h 2464079"/>
              <a:gd name="connsiteX1" fmla="*/ 816809 w 7871101"/>
              <a:gd name="connsiteY1" fmla="*/ 2162709 h 2464079"/>
              <a:gd name="connsiteX2" fmla="*/ 2395986 w 7871101"/>
              <a:gd name="connsiteY2" fmla="*/ 2433387 h 2464079"/>
              <a:gd name="connsiteX3" fmla="*/ 3547976 w 7871101"/>
              <a:gd name="connsiteY3" fmla="*/ 1801762 h 2464079"/>
              <a:gd name="connsiteX4" fmla="*/ 6556907 w 7871101"/>
              <a:gd name="connsiteY4" fmla="*/ 1415716 h 2464079"/>
              <a:gd name="connsiteX5" fmla="*/ 7541491 w 7871101"/>
              <a:gd name="connsiteY5" fmla="*/ 605590 h 2464079"/>
              <a:gd name="connsiteX6" fmla="*/ 459905 w 7871101"/>
              <a:gd name="connsiteY6" fmla="*/ 0 h 2464079"/>
              <a:gd name="connsiteX0" fmla="*/ 174047 w 10857833"/>
              <a:gd name="connsiteY0" fmla="*/ 0 h 2115163"/>
              <a:gd name="connsiteX1" fmla="*/ 3803541 w 10857833"/>
              <a:gd name="connsiteY1" fmla="*/ 1813793 h 2115163"/>
              <a:gd name="connsiteX2" fmla="*/ 5382718 w 10857833"/>
              <a:gd name="connsiteY2" fmla="*/ 2084471 h 2115163"/>
              <a:gd name="connsiteX3" fmla="*/ 6534708 w 10857833"/>
              <a:gd name="connsiteY3" fmla="*/ 1452846 h 2115163"/>
              <a:gd name="connsiteX4" fmla="*/ 9543639 w 10857833"/>
              <a:gd name="connsiteY4" fmla="*/ 1066800 h 2115163"/>
              <a:gd name="connsiteX5" fmla="*/ 10528223 w 10857833"/>
              <a:gd name="connsiteY5" fmla="*/ 256674 h 2115163"/>
              <a:gd name="connsiteX6" fmla="*/ 174047 w 10857833"/>
              <a:gd name="connsiteY6" fmla="*/ 0 h 2115163"/>
              <a:gd name="connsiteX0" fmla="*/ 209786 w 10893572"/>
              <a:gd name="connsiteY0" fmla="*/ 0 h 2097272"/>
              <a:gd name="connsiteX1" fmla="*/ 2948943 w 10893572"/>
              <a:gd name="connsiteY1" fmla="*/ 1729571 h 2097272"/>
              <a:gd name="connsiteX2" fmla="*/ 5418457 w 10893572"/>
              <a:gd name="connsiteY2" fmla="*/ 2084471 h 2097272"/>
              <a:gd name="connsiteX3" fmla="*/ 6570447 w 10893572"/>
              <a:gd name="connsiteY3" fmla="*/ 1452846 h 2097272"/>
              <a:gd name="connsiteX4" fmla="*/ 9579378 w 10893572"/>
              <a:gd name="connsiteY4" fmla="*/ 1066800 h 2097272"/>
              <a:gd name="connsiteX5" fmla="*/ 10563962 w 10893572"/>
              <a:gd name="connsiteY5" fmla="*/ 256674 h 2097272"/>
              <a:gd name="connsiteX6" fmla="*/ 209786 w 10893572"/>
              <a:gd name="connsiteY6" fmla="*/ 0 h 2097272"/>
              <a:gd name="connsiteX0" fmla="*/ 223272 w 10907058"/>
              <a:gd name="connsiteY0" fmla="*/ 0 h 2097272"/>
              <a:gd name="connsiteX1" fmla="*/ 2962429 w 10907058"/>
              <a:gd name="connsiteY1" fmla="*/ 1729571 h 2097272"/>
              <a:gd name="connsiteX2" fmla="*/ 5431943 w 10907058"/>
              <a:gd name="connsiteY2" fmla="*/ 2084471 h 2097272"/>
              <a:gd name="connsiteX3" fmla="*/ 6583933 w 10907058"/>
              <a:gd name="connsiteY3" fmla="*/ 1452846 h 2097272"/>
              <a:gd name="connsiteX4" fmla="*/ 9592864 w 10907058"/>
              <a:gd name="connsiteY4" fmla="*/ 1066800 h 2097272"/>
              <a:gd name="connsiteX5" fmla="*/ 10577448 w 10907058"/>
              <a:gd name="connsiteY5" fmla="*/ 256674 h 2097272"/>
              <a:gd name="connsiteX6" fmla="*/ 223272 w 10907058"/>
              <a:gd name="connsiteY6" fmla="*/ 0 h 2097272"/>
              <a:gd name="connsiteX0" fmla="*/ 223272 w 10907058"/>
              <a:gd name="connsiteY0" fmla="*/ 0 h 2089641"/>
              <a:gd name="connsiteX1" fmla="*/ 2962429 w 10907058"/>
              <a:gd name="connsiteY1" fmla="*/ 1729571 h 2089641"/>
              <a:gd name="connsiteX2" fmla="*/ 5431943 w 10907058"/>
              <a:gd name="connsiteY2" fmla="*/ 2084471 h 2089641"/>
              <a:gd name="connsiteX3" fmla="*/ 6583933 w 10907058"/>
              <a:gd name="connsiteY3" fmla="*/ 1452846 h 2089641"/>
              <a:gd name="connsiteX4" fmla="*/ 9592864 w 10907058"/>
              <a:gd name="connsiteY4" fmla="*/ 1066800 h 2089641"/>
              <a:gd name="connsiteX5" fmla="*/ 10577448 w 10907058"/>
              <a:gd name="connsiteY5" fmla="*/ 256674 h 2089641"/>
              <a:gd name="connsiteX6" fmla="*/ 223272 w 10907058"/>
              <a:gd name="connsiteY6" fmla="*/ 0 h 2089641"/>
              <a:gd name="connsiteX0" fmla="*/ 223272 w 10907058"/>
              <a:gd name="connsiteY0" fmla="*/ 0 h 2089641"/>
              <a:gd name="connsiteX1" fmla="*/ 2962429 w 10907058"/>
              <a:gd name="connsiteY1" fmla="*/ 1729571 h 2089641"/>
              <a:gd name="connsiteX2" fmla="*/ 5431943 w 10907058"/>
              <a:gd name="connsiteY2" fmla="*/ 2084471 h 2089641"/>
              <a:gd name="connsiteX3" fmla="*/ 6583933 w 10907058"/>
              <a:gd name="connsiteY3" fmla="*/ 1452846 h 2089641"/>
              <a:gd name="connsiteX4" fmla="*/ 9592864 w 10907058"/>
              <a:gd name="connsiteY4" fmla="*/ 1066800 h 2089641"/>
              <a:gd name="connsiteX5" fmla="*/ 10577448 w 10907058"/>
              <a:gd name="connsiteY5" fmla="*/ 256674 h 2089641"/>
              <a:gd name="connsiteX6" fmla="*/ 223272 w 10907058"/>
              <a:gd name="connsiteY6" fmla="*/ 0 h 2089641"/>
              <a:gd name="connsiteX0" fmla="*/ 223272 w 10907058"/>
              <a:gd name="connsiteY0" fmla="*/ 0 h 2090819"/>
              <a:gd name="connsiteX1" fmla="*/ 2962429 w 10907058"/>
              <a:gd name="connsiteY1" fmla="*/ 1729571 h 2090819"/>
              <a:gd name="connsiteX2" fmla="*/ 5431943 w 10907058"/>
              <a:gd name="connsiteY2" fmla="*/ 2084471 h 2090819"/>
              <a:gd name="connsiteX3" fmla="*/ 6583933 w 10907058"/>
              <a:gd name="connsiteY3" fmla="*/ 1452846 h 2090819"/>
              <a:gd name="connsiteX4" fmla="*/ 9592864 w 10907058"/>
              <a:gd name="connsiteY4" fmla="*/ 1066800 h 2090819"/>
              <a:gd name="connsiteX5" fmla="*/ 10577448 w 10907058"/>
              <a:gd name="connsiteY5" fmla="*/ 256674 h 2090819"/>
              <a:gd name="connsiteX6" fmla="*/ 223272 w 10907058"/>
              <a:gd name="connsiteY6" fmla="*/ 0 h 2090819"/>
              <a:gd name="connsiteX0" fmla="*/ 258052 w 10388385"/>
              <a:gd name="connsiteY0" fmla="*/ 0 h 2199103"/>
              <a:gd name="connsiteX1" fmla="*/ 2443756 w 10388385"/>
              <a:gd name="connsiteY1" fmla="*/ 1837855 h 2199103"/>
              <a:gd name="connsiteX2" fmla="*/ 4913270 w 10388385"/>
              <a:gd name="connsiteY2" fmla="*/ 2192755 h 2199103"/>
              <a:gd name="connsiteX3" fmla="*/ 6065260 w 10388385"/>
              <a:gd name="connsiteY3" fmla="*/ 1561130 h 2199103"/>
              <a:gd name="connsiteX4" fmla="*/ 9074191 w 10388385"/>
              <a:gd name="connsiteY4" fmla="*/ 1175084 h 2199103"/>
              <a:gd name="connsiteX5" fmla="*/ 10058775 w 10388385"/>
              <a:gd name="connsiteY5" fmla="*/ 364958 h 2199103"/>
              <a:gd name="connsiteX6" fmla="*/ 258052 w 10388385"/>
              <a:gd name="connsiteY6" fmla="*/ 0 h 2199103"/>
              <a:gd name="connsiteX0" fmla="*/ 258052 w 10388385"/>
              <a:gd name="connsiteY0" fmla="*/ 0 h 2106517"/>
              <a:gd name="connsiteX1" fmla="*/ 2443756 w 10388385"/>
              <a:gd name="connsiteY1" fmla="*/ 1837855 h 2106517"/>
              <a:gd name="connsiteX2" fmla="*/ 5033586 w 10388385"/>
              <a:gd name="connsiteY2" fmla="*/ 2096502 h 2106517"/>
              <a:gd name="connsiteX3" fmla="*/ 6065260 w 10388385"/>
              <a:gd name="connsiteY3" fmla="*/ 1561130 h 2106517"/>
              <a:gd name="connsiteX4" fmla="*/ 9074191 w 10388385"/>
              <a:gd name="connsiteY4" fmla="*/ 1175084 h 2106517"/>
              <a:gd name="connsiteX5" fmla="*/ 10058775 w 10388385"/>
              <a:gd name="connsiteY5" fmla="*/ 364958 h 2106517"/>
              <a:gd name="connsiteX6" fmla="*/ 258052 w 10388385"/>
              <a:gd name="connsiteY6" fmla="*/ 0 h 2106517"/>
              <a:gd name="connsiteX0" fmla="*/ 258052 w 10377941"/>
              <a:gd name="connsiteY0" fmla="*/ 0 h 2102275"/>
              <a:gd name="connsiteX1" fmla="*/ 2443756 w 10377941"/>
              <a:gd name="connsiteY1" fmla="*/ 1837855 h 2102275"/>
              <a:gd name="connsiteX2" fmla="*/ 5033586 w 10377941"/>
              <a:gd name="connsiteY2" fmla="*/ 2096502 h 2102275"/>
              <a:gd name="connsiteX3" fmla="*/ 6510428 w 10377941"/>
              <a:gd name="connsiteY3" fmla="*/ 1645351 h 2102275"/>
              <a:gd name="connsiteX4" fmla="*/ 9074191 w 10377941"/>
              <a:gd name="connsiteY4" fmla="*/ 1175084 h 2102275"/>
              <a:gd name="connsiteX5" fmla="*/ 10058775 w 10377941"/>
              <a:gd name="connsiteY5" fmla="*/ 364958 h 2102275"/>
              <a:gd name="connsiteX6" fmla="*/ 258052 w 10377941"/>
              <a:gd name="connsiteY6" fmla="*/ 0 h 2102275"/>
              <a:gd name="connsiteX0" fmla="*/ 258052 w 10352564"/>
              <a:gd name="connsiteY0" fmla="*/ 0 h 2102275"/>
              <a:gd name="connsiteX1" fmla="*/ 2443756 w 10352564"/>
              <a:gd name="connsiteY1" fmla="*/ 1837855 h 2102275"/>
              <a:gd name="connsiteX2" fmla="*/ 5033586 w 10352564"/>
              <a:gd name="connsiteY2" fmla="*/ 2096502 h 2102275"/>
              <a:gd name="connsiteX3" fmla="*/ 6510428 w 10352564"/>
              <a:gd name="connsiteY3" fmla="*/ 1645351 h 2102275"/>
              <a:gd name="connsiteX4" fmla="*/ 8893717 w 10352564"/>
              <a:gd name="connsiteY4" fmla="*/ 1030705 h 2102275"/>
              <a:gd name="connsiteX5" fmla="*/ 10058775 w 10352564"/>
              <a:gd name="connsiteY5" fmla="*/ 364958 h 2102275"/>
              <a:gd name="connsiteX6" fmla="*/ 258052 w 10352564"/>
              <a:gd name="connsiteY6" fmla="*/ 0 h 2102275"/>
              <a:gd name="connsiteX0" fmla="*/ 258052 w 10235544"/>
              <a:gd name="connsiteY0" fmla="*/ 0 h 2102275"/>
              <a:gd name="connsiteX1" fmla="*/ 2443756 w 10235544"/>
              <a:gd name="connsiteY1" fmla="*/ 1837855 h 2102275"/>
              <a:gd name="connsiteX2" fmla="*/ 5033586 w 10235544"/>
              <a:gd name="connsiteY2" fmla="*/ 2096502 h 2102275"/>
              <a:gd name="connsiteX3" fmla="*/ 6510428 w 10235544"/>
              <a:gd name="connsiteY3" fmla="*/ 1645351 h 2102275"/>
              <a:gd name="connsiteX4" fmla="*/ 8893717 w 10235544"/>
              <a:gd name="connsiteY4" fmla="*/ 1030705 h 2102275"/>
              <a:gd name="connsiteX5" fmla="*/ 9926428 w 10235544"/>
              <a:gd name="connsiteY5" fmla="*/ 232611 h 2102275"/>
              <a:gd name="connsiteX6" fmla="*/ 258052 w 10235544"/>
              <a:gd name="connsiteY6" fmla="*/ 0 h 2102275"/>
              <a:gd name="connsiteX0" fmla="*/ 258052 w 10193385"/>
              <a:gd name="connsiteY0" fmla="*/ 0 h 2102275"/>
              <a:gd name="connsiteX1" fmla="*/ 2443756 w 10193385"/>
              <a:gd name="connsiteY1" fmla="*/ 1837855 h 2102275"/>
              <a:gd name="connsiteX2" fmla="*/ 5033586 w 10193385"/>
              <a:gd name="connsiteY2" fmla="*/ 2096502 h 2102275"/>
              <a:gd name="connsiteX3" fmla="*/ 6510428 w 10193385"/>
              <a:gd name="connsiteY3" fmla="*/ 1645351 h 2102275"/>
              <a:gd name="connsiteX4" fmla="*/ 8893717 w 10193385"/>
              <a:gd name="connsiteY4" fmla="*/ 1030705 h 2102275"/>
              <a:gd name="connsiteX5" fmla="*/ 9878302 w 10193385"/>
              <a:gd name="connsiteY5" fmla="*/ 196516 h 2102275"/>
              <a:gd name="connsiteX6" fmla="*/ 258052 w 10193385"/>
              <a:gd name="connsiteY6" fmla="*/ 0 h 2102275"/>
              <a:gd name="connsiteX0" fmla="*/ 264299 w 10199632"/>
              <a:gd name="connsiteY0" fmla="*/ 0 h 2121505"/>
              <a:gd name="connsiteX1" fmla="*/ 2365782 w 10199632"/>
              <a:gd name="connsiteY1" fmla="*/ 1946139 h 2121505"/>
              <a:gd name="connsiteX2" fmla="*/ 5039833 w 10199632"/>
              <a:gd name="connsiteY2" fmla="*/ 2096502 h 2121505"/>
              <a:gd name="connsiteX3" fmla="*/ 6516675 w 10199632"/>
              <a:gd name="connsiteY3" fmla="*/ 1645351 h 2121505"/>
              <a:gd name="connsiteX4" fmla="*/ 8899964 w 10199632"/>
              <a:gd name="connsiteY4" fmla="*/ 1030705 h 2121505"/>
              <a:gd name="connsiteX5" fmla="*/ 9884549 w 10199632"/>
              <a:gd name="connsiteY5" fmla="*/ 196516 h 2121505"/>
              <a:gd name="connsiteX6" fmla="*/ 264299 w 10199632"/>
              <a:gd name="connsiteY6" fmla="*/ 0 h 2121505"/>
              <a:gd name="connsiteX0" fmla="*/ 264299 w 10199632"/>
              <a:gd name="connsiteY0" fmla="*/ 0 h 2121505"/>
              <a:gd name="connsiteX1" fmla="*/ 2365782 w 10199632"/>
              <a:gd name="connsiteY1" fmla="*/ 1946139 h 2121505"/>
              <a:gd name="connsiteX2" fmla="*/ 5039833 w 10199632"/>
              <a:gd name="connsiteY2" fmla="*/ 2096502 h 2121505"/>
              <a:gd name="connsiteX3" fmla="*/ 6516675 w 10199632"/>
              <a:gd name="connsiteY3" fmla="*/ 1645351 h 2121505"/>
              <a:gd name="connsiteX4" fmla="*/ 8899964 w 10199632"/>
              <a:gd name="connsiteY4" fmla="*/ 1030705 h 2121505"/>
              <a:gd name="connsiteX5" fmla="*/ 9884549 w 10199632"/>
              <a:gd name="connsiteY5" fmla="*/ 196516 h 2121505"/>
              <a:gd name="connsiteX6" fmla="*/ 264299 w 10199632"/>
              <a:gd name="connsiteY6" fmla="*/ 0 h 2121505"/>
              <a:gd name="connsiteX0" fmla="*/ 264299 w 10199094"/>
              <a:gd name="connsiteY0" fmla="*/ 0 h 2128613"/>
              <a:gd name="connsiteX1" fmla="*/ 2365782 w 10199094"/>
              <a:gd name="connsiteY1" fmla="*/ 1946139 h 2128613"/>
              <a:gd name="connsiteX2" fmla="*/ 5039833 w 10199094"/>
              <a:gd name="connsiteY2" fmla="*/ 2096502 h 2128613"/>
              <a:gd name="connsiteX3" fmla="*/ 6540738 w 10199094"/>
              <a:gd name="connsiteY3" fmla="*/ 1549098 h 2128613"/>
              <a:gd name="connsiteX4" fmla="*/ 8899964 w 10199094"/>
              <a:gd name="connsiteY4" fmla="*/ 1030705 h 2128613"/>
              <a:gd name="connsiteX5" fmla="*/ 9884549 w 10199094"/>
              <a:gd name="connsiteY5" fmla="*/ 196516 h 2128613"/>
              <a:gd name="connsiteX6" fmla="*/ 264299 w 10199094"/>
              <a:gd name="connsiteY6" fmla="*/ 0 h 2128613"/>
              <a:gd name="connsiteX0" fmla="*/ 264299 w 10199094"/>
              <a:gd name="connsiteY0" fmla="*/ 0 h 2128613"/>
              <a:gd name="connsiteX1" fmla="*/ 2365782 w 10199094"/>
              <a:gd name="connsiteY1" fmla="*/ 1946139 h 2128613"/>
              <a:gd name="connsiteX2" fmla="*/ 5039833 w 10199094"/>
              <a:gd name="connsiteY2" fmla="*/ 2096502 h 2128613"/>
              <a:gd name="connsiteX3" fmla="*/ 6540738 w 10199094"/>
              <a:gd name="connsiteY3" fmla="*/ 1549098 h 2128613"/>
              <a:gd name="connsiteX4" fmla="*/ 8899964 w 10199094"/>
              <a:gd name="connsiteY4" fmla="*/ 1030705 h 2128613"/>
              <a:gd name="connsiteX5" fmla="*/ 9884549 w 10199094"/>
              <a:gd name="connsiteY5" fmla="*/ 196516 h 2128613"/>
              <a:gd name="connsiteX6" fmla="*/ 264299 w 10199094"/>
              <a:gd name="connsiteY6" fmla="*/ 0 h 2128613"/>
              <a:gd name="connsiteX0" fmla="*/ 264299 w 10199094"/>
              <a:gd name="connsiteY0" fmla="*/ 0 h 2128613"/>
              <a:gd name="connsiteX1" fmla="*/ 2365782 w 10199094"/>
              <a:gd name="connsiteY1" fmla="*/ 1946139 h 2128613"/>
              <a:gd name="connsiteX2" fmla="*/ 5039833 w 10199094"/>
              <a:gd name="connsiteY2" fmla="*/ 2096502 h 2128613"/>
              <a:gd name="connsiteX3" fmla="*/ 6540738 w 10199094"/>
              <a:gd name="connsiteY3" fmla="*/ 1549098 h 2128613"/>
              <a:gd name="connsiteX4" fmla="*/ 8899964 w 10199094"/>
              <a:gd name="connsiteY4" fmla="*/ 1030705 h 2128613"/>
              <a:gd name="connsiteX5" fmla="*/ 9884549 w 10199094"/>
              <a:gd name="connsiteY5" fmla="*/ 196516 h 2128613"/>
              <a:gd name="connsiteX6" fmla="*/ 264299 w 10199094"/>
              <a:gd name="connsiteY6" fmla="*/ 0 h 2128613"/>
              <a:gd name="connsiteX0" fmla="*/ 264299 w 10164034"/>
              <a:gd name="connsiteY0" fmla="*/ 0 h 2128613"/>
              <a:gd name="connsiteX1" fmla="*/ 2365782 w 10164034"/>
              <a:gd name="connsiteY1" fmla="*/ 1946139 h 2128613"/>
              <a:gd name="connsiteX2" fmla="*/ 5039833 w 10164034"/>
              <a:gd name="connsiteY2" fmla="*/ 2096502 h 2128613"/>
              <a:gd name="connsiteX3" fmla="*/ 6540738 w 10164034"/>
              <a:gd name="connsiteY3" fmla="*/ 1549098 h 2128613"/>
              <a:gd name="connsiteX4" fmla="*/ 8635270 w 10164034"/>
              <a:gd name="connsiteY4" fmla="*/ 898358 h 2128613"/>
              <a:gd name="connsiteX5" fmla="*/ 9884549 w 10164034"/>
              <a:gd name="connsiteY5" fmla="*/ 196516 h 2128613"/>
              <a:gd name="connsiteX6" fmla="*/ 264299 w 10164034"/>
              <a:gd name="connsiteY6" fmla="*/ 0 h 2128613"/>
              <a:gd name="connsiteX0" fmla="*/ 264299 w 10129022"/>
              <a:gd name="connsiteY0" fmla="*/ 0 h 2128613"/>
              <a:gd name="connsiteX1" fmla="*/ 2365782 w 10129022"/>
              <a:gd name="connsiteY1" fmla="*/ 1946139 h 2128613"/>
              <a:gd name="connsiteX2" fmla="*/ 5039833 w 10129022"/>
              <a:gd name="connsiteY2" fmla="*/ 2096502 h 2128613"/>
              <a:gd name="connsiteX3" fmla="*/ 6540738 w 10129022"/>
              <a:gd name="connsiteY3" fmla="*/ 1549098 h 2128613"/>
              <a:gd name="connsiteX4" fmla="*/ 8298385 w 10129022"/>
              <a:gd name="connsiteY4" fmla="*/ 874295 h 2128613"/>
              <a:gd name="connsiteX5" fmla="*/ 9884549 w 10129022"/>
              <a:gd name="connsiteY5" fmla="*/ 196516 h 2128613"/>
              <a:gd name="connsiteX6" fmla="*/ 264299 w 10129022"/>
              <a:gd name="connsiteY6" fmla="*/ 0 h 2128613"/>
              <a:gd name="connsiteX0" fmla="*/ 264299 w 8789292"/>
              <a:gd name="connsiteY0" fmla="*/ 128336 h 2256949"/>
              <a:gd name="connsiteX1" fmla="*/ 2365782 w 8789292"/>
              <a:gd name="connsiteY1" fmla="*/ 2074475 h 2256949"/>
              <a:gd name="connsiteX2" fmla="*/ 5039833 w 8789292"/>
              <a:gd name="connsiteY2" fmla="*/ 2224838 h 2256949"/>
              <a:gd name="connsiteX3" fmla="*/ 6540738 w 8789292"/>
              <a:gd name="connsiteY3" fmla="*/ 1677434 h 2256949"/>
              <a:gd name="connsiteX4" fmla="*/ 8298385 w 8789292"/>
              <a:gd name="connsiteY4" fmla="*/ 1002631 h 2256949"/>
              <a:gd name="connsiteX5" fmla="*/ 8308413 w 8789292"/>
              <a:gd name="connsiteY5" fmla="*/ 0 h 2256949"/>
              <a:gd name="connsiteX6" fmla="*/ 264299 w 8789292"/>
              <a:gd name="connsiteY6" fmla="*/ 128336 h 225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9292" h="2256949">
                <a:moveTo>
                  <a:pt x="264299" y="128336"/>
                </a:moveTo>
                <a:cubicBezTo>
                  <a:pt x="-834423" y="271551"/>
                  <a:pt x="1812497" y="1899516"/>
                  <a:pt x="2365782" y="2074475"/>
                </a:cubicBezTo>
                <a:cubicBezTo>
                  <a:pt x="2834846" y="2261466"/>
                  <a:pt x="4344007" y="2291011"/>
                  <a:pt x="5039833" y="2224838"/>
                </a:cubicBezTo>
                <a:cubicBezTo>
                  <a:pt x="5735659" y="2158665"/>
                  <a:pt x="5859282" y="1883141"/>
                  <a:pt x="6540738" y="1677434"/>
                </a:cubicBezTo>
                <a:cubicBezTo>
                  <a:pt x="7270320" y="1435633"/>
                  <a:pt x="8003773" y="1282203"/>
                  <a:pt x="8298385" y="1002631"/>
                </a:cubicBezTo>
                <a:cubicBezTo>
                  <a:pt x="8592997" y="723059"/>
                  <a:pt x="9232338" y="139700"/>
                  <a:pt x="8308413" y="0"/>
                </a:cubicBezTo>
                <a:lnTo>
                  <a:pt x="264299" y="12833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2DBC15-7613-43CF-BA64-E2B03A35C35C}"/>
              </a:ext>
            </a:extLst>
          </p:cNvPr>
          <p:cNvSpPr txBox="1"/>
          <p:nvPr/>
        </p:nvSpPr>
        <p:spPr>
          <a:xfrm>
            <a:off x="3676948" y="6358713"/>
            <a:ext cx="90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Parities</a:t>
            </a:r>
          </a:p>
          <a:p>
            <a:pPr algn="ctr"/>
            <a:r>
              <a:rPr lang="en-US" sz="1200" dirty="0"/>
              <a:t>[NN93, …]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473B74-5F83-41DF-B211-D1E55BDE4B86}"/>
              </a:ext>
            </a:extLst>
          </p:cNvPr>
          <p:cNvSpPr txBox="1"/>
          <p:nvPr/>
        </p:nvSpPr>
        <p:spPr>
          <a:xfrm>
            <a:off x="9352842" y="6358713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Conjunctions</a:t>
            </a:r>
          </a:p>
          <a:p>
            <a:pPr algn="ctr"/>
            <a:r>
              <a:rPr lang="en-US" sz="1200" dirty="0"/>
              <a:t>[NN93, …]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4F249B-DEB6-4798-8552-6D4A20F88197}"/>
              </a:ext>
            </a:extLst>
          </p:cNvPr>
          <p:cNvSpPr txBox="1"/>
          <p:nvPr/>
        </p:nvSpPr>
        <p:spPr>
          <a:xfrm>
            <a:off x="6721223" y="5268027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Width-2 ROBPs</a:t>
            </a:r>
          </a:p>
          <a:p>
            <a:pPr algn="ctr"/>
            <a:r>
              <a:rPr lang="en-US" sz="1200" dirty="0"/>
              <a:t>[SZ95, BDVY13]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D30FCF-4051-481E-BA8B-58F6CCCD73D4}"/>
              </a:ext>
            </a:extLst>
          </p:cNvPr>
          <p:cNvCxnSpPr>
            <a:cxnSpLocks/>
            <a:stCxn id="4" idx="0"/>
            <a:endCxn id="10" idx="2"/>
          </p:cNvCxnSpPr>
          <p:nvPr/>
        </p:nvCxnSpPr>
        <p:spPr>
          <a:xfrm flipV="1">
            <a:off x="4129386" y="5729692"/>
            <a:ext cx="3191912" cy="6290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2510FD-DCEA-4858-881A-658DEF17A8E4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>
          <a:xfrm>
            <a:off x="7321298" y="5729692"/>
            <a:ext cx="2631619" cy="6290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179996A-8609-47BA-B8D8-ECFAB3368505}"/>
              </a:ext>
            </a:extLst>
          </p:cNvPr>
          <p:cNvSpPr txBox="1"/>
          <p:nvPr/>
        </p:nvSpPr>
        <p:spPr>
          <a:xfrm>
            <a:off x="2263227" y="5117741"/>
            <a:ext cx="262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Permutation ROBPs</a:t>
            </a:r>
          </a:p>
          <a:p>
            <a:pPr algn="ctr"/>
            <a:r>
              <a:rPr lang="en-US" sz="1200" dirty="0"/>
              <a:t>[KNP11, De11, Ste12]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85D52DB-D9BD-4BC5-96E1-17D256284A26}"/>
              </a:ext>
            </a:extLst>
          </p:cNvPr>
          <p:cNvCxnSpPr>
            <a:cxnSpLocks/>
            <a:stCxn id="4" idx="0"/>
            <a:endCxn id="19" idx="2"/>
          </p:cNvCxnSpPr>
          <p:nvPr/>
        </p:nvCxnSpPr>
        <p:spPr>
          <a:xfrm flipH="1" flipV="1">
            <a:off x="3573510" y="5579406"/>
            <a:ext cx="555876" cy="7793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017812C-F759-41D3-950E-B0BB6658D86A}"/>
              </a:ext>
            </a:extLst>
          </p:cNvPr>
          <p:cNvSpPr txBox="1"/>
          <p:nvPr/>
        </p:nvSpPr>
        <p:spPr>
          <a:xfrm>
            <a:off x="4974797" y="2107363"/>
            <a:ext cx="1770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ROBPs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2737EC-9949-4D86-932D-EA01AE680C95}"/>
              </a:ext>
            </a:extLst>
          </p:cNvPr>
          <p:cNvSpPr txBox="1"/>
          <p:nvPr/>
        </p:nvSpPr>
        <p:spPr>
          <a:xfrm>
            <a:off x="5284868" y="579082"/>
            <a:ext cx="151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Poly-Width ROBPs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26AF05-7D35-4A51-A59A-DD94D2908C63}"/>
              </a:ext>
            </a:extLst>
          </p:cNvPr>
          <p:cNvSpPr txBox="1"/>
          <p:nvPr/>
        </p:nvSpPr>
        <p:spPr>
          <a:xfrm>
            <a:off x="1421061" y="2624609"/>
            <a:ext cx="2220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O(1)-Accept-Vertex Poly-Width Permutation ROBPs</a:t>
            </a:r>
          </a:p>
          <a:p>
            <a:pPr algn="ctr"/>
            <a:r>
              <a:rPr lang="en-US" sz="1200" dirty="0"/>
              <a:t>[</a:t>
            </a:r>
            <a:r>
              <a:rPr lang="en-US" sz="1200" dirty="0">
                <a:highlight>
                  <a:srgbClr val="FFFF00"/>
                </a:highlight>
              </a:rPr>
              <a:t>upcoming joint work</a:t>
            </a:r>
            <a:r>
              <a:rPr lang="en-US" sz="1200" dirty="0"/>
              <a:t>]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740D770-D895-4EA3-BEB7-437BCA005EBD}"/>
              </a:ext>
            </a:extLst>
          </p:cNvPr>
          <p:cNvCxnSpPr>
            <a:cxnSpLocks/>
            <a:stCxn id="32" idx="2"/>
            <a:endCxn id="19" idx="0"/>
          </p:cNvCxnSpPr>
          <p:nvPr/>
        </p:nvCxnSpPr>
        <p:spPr>
          <a:xfrm>
            <a:off x="2531319" y="3270940"/>
            <a:ext cx="1042191" cy="18468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32C40D7-571A-4F27-9F77-D613D6CB7CF2}"/>
              </a:ext>
            </a:extLst>
          </p:cNvPr>
          <p:cNvCxnSpPr>
            <a:cxnSpLocks/>
            <a:stCxn id="28" idx="2"/>
            <a:endCxn id="19" idx="0"/>
          </p:cNvCxnSpPr>
          <p:nvPr/>
        </p:nvCxnSpPr>
        <p:spPr>
          <a:xfrm flipH="1">
            <a:off x="3573510" y="2384362"/>
            <a:ext cx="2286441" cy="27333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4D456E1-75B4-42C3-AF2A-CEB42CD1124D}"/>
              </a:ext>
            </a:extLst>
          </p:cNvPr>
          <p:cNvSpPr txBox="1"/>
          <p:nvPr/>
        </p:nvSpPr>
        <p:spPr>
          <a:xfrm>
            <a:off x="4581823" y="3808169"/>
            <a:ext cx="1895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Arbitrary-Order Permutation ROBPs</a:t>
            </a:r>
          </a:p>
          <a:p>
            <a:pPr algn="ctr"/>
            <a:r>
              <a:rPr lang="en-US" sz="1200" dirty="0"/>
              <a:t>[CHHL18]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A862AEC-8FA6-4BC5-8B5A-5B0B00F7D3D3}"/>
              </a:ext>
            </a:extLst>
          </p:cNvPr>
          <p:cNvCxnSpPr>
            <a:cxnSpLocks/>
            <a:stCxn id="41" idx="2"/>
            <a:endCxn id="19" idx="0"/>
          </p:cNvCxnSpPr>
          <p:nvPr/>
        </p:nvCxnSpPr>
        <p:spPr>
          <a:xfrm flipH="1">
            <a:off x="3573510" y="4454500"/>
            <a:ext cx="1955878" cy="6632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FDD4CC0-F72F-4DDA-B994-96C8E01FEAF2}"/>
              </a:ext>
            </a:extLst>
          </p:cNvPr>
          <p:cNvSpPr txBox="1"/>
          <p:nvPr/>
        </p:nvSpPr>
        <p:spPr>
          <a:xfrm>
            <a:off x="7250143" y="4560770"/>
            <a:ext cx="2235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Width-2 Arbitrary-Order ROBPs</a:t>
            </a:r>
          </a:p>
          <a:p>
            <a:pPr algn="ctr"/>
            <a:r>
              <a:rPr lang="en-US" sz="1200" dirty="0"/>
              <a:t>[SZ95, BDVY13]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014AE55-E143-4150-B7D9-58C5B9431D9B}"/>
              </a:ext>
            </a:extLst>
          </p:cNvPr>
          <p:cNvCxnSpPr>
            <a:cxnSpLocks/>
            <a:stCxn id="54" idx="2"/>
            <a:endCxn id="10" idx="0"/>
          </p:cNvCxnSpPr>
          <p:nvPr/>
        </p:nvCxnSpPr>
        <p:spPr>
          <a:xfrm flipH="1">
            <a:off x="7321298" y="5022435"/>
            <a:ext cx="1046842" cy="2455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F2A13ADF-6EAC-4F62-A61F-8A60F8770005}"/>
              </a:ext>
            </a:extLst>
          </p:cNvPr>
          <p:cNvSpPr txBox="1"/>
          <p:nvPr/>
        </p:nvSpPr>
        <p:spPr>
          <a:xfrm>
            <a:off x="6330283" y="3507556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Width-3 ROBPs</a:t>
            </a:r>
          </a:p>
          <a:p>
            <a:pPr algn="ctr"/>
            <a:r>
              <a:rPr lang="en-US" sz="1200" dirty="0"/>
              <a:t>[MRT19]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E1E9C5D-746C-46CC-9FCD-A3D6138F60B5}"/>
              </a:ext>
            </a:extLst>
          </p:cNvPr>
          <p:cNvCxnSpPr>
            <a:cxnSpLocks/>
            <a:stCxn id="62" idx="2"/>
            <a:endCxn id="10" idx="0"/>
          </p:cNvCxnSpPr>
          <p:nvPr/>
        </p:nvCxnSpPr>
        <p:spPr>
          <a:xfrm>
            <a:off x="6930358" y="3969221"/>
            <a:ext cx="390940" cy="12988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15A82A1-0AEE-4318-9773-2C498D655AE8}"/>
              </a:ext>
            </a:extLst>
          </p:cNvPr>
          <p:cNvSpPr txBox="1"/>
          <p:nvPr/>
        </p:nvSpPr>
        <p:spPr>
          <a:xfrm>
            <a:off x="6377073" y="2640655"/>
            <a:ext cx="2235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Width-3 Arbitrary-Order ROBPs</a:t>
            </a:r>
          </a:p>
          <a:p>
            <a:pPr algn="ctr"/>
            <a:r>
              <a:rPr lang="en-US" sz="1200" dirty="0"/>
              <a:t>[MRT19]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A0868EB-C8C1-4D48-A2B4-F329A21C9802}"/>
              </a:ext>
            </a:extLst>
          </p:cNvPr>
          <p:cNvCxnSpPr>
            <a:cxnSpLocks/>
            <a:stCxn id="67" idx="2"/>
            <a:endCxn id="62" idx="0"/>
          </p:cNvCxnSpPr>
          <p:nvPr/>
        </p:nvCxnSpPr>
        <p:spPr>
          <a:xfrm flipH="1">
            <a:off x="6930358" y="3102320"/>
            <a:ext cx="564712" cy="405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253E6A8-B961-45F6-B77E-01D12449AE54}"/>
              </a:ext>
            </a:extLst>
          </p:cNvPr>
          <p:cNvCxnSpPr>
            <a:cxnSpLocks/>
            <a:stCxn id="67" idx="2"/>
            <a:endCxn id="54" idx="0"/>
          </p:cNvCxnSpPr>
          <p:nvPr/>
        </p:nvCxnSpPr>
        <p:spPr>
          <a:xfrm>
            <a:off x="7495070" y="3102320"/>
            <a:ext cx="873070" cy="1458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86BA9CA-BB54-41A8-BBFD-5ECA8A37D595}"/>
              </a:ext>
            </a:extLst>
          </p:cNvPr>
          <p:cNvCxnSpPr>
            <a:cxnSpLocks/>
            <a:stCxn id="28" idx="2"/>
            <a:endCxn id="62" idx="0"/>
          </p:cNvCxnSpPr>
          <p:nvPr/>
        </p:nvCxnSpPr>
        <p:spPr>
          <a:xfrm>
            <a:off x="5859951" y="2384362"/>
            <a:ext cx="1070407" cy="1123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820E61E-833E-4548-9CB3-7603CDE9605A}"/>
              </a:ext>
            </a:extLst>
          </p:cNvPr>
          <p:cNvCxnSpPr>
            <a:cxnSpLocks/>
            <a:stCxn id="478" idx="2"/>
            <a:endCxn id="32" idx="0"/>
          </p:cNvCxnSpPr>
          <p:nvPr/>
        </p:nvCxnSpPr>
        <p:spPr>
          <a:xfrm flipH="1">
            <a:off x="2531319" y="2169904"/>
            <a:ext cx="943853" cy="4547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1302FDB-2AD3-47E5-902E-42DBF8E84F02}"/>
              </a:ext>
            </a:extLst>
          </p:cNvPr>
          <p:cNvCxnSpPr>
            <a:cxnSpLocks/>
            <a:stCxn id="30" idx="2"/>
            <a:endCxn id="28" idx="0"/>
          </p:cNvCxnSpPr>
          <p:nvPr/>
        </p:nvCxnSpPr>
        <p:spPr>
          <a:xfrm flipH="1">
            <a:off x="5859951" y="856081"/>
            <a:ext cx="182005" cy="1251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FF72E82B-2931-4925-A7D5-BA3BF59538B2}"/>
              </a:ext>
            </a:extLst>
          </p:cNvPr>
          <p:cNvSpPr txBox="1"/>
          <p:nvPr/>
        </p:nvSpPr>
        <p:spPr>
          <a:xfrm>
            <a:off x="6350720" y="1210036"/>
            <a:ext cx="2589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Arbitrary-Order ROBPs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08DDB6C-6180-41C3-9C27-E82C368261AC}"/>
              </a:ext>
            </a:extLst>
          </p:cNvPr>
          <p:cNvCxnSpPr>
            <a:cxnSpLocks/>
            <a:stCxn id="94" idx="2"/>
            <a:endCxn id="28" idx="0"/>
          </p:cNvCxnSpPr>
          <p:nvPr/>
        </p:nvCxnSpPr>
        <p:spPr>
          <a:xfrm flipH="1">
            <a:off x="5859951" y="1487035"/>
            <a:ext cx="1785350" cy="620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155E4B72-7F09-4A8E-9C70-CE821E13119E}"/>
              </a:ext>
            </a:extLst>
          </p:cNvPr>
          <p:cNvCxnSpPr>
            <a:cxnSpLocks/>
            <a:stCxn id="94" idx="2"/>
            <a:endCxn id="67" idx="0"/>
          </p:cNvCxnSpPr>
          <p:nvPr/>
        </p:nvCxnSpPr>
        <p:spPr>
          <a:xfrm flipH="1">
            <a:off x="7495070" y="1487035"/>
            <a:ext cx="150231" cy="11536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0EB9DC99-65F1-4428-B35C-922E5A9CB8DC}"/>
              </a:ext>
            </a:extLst>
          </p:cNvPr>
          <p:cNvSpPr txBox="1"/>
          <p:nvPr/>
        </p:nvSpPr>
        <p:spPr>
          <a:xfrm>
            <a:off x="5938902" y="95608"/>
            <a:ext cx="2346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Poly-Width Arbitrary-Order ROBPs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AA69F7A3-0B6B-4ABF-91F2-DCE3BD3232EE}"/>
              </a:ext>
            </a:extLst>
          </p:cNvPr>
          <p:cNvCxnSpPr>
            <a:cxnSpLocks/>
            <a:stCxn id="114" idx="2"/>
            <a:endCxn id="94" idx="0"/>
          </p:cNvCxnSpPr>
          <p:nvPr/>
        </p:nvCxnSpPr>
        <p:spPr>
          <a:xfrm>
            <a:off x="7112039" y="372607"/>
            <a:ext cx="533262" cy="8374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0135A1F-B154-47E2-974B-5BD1524D9A20}"/>
              </a:ext>
            </a:extLst>
          </p:cNvPr>
          <p:cNvCxnSpPr>
            <a:cxnSpLocks/>
            <a:stCxn id="114" idx="2"/>
            <a:endCxn id="30" idx="0"/>
          </p:cNvCxnSpPr>
          <p:nvPr/>
        </p:nvCxnSpPr>
        <p:spPr>
          <a:xfrm flipH="1">
            <a:off x="6041956" y="372607"/>
            <a:ext cx="1070083" cy="206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1554591F-5FCC-4E2D-B59B-4F6C00334580}"/>
              </a:ext>
            </a:extLst>
          </p:cNvPr>
          <p:cNvCxnSpPr>
            <a:cxnSpLocks/>
            <a:stCxn id="94" idx="2"/>
            <a:endCxn id="41" idx="0"/>
          </p:cNvCxnSpPr>
          <p:nvPr/>
        </p:nvCxnSpPr>
        <p:spPr>
          <a:xfrm flipH="1">
            <a:off x="5529388" y="1487035"/>
            <a:ext cx="2115913" cy="2321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641F9178-1BA9-4B01-9554-93175651D8A5}"/>
              </a:ext>
            </a:extLst>
          </p:cNvPr>
          <p:cNvSpPr txBox="1"/>
          <p:nvPr/>
        </p:nvSpPr>
        <p:spPr>
          <a:xfrm>
            <a:off x="9736864" y="4478367"/>
            <a:ext cx="207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Read-Once CNFs</a:t>
            </a:r>
          </a:p>
          <a:p>
            <a:pPr algn="ctr"/>
            <a:r>
              <a:rPr lang="en-US" sz="1200" dirty="0"/>
              <a:t>[DETT10, GMRTV12, </a:t>
            </a:r>
            <a:r>
              <a:rPr lang="en-US" sz="1200" dirty="0">
                <a:highlight>
                  <a:srgbClr val="FFFF00"/>
                </a:highlight>
              </a:rPr>
              <a:t>DHH20</a:t>
            </a:r>
            <a:r>
              <a:rPr lang="en-US" sz="1200" dirty="0"/>
              <a:t>]</a:t>
            </a:r>
          </a:p>
        </p:txBody>
      </p: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92A46649-5B92-4AB7-9249-D687505438D8}"/>
              </a:ext>
            </a:extLst>
          </p:cNvPr>
          <p:cNvCxnSpPr>
            <a:cxnSpLocks/>
            <a:stCxn id="171" idx="2"/>
            <a:endCxn id="8" idx="0"/>
          </p:cNvCxnSpPr>
          <p:nvPr/>
        </p:nvCxnSpPr>
        <p:spPr>
          <a:xfrm flipH="1">
            <a:off x="9952917" y="4940032"/>
            <a:ext cx="820395" cy="14186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TextBox 268">
            <a:extLst>
              <a:ext uri="{FF2B5EF4-FFF2-40B4-BE49-F238E27FC236}">
                <a16:creationId xmlns:a16="http://schemas.microsoft.com/office/drawing/2014/main" id="{C0E0721D-AE4E-484F-A66E-9A1F73EC4D20}"/>
              </a:ext>
            </a:extLst>
          </p:cNvPr>
          <p:cNvSpPr txBox="1"/>
          <p:nvPr/>
        </p:nvSpPr>
        <p:spPr>
          <a:xfrm>
            <a:off x="8011586" y="3100498"/>
            <a:ext cx="207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Read-Once Polynomials</a:t>
            </a:r>
          </a:p>
          <a:p>
            <a:pPr algn="ctr"/>
            <a:r>
              <a:rPr lang="en-US" sz="1200" dirty="0"/>
              <a:t>[LV17, MRT19, Lee19, </a:t>
            </a:r>
            <a:r>
              <a:rPr lang="en-US" sz="1200" dirty="0">
                <a:highlight>
                  <a:srgbClr val="FFFF00"/>
                </a:highlight>
              </a:rPr>
              <a:t>DHH20</a:t>
            </a:r>
            <a:r>
              <a:rPr lang="en-US" sz="1200" dirty="0"/>
              <a:t>]</a:t>
            </a:r>
          </a:p>
        </p:txBody>
      </p: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83A0B77E-6C96-4F14-BD5A-E3DCF4F93F59}"/>
              </a:ext>
            </a:extLst>
          </p:cNvPr>
          <p:cNvCxnSpPr>
            <a:cxnSpLocks/>
            <a:stCxn id="4" idx="0"/>
            <a:endCxn id="269" idx="2"/>
          </p:cNvCxnSpPr>
          <p:nvPr/>
        </p:nvCxnSpPr>
        <p:spPr>
          <a:xfrm flipV="1">
            <a:off x="4129386" y="3562163"/>
            <a:ext cx="4918648" cy="2796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645B3765-D73C-4466-8403-7D4780210BEA}"/>
              </a:ext>
            </a:extLst>
          </p:cNvPr>
          <p:cNvCxnSpPr>
            <a:cxnSpLocks/>
            <a:stCxn id="8" idx="0"/>
            <a:endCxn id="269" idx="2"/>
          </p:cNvCxnSpPr>
          <p:nvPr/>
        </p:nvCxnSpPr>
        <p:spPr>
          <a:xfrm flipH="1" flipV="1">
            <a:off x="9048034" y="3562163"/>
            <a:ext cx="904883" cy="2796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550DD395-CFF0-427B-AD90-8E86B854C204}"/>
                  </a:ext>
                </a:extLst>
              </p:cNvPr>
              <p:cNvSpPr txBox="1"/>
              <p:nvPr/>
            </p:nvSpPr>
            <p:spPr>
              <a:xfrm>
                <a:off x="10357209" y="2933538"/>
                <a:ext cx="11574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Read-Once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200" b="1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1200" dirty="0"/>
              </a:p>
              <a:p>
                <a:pPr algn="ctr"/>
                <a:r>
                  <a:rPr lang="en-US" sz="1200" dirty="0"/>
                  <a:t>[</a:t>
                </a:r>
                <a:r>
                  <a:rPr lang="en-US" sz="1200" dirty="0">
                    <a:highlight>
                      <a:srgbClr val="FFFF00"/>
                    </a:highlight>
                  </a:rPr>
                  <a:t>DHH19</a:t>
                </a:r>
                <a:r>
                  <a:rPr lang="en-US" sz="1200" dirty="0"/>
                  <a:t>]</a:t>
                </a:r>
              </a:p>
            </p:txBody>
          </p:sp>
        </mc:Choice>
        <mc:Fallback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550DD395-CFF0-427B-AD90-8E86B854C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7209" y="2933538"/>
                <a:ext cx="1157482" cy="461665"/>
              </a:xfrm>
              <a:prstGeom prst="rect">
                <a:avLst/>
              </a:prstGeom>
              <a:blipFill>
                <a:blip r:embed="rId2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32E46ABB-1668-4F7D-A962-05EA913D7C80}"/>
              </a:ext>
            </a:extLst>
          </p:cNvPr>
          <p:cNvCxnSpPr>
            <a:cxnSpLocks/>
            <a:stCxn id="314" idx="2"/>
            <a:endCxn id="269" idx="0"/>
          </p:cNvCxnSpPr>
          <p:nvPr/>
        </p:nvCxnSpPr>
        <p:spPr>
          <a:xfrm>
            <a:off x="8488498" y="2180597"/>
            <a:ext cx="559536" cy="919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FAD6D1C3-E37B-42F2-98A9-CACE28CD7AFB}"/>
              </a:ext>
            </a:extLst>
          </p:cNvPr>
          <p:cNvCxnSpPr>
            <a:cxnSpLocks/>
            <a:stCxn id="171" idx="0"/>
            <a:endCxn id="297" idx="2"/>
          </p:cNvCxnSpPr>
          <p:nvPr/>
        </p:nvCxnSpPr>
        <p:spPr>
          <a:xfrm flipV="1">
            <a:off x="10773312" y="3395203"/>
            <a:ext cx="162638" cy="1083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86928011-3EE3-4EA6-9913-576E294E151A}"/>
              </a:ext>
            </a:extLst>
          </p:cNvPr>
          <p:cNvCxnSpPr>
            <a:cxnSpLocks/>
            <a:stCxn id="314" idx="2"/>
            <a:endCxn id="297" idx="0"/>
          </p:cNvCxnSpPr>
          <p:nvPr/>
        </p:nvCxnSpPr>
        <p:spPr>
          <a:xfrm>
            <a:off x="8488498" y="2180597"/>
            <a:ext cx="2447452" cy="7529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6B5236BE-3930-414C-AB72-D0AB32B66B72}"/>
                  </a:ext>
                </a:extLst>
              </p:cNvPr>
              <p:cNvSpPr txBox="1"/>
              <p:nvPr/>
            </p:nvSpPr>
            <p:spPr>
              <a:xfrm>
                <a:off x="7757527" y="1903598"/>
                <a:ext cx="14619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Read-Once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200" b="1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[⊕]</m:t>
                    </m:r>
                  </m:oMath>
                </a14:m>
                <a:endParaRPr lang="en-US" sz="1200" dirty="0"/>
              </a:p>
            </p:txBody>
          </p:sp>
        </mc:Choice>
        <mc:Fallback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6B5236BE-3930-414C-AB72-D0AB32B66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527" y="1903598"/>
                <a:ext cx="1461942" cy="276999"/>
              </a:xfrm>
              <a:prstGeom prst="rect">
                <a:avLst/>
              </a:prstGeom>
              <a:blipFill>
                <a:blip r:embed="rId3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1C51F672-40B2-4984-880D-C9D4A8B91057}"/>
              </a:ext>
            </a:extLst>
          </p:cNvPr>
          <p:cNvCxnSpPr>
            <a:cxnSpLocks/>
            <a:stCxn id="94" idx="2"/>
            <a:endCxn id="314" idx="0"/>
          </p:cNvCxnSpPr>
          <p:nvPr/>
        </p:nvCxnSpPr>
        <p:spPr>
          <a:xfrm>
            <a:off x="7645301" y="1487035"/>
            <a:ext cx="843197" cy="416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TextBox 327">
            <a:extLst>
              <a:ext uri="{FF2B5EF4-FFF2-40B4-BE49-F238E27FC236}">
                <a16:creationId xmlns:a16="http://schemas.microsoft.com/office/drawing/2014/main" id="{88FFA19A-2656-4FFC-AD84-A4811EC7648D}"/>
              </a:ext>
            </a:extLst>
          </p:cNvPr>
          <p:cNvSpPr txBox="1"/>
          <p:nvPr/>
        </p:nvSpPr>
        <p:spPr>
          <a:xfrm>
            <a:off x="9984493" y="1013783"/>
            <a:ext cx="2219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Read-Once De Morgan Formulas</a:t>
            </a:r>
          </a:p>
        </p:txBody>
      </p: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29D7AA37-59D1-453E-A16E-A13C84DE7A84}"/>
              </a:ext>
            </a:extLst>
          </p:cNvPr>
          <p:cNvCxnSpPr>
            <a:cxnSpLocks/>
            <a:stCxn id="328" idx="2"/>
            <a:endCxn id="297" idx="0"/>
          </p:cNvCxnSpPr>
          <p:nvPr/>
        </p:nvCxnSpPr>
        <p:spPr>
          <a:xfrm flipH="1">
            <a:off x="10935950" y="1290782"/>
            <a:ext cx="158211" cy="1642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B2EEAE35-76BA-48C6-A385-900F221A9CA7}"/>
              </a:ext>
            </a:extLst>
          </p:cNvPr>
          <p:cNvCxnSpPr>
            <a:cxnSpLocks/>
            <a:stCxn id="114" idx="2"/>
            <a:endCxn id="328" idx="0"/>
          </p:cNvCxnSpPr>
          <p:nvPr/>
        </p:nvCxnSpPr>
        <p:spPr>
          <a:xfrm>
            <a:off x="7112039" y="372607"/>
            <a:ext cx="3982122" cy="641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7" name="TextBox 366">
                <a:extLst>
                  <a:ext uri="{FF2B5EF4-FFF2-40B4-BE49-F238E27FC236}">
                    <a16:creationId xmlns:a16="http://schemas.microsoft.com/office/drawing/2014/main" id="{89385879-4C88-4269-B2F5-0B6B0B2B4902}"/>
                  </a:ext>
                </a:extLst>
              </p:cNvPr>
              <p:cNvSpPr txBox="1"/>
              <p:nvPr/>
            </p:nvSpPr>
            <p:spPr>
              <a:xfrm>
                <a:off x="2066497" y="104372"/>
                <a:ext cx="20824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>
                    <a:solidFill>
                      <a:schemeClr val="accent2"/>
                    </a:solidFill>
                  </a:rPr>
                  <a:t>Can “simulate”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u="sng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b="1" u="sng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67" name="TextBox 366">
                <a:extLst>
                  <a:ext uri="{FF2B5EF4-FFF2-40B4-BE49-F238E27FC236}">
                    <a16:creationId xmlns:a16="http://schemas.microsoft.com/office/drawing/2014/main" id="{89385879-4C88-4269-B2F5-0B6B0B2B4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497" y="104372"/>
                <a:ext cx="2082443" cy="369332"/>
              </a:xfrm>
              <a:prstGeom prst="rect">
                <a:avLst/>
              </a:prstGeom>
              <a:blipFill>
                <a:blip r:embed="rId4"/>
                <a:stretch>
                  <a:fillRect l="-263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9" name="TextBox 398">
                <a:extLst>
                  <a:ext uri="{FF2B5EF4-FFF2-40B4-BE49-F238E27FC236}">
                    <a16:creationId xmlns:a16="http://schemas.microsoft.com/office/drawing/2014/main" id="{6AA37E1C-53B7-49B8-B736-942A72020D4B}"/>
                  </a:ext>
                </a:extLst>
              </p:cNvPr>
              <p:cNvSpPr txBox="1"/>
              <p:nvPr/>
            </p:nvSpPr>
            <p:spPr>
              <a:xfrm>
                <a:off x="1024335" y="3683762"/>
                <a:ext cx="1827357" cy="957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u="sng" dirty="0">
                    <a:solidFill>
                      <a:schemeClr val="accent6"/>
                    </a:solidFill>
                  </a:rPr>
                  <a:t>Explicit PRGs known with seed length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u="sng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u="sng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u="sng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u="sng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u="sng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u="sng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u="sng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u="sng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399" name="TextBox 398">
                <a:extLst>
                  <a:ext uri="{FF2B5EF4-FFF2-40B4-BE49-F238E27FC236}">
                    <a16:creationId xmlns:a16="http://schemas.microsoft.com/office/drawing/2014/main" id="{6AA37E1C-53B7-49B8-B736-942A72020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335" y="3683762"/>
                <a:ext cx="1827357" cy="957121"/>
              </a:xfrm>
              <a:prstGeom prst="rect">
                <a:avLst/>
              </a:prstGeom>
              <a:blipFill>
                <a:blip r:embed="rId5"/>
                <a:stretch>
                  <a:fillRect l="-1333" t="-3185" r="-3667" b="-7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1" name="TextBox 400">
            <a:extLst>
              <a:ext uri="{FF2B5EF4-FFF2-40B4-BE49-F238E27FC236}">
                <a16:creationId xmlns:a16="http://schemas.microsoft.com/office/drawing/2014/main" id="{32FB1AA2-AC36-4148-A500-FD75ACD8A6D0}"/>
              </a:ext>
            </a:extLst>
          </p:cNvPr>
          <p:cNvSpPr txBox="1"/>
          <p:nvPr/>
        </p:nvSpPr>
        <p:spPr>
          <a:xfrm>
            <a:off x="4018063" y="1125385"/>
            <a:ext cx="1821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Poly-Width Regular ROBPs</a:t>
            </a:r>
          </a:p>
        </p:txBody>
      </p:sp>
      <p:cxnSp>
        <p:nvCxnSpPr>
          <p:cNvPr id="403" name="Straight Connector 402">
            <a:extLst>
              <a:ext uri="{FF2B5EF4-FFF2-40B4-BE49-F238E27FC236}">
                <a16:creationId xmlns:a16="http://schemas.microsoft.com/office/drawing/2014/main" id="{E0EEEB80-82F0-4131-934D-546E8D435431}"/>
              </a:ext>
            </a:extLst>
          </p:cNvPr>
          <p:cNvCxnSpPr>
            <a:cxnSpLocks/>
            <a:stCxn id="30" idx="2"/>
            <a:endCxn id="401" idx="0"/>
          </p:cNvCxnSpPr>
          <p:nvPr/>
        </p:nvCxnSpPr>
        <p:spPr>
          <a:xfrm flipH="1">
            <a:off x="4928677" y="856081"/>
            <a:ext cx="1113279" cy="269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TextBox 415">
            <a:extLst>
              <a:ext uri="{FF2B5EF4-FFF2-40B4-BE49-F238E27FC236}">
                <a16:creationId xmlns:a16="http://schemas.microsoft.com/office/drawing/2014/main" id="{3F488C89-5C73-4302-8AA0-3182CF9F51DF}"/>
              </a:ext>
            </a:extLst>
          </p:cNvPr>
          <p:cNvSpPr txBox="1"/>
          <p:nvPr/>
        </p:nvSpPr>
        <p:spPr>
          <a:xfrm>
            <a:off x="9048034" y="1928069"/>
            <a:ext cx="2077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Arbitrary-Order Monotone ROBPs</a:t>
            </a:r>
          </a:p>
        </p:txBody>
      </p: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AF02E19D-CD79-4D73-B645-91C96DFF89FB}"/>
              </a:ext>
            </a:extLst>
          </p:cNvPr>
          <p:cNvCxnSpPr>
            <a:cxnSpLocks/>
            <a:stCxn id="416" idx="2"/>
            <a:endCxn id="297" idx="0"/>
          </p:cNvCxnSpPr>
          <p:nvPr/>
        </p:nvCxnSpPr>
        <p:spPr>
          <a:xfrm>
            <a:off x="10086792" y="2389734"/>
            <a:ext cx="849158" cy="5438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AD9D2AC4-173D-4533-A326-90377D7E567B}"/>
              </a:ext>
            </a:extLst>
          </p:cNvPr>
          <p:cNvCxnSpPr>
            <a:cxnSpLocks/>
            <a:stCxn id="94" idx="2"/>
            <a:endCxn id="416" idx="0"/>
          </p:cNvCxnSpPr>
          <p:nvPr/>
        </p:nvCxnSpPr>
        <p:spPr>
          <a:xfrm>
            <a:off x="7645301" y="1487035"/>
            <a:ext cx="2441491" cy="4410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ck Mark on Microsoft Windows 10 May 2019 Update">
            <a:extLst>
              <a:ext uri="{FF2B5EF4-FFF2-40B4-BE49-F238E27FC236}">
                <a16:creationId xmlns:a16="http://schemas.microsoft.com/office/drawing/2014/main" id="{8DE597E0-3E77-459F-BC0E-5B1996944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52" y="4575743"/>
            <a:ext cx="541998" cy="54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rect Hit on Microsoft Windows 10 May 2019 Update">
            <a:extLst>
              <a:ext uri="{FF2B5EF4-FFF2-40B4-BE49-F238E27FC236}">
                <a16:creationId xmlns:a16="http://schemas.microsoft.com/office/drawing/2014/main" id="{26CC887A-E18F-4CB1-8835-0DE18E083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782" y="471784"/>
            <a:ext cx="541999" cy="54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Box 1031">
            <a:extLst>
              <a:ext uri="{FF2B5EF4-FFF2-40B4-BE49-F238E27FC236}">
                <a16:creationId xmlns:a16="http://schemas.microsoft.com/office/drawing/2014/main" id="{F331DC5D-4A64-46F8-9F8E-375342E8424E}"/>
              </a:ext>
            </a:extLst>
          </p:cNvPr>
          <p:cNvSpPr txBox="1"/>
          <p:nvPr/>
        </p:nvSpPr>
        <p:spPr>
          <a:xfrm>
            <a:off x="2771753" y="3337529"/>
            <a:ext cx="2220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Regular ROBPs</a:t>
            </a:r>
          </a:p>
          <a:p>
            <a:pPr algn="ctr"/>
            <a:r>
              <a:rPr lang="en-US" sz="1200" dirty="0"/>
              <a:t>[BRRY10, De11]</a:t>
            </a:r>
          </a:p>
        </p:txBody>
      </p: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8DA95799-4E71-4354-A4DC-E6BB64D94367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3573510" y="3838993"/>
            <a:ext cx="313752" cy="1278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D55495B9-EAF7-45A7-B429-01F380B356F5}"/>
              </a:ext>
            </a:extLst>
          </p:cNvPr>
          <p:cNvCxnSpPr>
            <a:cxnSpLocks/>
            <a:stCxn id="401" idx="2"/>
            <a:endCxn id="1032" idx="0"/>
          </p:cNvCxnSpPr>
          <p:nvPr/>
        </p:nvCxnSpPr>
        <p:spPr>
          <a:xfrm flipH="1">
            <a:off x="3882011" y="1402384"/>
            <a:ext cx="1046666" cy="19351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Straight Arrow Connector 1046">
            <a:extLst>
              <a:ext uri="{FF2B5EF4-FFF2-40B4-BE49-F238E27FC236}">
                <a16:creationId xmlns:a16="http://schemas.microsoft.com/office/drawing/2014/main" id="{38930690-829D-46E4-8DA9-5B9FFFABCE55}"/>
              </a:ext>
            </a:extLst>
          </p:cNvPr>
          <p:cNvCxnSpPr/>
          <p:nvPr/>
        </p:nvCxnSpPr>
        <p:spPr>
          <a:xfrm flipV="1">
            <a:off x="721895" y="424994"/>
            <a:ext cx="0" cy="5351007"/>
          </a:xfrm>
          <a:prstGeom prst="straightConnector1">
            <a:avLst/>
          </a:prstGeom>
          <a:ln w="127000">
            <a:gradFill flip="none" rotWithShape="1">
              <a:gsLst>
                <a:gs pos="0">
                  <a:schemeClr val="accent6"/>
                </a:gs>
                <a:gs pos="100000">
                  <a:schemeClr val="accent2"/>
                </a:gs>
              </a:gsLst>
              <a:lin ang="54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" name="TextBox 1047">
            <a:extLst>
              <a:ext uri="{FF2B5EF4-FFF2-40B4-BE49-F238E27FC236}">
                <a16:creationId xmlns:a16="http://schemas.microsoft.com/office/drawing/2014/main" id="{DDEE81B8-A262-4356-BDEC-438CEB12ADAB}"/>
              </a:ext>
            </a:extLst>
          </p:cNvPr>
          <p:cNvSpPr txBox="1"/>
          <p:nvPr/>
        </p:nvSpPr>
        <p:spPr>
          <a:xfrm>
            <a:off x="122026" y="769830"/>
            <a:ext cx="461665" cy="22713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/>
              <a:t>More powerful models</a:t>
            </a:r>
          </a:p>
        </p:txBody>
      </p:sp>
      <p:sp>
        <p:nvSpPr>
          <p:cNvPr id="478" name="TextBox 477">
            <a:extLst>
              <a:ext uri="{FF2B5EF4-FFF2-40B4-BE49-F238E27FC236}">
                <a16:creationId xmlns:a16="http://schemas.microsoft.com/office/drawing/2014/main" id="{A1D65C36-A19B-4003-BA85-D7672ED50549}"/>
              </a:ext>
            </a:extLst>
          </p:cNvPr>
          <p:cNvSpPr txBox="1"/>
          <p:nvPr/>
        </p:nvSpPr>
        <p:spPr>
          <a:xfrm>
            <a:off x="2364914" y="1892905"/>
            <a:ext cx="2220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Poly-Width Permutation ROBPs</a:t>
            </a:r>
          </a:p>
        </p:txBody>
      </p: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D493C181-5E86-48F6-A2E2-BD507F7B0568}"/>
              </a:ext>
            </a:extLst>
          </p:cNvPr>
          <p:cNvCxnSpPr>
            <a:cxnSpLocks/>
            <a:stCxn id="401" idx="2"/>
            <a:endCxn id="478" idx="0"/>
          </p:cNvCxnSpPr>
          <p:nvPr/>
        </p:nvCxnSpPr>
        <p:spPr>
          <a:xfrm flipH="1">
            <a:off x="3475172" y="1402384"/>
            <a:ext cx="1453505" cy="4905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18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0" grpId="0" animBg="1"/>
      <p:bldP spid="6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DBE84-60B2-45C8-B1EE-2EC1A0C3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thesis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5E0E7-9604-40CB-B8CE-30CA4346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dirty="0"/>
              <a:t>Near-optimal PRGs for </a:t>
            </a:r>
            <a:r>
              <a:rPr lang="en-US" dirty="0">
                <a:solidFill>
                  <a:schemeClr val="accent1"/>
                </a:solidFill>
              </a:rPr>
              <a:t>increasingly powerful models</a:t>
            </a:r>
            <a:r>
              <a:rPr lang="en-US" dirty="0"/>
              <a:t> of computation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dirty="0"/>
              <a:t>Improved </a:t>
            </a:r>
            <a:r>
              <a:rPr lang="en-US" dirty="0">
                <a:solidFill>
                  <a:schemeClr val="accent1"/>
                </a:solidFill>
              </a:rPr>
              <a:t>black-box </a:t>
            </a:r>
            <a:r>
              <a:rPr lang="en-US" dirty="0" err="1">
                <a:solidFill>
                  <a:schemeClr val="accent1"/>
                </a:solidFill>
              </a:rPr>
              <a:t>derandomizations</a:t>
            </a:r>
            <a:r>
              <a:rPr lang="en-US" dirty="0"/>
              <a:t> (relaxations of PRGs) for ROBPs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2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CFC1D-4D48-41FB-BCB8-62F14B6EB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075"/>
            <a:ext cx="10515600" cy="1325563"/>
          </a:xfrm>
        </p:spPr>
        <p:txBody>
          <a:bodyPr/>
          <a:lstStyle/>
          <a:p>
            <a:r>
              <a:rPr lang="en-US" dirty="0"/>
              <a:t>Pseudorandom </a:t>
            </a:r>
            <a:r>
              <a:rPr lang="en-US" dirty="0" err="1"/>
              <a:t>pseudodistributions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B9A240-1A89-4C81-8CDA-E8F4205110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62026"/>
                <a:ext cx="10515600" cy="1438274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0" dirty="0"/>
                  <a:t>A </a:t>
                </a:r>
                <a:r>
                  <a:rPr lang="en-US" sz="2400" b="0" dirty="0">
                    <a:solidFill>
                      <a:schemeClr val="accent2"/>
                    </a:solidFill>
                  </a:rPr>
                  <a:t>PRG</a:t>
                </a:r>
                <a:r>
                  <a:rPr lang="en-US" sz="2400" b="0" dirty="0"/>
                  <a:t> is a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such that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B9A240-1A89-4C81-8CDA-E8F4205110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62026"/>
                <a:ext cx="10515600" cy="1438274"/>
              </a:xfrm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3F0AC6-A26B-40FF-B87E-9631E3DA2B88}"/>
                  </a:ext>
                </a:extLst>
              </p:cNvPr>
              <p:cNvSpPr txBox="1"/>
              <p:nvPr/>
            </p:nvSpPr>
            <p:spPr>
              <a:xfrm>
                <a:off x="838200" y="2400300"/>
                <a:ext cx="10515600" cy="1463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0" dirty="0"/>
                  <a:t>[Braverman, Cohen, Garg 2018] A </a:t>
                </a:r>
                <a:r>
                  <a:rPr lang="en-US" sz="2400" b="0" dirty="0">
                    <a:solidFill>
                      <a:schemeClr val="accent2"/>
                    </a:solidFill>
                  </a:rPr>
                  <a:t>pseudorandom </a:t>
                </a:r>
                <a:r>
                  <a:rPr lang="en-US" sz="2400" b="0" dirty="0" err="1">
                    <a:solidFill>
                      <a:schemeClr val="accent2"/>
                    </a:solidFill>
                  </a:rPr>
                  <a:t>pseudodistribution</a:t>
                </a:r>
                <a:r>
                  <a:rPr lang="en-US" sz="2400" b="0" dirty="0">
                    <a:solidFill>
                      <a:schemeClr val="accent2"/>
                    </a:solidFill>
                  </a:rPr>
                  <a:t> (PRPD)</a:t>
                </a:r>
                <a:r>
                  <a:rPr lang="en-US" sz="2400" b="0" dirty="0"/>
                  <a:t> is a pair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/>
                  <a:t> and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3F0AC6-A26B-40FF-B87E-9631E3DA2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00300"/>
                <a:ext cx="10515600" cy="1463349"/>
              </a:xfrm>
              <a:prstGeom prst="rect">
                <a:avLst/>
              </a:prstGeom>
              <a:blipFill>
                <a:blip r:embed="rId3"/>
                <a:stretch>
                  <a:fillRect l="-812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D34226-B136-44DE-9D79-783DFBD0EB1D}"/>
                  </a:ext>
                </a:extLst>
              </p:cNvPr>
              <p:cNvSpPr txBox="1"/>
              <p:nvPr/>
            </p:nvSpPr>
            <p:spPr>
              <a:xfrm>
                <a:off x="838200" y="4224337"/>
                <a:ext cx="10515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-PRG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-PRPD because we can take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D34226-B136-44DE-9D79-783DFBD0E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24337"/>
                <a:ext cx="10515600" cy="461665"/>
              </a:xfrm>
              <a:prstGeom prst="rect">
                <a:avLst/>
              </a:prstGeom>
              <a:blipFill>
                <a:blip r:embed="rId4"/>
                <a:stretch>
                  <a:fillRect l="-81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871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6CB3C-F561-448D-B945-F2F6E07A8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samplers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!!DetSamp">
                <a:extLst>
                  <a:ext uri="{FF2B5EF4-FFF2-40B4-BE49-F238E27FC236}">
                    <a16:creationId xmlns:a16="http://schemas.microsoft.com/office/drawing/2014/main" id="{53222B11-8BEC-4C94-9414-12DC4083FE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143870"/>
                <a:ext cx="10515600" cy="930624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[Cheng, H 2020] A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deterministic sampler</a:t>
                </a:r>
                <a:r>
                  <a:rPr lang="en-US" sz="2400" dirty="0"/>
                  <a:t> is a det algorithm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that makes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queries</a:t>
                </a:r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and outputs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!!DetSamp">
                <a:extLst>
                  <a:ext uri="{FF2B5EF4-FFF2-40B4-BE49-F238E27FC236}">
                    <a16:creationId xmlns:a16="http://schemas.microsoft.com/office/drawing/2014/main" id="{53222B11-8BEC-4C94-9414-12DC4083FE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143870"/>
                <a:ext cx="10515600" cy="930624"/>
              </a:xfrm>
              <a:blipFill>
                <a:blip r:embed="rId2"/>
                <a:stretch>
                  <a:fillRect l="-812" t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EC2D761-E8F3-49C4-9648-B0C793CAFD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226894"/>
                <a:ext cx="10515600" cy="37903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-PRPD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deterministic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-sampler because we can set 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lit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0, 1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EC2D761-E8F3-49C4-9648-B0C793CAF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26894"/>
                <a:ext cx="10515600" cy="3790330"/>
              </a:xfrm>
              <a:prstGeom prst="rect">
                <a:avLst/>
              </a:prstGeom>
              <a:blipFill>
                <a:blip r:embed="rId3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58C653-F76E-4890-8013-5F6C63EF47BF}"/>
                  </a:ext>
                </a:extLst>
              </p:cNvPr>
              <p:cNvSpPr txBox="1"/>
              <p:nvPr/>
            </p:nvSpPr>
            <p:spPr>
              <a:xfrm>
                <a:off x="838200" y="1414142"/>
                <a:ext cx="10515600" cy="1463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0" dirty="0"/>
                  <a:t>[Braverman, Cohen, Garg 2018] A </a:t>
                </a:r>
                <a:r>
                  <a:rPr lang="en-US" sz="2400" b="0" dirty="0">
                    <a:solidFill>
                      <a:schemeClr val="accent2"/>
                    </a:solidFill>
                  </a:rPr>
                  <a:t>pseudorandom </a:t>
                </a:r>
                <a:r>
                  <a:rPr lang="en-US" sz="2400" b="0" dirty="0" err="1">
                    <a:solidFill>
                      <a:schemeClr val="accent2"/>
                    </a:solidFill>
                  </a:rPr>
                  <a:t>pseudodistribution</a:t>
                </a:r>
                <a:r>
                  <a:rPr lang="en-US" sz="2400" b="0" dirty="0">
                    <a:solidFill>
                      <a:schemeClr val="accent2"/>
                    </a:solidFill>
                  </a:rPr>
                  <a:t> (PRPD)</a:t>
                </a:r>
                <a:r>
                  <a:rPr lang="en-US" sz="2400" b="0" dirty="0"/>
                  <a:t> is a pair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/>
                  <a:t> and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58C653-F76E-4890-8013-5F6C63EF4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14142"/>
                <a:ext cx="10515600" cy="1463349"/>
              </a:xfrm>
              <a:prstGeom prst="rect">
                <a:avLst/>
              </a:prstGeom>
              <a:blipFill>
                <a:blip r:embed="rId4"/>
                <a:stretch>
                  <a:fillRect l="-812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959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E449F-DFF6-4703-93A3-4E9B3B992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Hitting set generators (HSGs)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D1E6E4-28BA-41A6-B849-C19B4F06A3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809875"/>
                <a:ext cx="10515600" cy="3367088"/>
              </a:xfrm>
            </p:spPr>
            <p:txBody>
              <a:bodyPr>
                <a:normAutofit/>
              </a:bodyPr>
              <a:lstStyle/>
              <a:p>
                <a:r>
                  <a:rPr lang="en-US" sz="2400" b="0" dirty="0"/>
                  <a:t>A </a:t>
                </a:r>
                <a:r>
                  <a:rPr lang="en-US" sz="2400" b="0" dirty="0">
                    <a:solidFill>
                      <a:schemeClr val="accent2"/>
                    </a:solidFill>
                  </a:rPr>
                  <a:t>hitting set generator (HSG)</a:t>
                </a:r>
                <a:r>
                  <a:rPr lang="en-US" sz="2400" b="0" dirty="0"/>
                  <a:t> is a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such that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, then there is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at least one</a:t>
                </a:r>
                <a:r>
                  <a:rPr lang="en-US" sz="2400" dirty="0"/>
                  <a:t> seed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Deterministic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-sampler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-HSG, because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lvl="1">
                  <a:lnSpc>
                    <a:spcPct val="150000"/>
                  </a:lnSpc>
                </a:pPr>
                <a:r>
                  <a:rPr lang="en-US" sz="2000" dirty="0"/>
                  <a:t>(Assume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000" b="0" dirty="0"/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D1E6E4-28BA-41A6-B849-C19B4F06A3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809875"/>
                <a:ext cx="10515600" cy="3367088"/>
              </a:xfrm>
              <a:blipFill>
                <a:blip r:embed="rId2"/>
                <a:stretch>
                  <a:fillRect l="-812" t="-2536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!!DetSamp">
                <a:extLst>
                  <a:ext uri="{FF2B5EF4-FFF2-40B4-BE49-F238E27FC236}">
                    <a16:creationId xmlns:a16="http://schemas.microsoft.com/office/drawing/2014/main" id="{CDB4CFAF-05C7-40F6-83F3-84185D6BB8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619870"/>
                <a:ext cx="10515600" cy="9306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[Cheng, H 2020] A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deterministic sampler</a:t>
                </a:r>
                <a:r>
                  <a:rPr lang="en-US" sz="2400" dirty="0"/>
                  <a:t> is a det algorithm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that makes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queries</a:t>
                </a:r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and outputs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" name="!!DetSamp">
                <a:extLst>
                  <a:ext uri="{FF2B5EF4-FFF2-40B4-BE49-F238E27FC236}">
                    <a16:creationId xmlns:a16="http://schemas.microsoft.com/office/drawing/2014/main" id="{CDB4CFAF-05C7-40F6-83F3-84185D6BB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19870"/>
                <a:ext cx="10515600" cy="930624"/>
              </a:xfrm>
              <a:prstGeom prst="rect">
                <a:avLst/>
              </a:prstGeom>
              <a:blipFill>
                <a:blip r:embed="rId3"/>
                <a:stretch>
                  <a:fillRect l="-812" t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6601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FBF40C9-80AB-4CCE-B665-B70CC7E8BF3B}"/>
              </a:ext>
            </a:extLst>
          </p:cNvPr>
          <p:cNvSpPr/>
          <p:nvPr/>
        </p:nvSpPr>
        <p:spPr>
          <a:xfrm>
            <a:off x="3469387" y="3089594"/>
            <a:ext cx="926399" cy="6788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EFC44E-B8BE-4437-8BAB-142785E0B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 between </a:t>
            </a:r>
            <a:r>
              <a:rPr lang="en-US" dirty="0" err="1"/>
              <a:t>derandomization</a:t>
            </a:r>
            <a:r>
              <a:rPr lang="en-US" dirty="0"/>
              <a:t> goals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E941C8-6D71-4F61-B425-FD992B6F5202}"/>
              </a:ext>
            </a:extLst>
          </p:cNvPr>
          <p:cNvSpPr txBox="1"/>
          <p:nvPr/>
        </p:nvSpPr>
        <p:spPr>
          <a:xfrm>
            <a:off x="5295900" y="6126807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FB4DAA-4DF1-44D8-85BC-D21DF58EDB0A}"/>
              </a:ext>
            </a:extLst>
          </p:cNvPr>
          <p:cNvSpPr txBox="1"/>
          <p:nvPr/>
        </p:nvSpPr>
        <p:spPr>
          <a:xfrm>
            <a:off x="5295899" y="5298132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PRPD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11FBEE-4C61-45FB-B25C-8400CFB89660}"/>
              </a:ext>
            </a:extLst>
          </p:cNvPr>
          <p:cNvSpPr txBox="1"/>
          <p:nvPr/>
        </p:nvSpPr>
        <p:spPr>
          <a:xfrm>
            <a:off x="4395786" y="4469457"/>
            <a:ext cx="3400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Deterministic sampler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F1C621-585B-4443-97C0-3968302C94AB}"/>
              </a:ext>
            </a:extLst>
          </p:cNvPr>
          <p:cNvSpPr txBox="1"/>
          <p:nvPr/>
        </p:nvSpPr>
        <p:spPr>
          <a:xfrm>
            <a:off x="3086100" y="3198166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HSG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DFEE37D-F461-4251-A4F7-6DE5FD5610A3}"/>
                  </a:ext>
                </a:extLst>
              </p:cNvPr>
              <p:cNvSpPr txBox="1"/>
              <p:nvPr/>
            </p:nvSpPr>
            <p:spPr>
              <a:xfrm>
                <a:off x="7372349" y="3198166"/>
                <a:ext cx="28765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Estimating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DFEE37D-F461-4251-A4F7-6DE5FD561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349" y="3198166"/>
                <a:ext cx="2876548" cy="461665"/>
              </a:xfrm>
              <a:prstGeom prst="rect">
                <a:avLst/>
              </a:prstGeom>
              <a:blipFill>
                <a:blip r:embed="rId2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40F705-90F0-4E2F-8430-B700BD259305}"/>
                  </a:ext>
                </a:extLst>
              </p:cNvPr>
              <p:cNvSpPr txBox="1"/>
              <p:nvPr/>
            </p:nvSpPr>
            <p:spPr>
              <a:xfrm>
                <a:off x="3643310" y="1751930"/>
                <a:ext cx="4905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Distinguishing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vs.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40F705-90F0-4E2F-8430-B700BD259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310" y="1751930"/>
                <a:ext cx="4905376" cy="461665"/>
              </a:xfrm>
              <a:prstGeom prst="rect">
                <a:avLst/>
              </a:prstGeom>
              <a:blipFill>
                <a:blip r:embed="rId3"/>
                <a:stretch>
                  <a:fillRect l="-24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61A1D40-6A44-4B14-955A-FA9130037B4B}"/>
              </a:ext>
            </a:extLst>
          </p:cNvPr>
          <p:cNvCxnSpPr>
            <a:stCxn id="4" idx="0"/>
            <a:endCxn id="6" idx="2"/>
          </p:cNvCxnSpPr>
          <p:nvPr/>
        </p:nvCxnSpPr>
        <p:spPr>
          <a:xfrm flipH="1" flipV="1">
            <a:off x="6095999" y="5759797"/>
            <a:ext cx="1" cy="3670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5E0A959-572C-46DA-BD1D-E5E8893A36EF}"/>
              </a:ext>
            </a:extLst>
          </p:cNvPr>
          <p:cNvCxnSpPr/>
          <p:nvPr/>
        </p:nvCxnSpPr>
        <p:spPr>
          <a:xfrm flipH="1" flipV="1">
            <a:off x="6095998" y="4931122"/>
            <a:ext cx="1" cy="3670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7B8FD1-F7DC-46C9-8755-11274BF4BBAB}"/>
              </a:ext>
            </a:extLst>
          </p:cNvPr>
          <p:cNvCxnSpPr>
            <a:cxnSpLocks/>
          </p:cNvCxnSpPr>
          <p:nvPr/>
        </p:nvCxnSpPr>
        <p:spPr>
          <a:xfrm flipV="1">
            <a:off x="6896101" y="3659831"/>
            <a:ext cx="1495424" cy="8096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0AA6A2B-51B2-4442-B63E-B92A95BBFD4D}"/>
              </a:ext>
            </a:extLst>
          </p:cNvPr>
          <p:cNvCxnSpPr>
            <a:cxnSpLocks/>
          </p:cNvCxnSpPr>
          <p:nvPr/>
        </p:nvCxnSpPr>
        <p:spPr>
          <a:xfrm flipH="1" flipV="1">
            <a:off x="4019550" y="3659831"/>
            <a:ext cx="1419226" cy="8096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658E696-50AB-4230-AF37-3F4425C1FE80}"/>
              </a:ext>
            </a:extLst>
          </p:cNvPr>
          <p:cNvCxnSpPr>
            <a:cxnSpLocks/>
          </p:cNvCxnSpPr>
          <p:nvPr/>
        </p:nvCxnSpPr>
        <p:spPr>
          <a:xfrm flipV="1">
            <a:off x="4048128" y="2275990"/>
            <a:ext cx="1276346" cy="9233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715FC63-C01C-4681-AF14-26B05A9249B9}"/>
              </a:ext>
            </a:extLst>
          </p:cNvPr>
          <p:cNvCxnSpPr>
            <a:cxnSpLocks/>
          </p:cNvCxnSpPr>
          <p:nvPr/>
        </p:nvCxnSpPr>
        <p:spPr>
          <a:xfrm flipH="1" flipV="1">
            <a:off x="7029454" y="2274837"/>
            <a:ext cx="1362073" cy="9233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02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7ED71-57F6-4C8C-A1C9-C7B0180DE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9101"/>
            <a:ext cx="10515600" cy="32956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/>
              <a:t>Simple Optimal Hitting Sets for Small-Success </a:t>
            </a:r>
            <a:r>
              <a:rPr lang="en-US" sz="3600" b="1" u="sng" dirty="0"/>
              <a:t>RL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sz="14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dirty="0"/>
              <a:t>To appear in SICOMP; preliminary version in FOCS 2018</a:t>
            </a:r>
            <a:endParaRPr lang="en-US" sz="10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dirty="0"/>
              <a:t>Joint work with: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5195ED-4501-47A5-81A2-59A826335853}"/>
              </a:ext>
            </a:extLst>
          </p:cNvPr>
          <p:cNvSpPr txBox="1"/>
          <p:nvPr/>
        </p:nvSpPr>
        <p:spPr>
          <a:xfrm>
            <a:off x="4392233" y="5066131"/>
            <a:ext cx="3407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David Zuckerman</a:t>
            </a:r>
            <a:endParaRPr lang="en-US" sz="2200" baseline="30000" dirty="0"/>
          </a:p>
          <a:p>
            <a:pPr algn="ctr"/>
            <a:r>
              <a:rPr lang="en-US" sz="2200" dirty="0">
                <a:latin typeface="+mj-lt"/>
              </a:rPr>
              <a:t>UT Austin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0910A1A-5B95-4213-81D6-6011E3293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6" t="2662" r="10511" b="17471"/>
          <a:stretch/>
        </p:blipFill>
        <p:spPr bwMode="auto">
          <a:xfrm>
            <a:off x="5101619" y="3072419"/>
            <a:ext cx="1988762" cy="19887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688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0DBAC1F-E148-488F-A805-BD27778B099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96756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HSGs for width-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length-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ROBPs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0DBAC1F-E148-488F-A805-BD27778B09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96756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0359DAA-7962-49B7-A189-74E12172C9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0472354"/>
                  </p:ext>
                </p:extLst>
              </p:nvPr>
            </p:nvGraphicFramePr>
            <p:xfrm>
              <a:off x="1890292" y="1593769"/>
              <a:ext cx="8411412" cy="2283206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803804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2242776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3364832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Seed length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Type of generator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</m:func>
                                          </m:e>
                                        </m:rad>
                                      </m:e>
                                    </m:d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⁡(1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Babai</a:t>
                          </a:r>
                          <a:r>
                            <a:rPr lang="en-US" dirty="0"/>
                            <a:t>, Nisan, </a:t>
                          </a:r>
                          <a:r>
                            <a:rPr lang="en-US" dirty="0" err="1"/>
                            <a:t>Szegedy</a:t>
                          </a:r>
                          <a:r>
                            <a:rPr lang="en-US" dirty="0"/>
                            <a:t> 1989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Nisan 1990, 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0311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PRPD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Braverman, Cohen, Garg 2018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6156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HSG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H, Zuckerman 2018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66005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PRPD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Chattopadhyay, Liao 2020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137495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0359DAA-7962-49B7-A189-74E12172C9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0472354"/>
                  </p:ext>
                </p:extLst>
              </p:nvPr>
            </p:nvGraphicFramePr>
            <p:xfrm>
              <a:off x="1890292" y="1593769"/>
              <a:ext cx="8411412" cy="2283206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803804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2242776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3364832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Seed length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Type of generator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4257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7" t="-94286" r="-201087" b="-3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Babai</a:t>
                          </a:r>
                          <a:r>
                            <a:rPr lang="en-US" dirty="0"/>
                            <a:t>, Nisan, </a:t>
                          </a:r>
                          <a:r>
                            <a:rPr lang="en-US" dirty="0" err="1"/>
                            <a:t>Szegedy</a:t>
                          </a:r>
                          <a:r>
                            <a:rPr lang="en-US" dirty="0"/>
                            <a:t> 1989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7" t="-222951" r="-201087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Nisan 1990, 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031155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7" t="-322951" r="-201087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PRPD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Braverman, Cohen, Garg 2018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6156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7" t="-422951" r="-20108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HSG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H, Zuckerman 2018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6600552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7" t="-522951" r="-20108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PRPD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Chattopadhyay, Liao 2020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13749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A263E6-E9AF-4B80-A9D6-492F88D10D99}"/>
                  </a:ext>
                </a:extLst>
              </p:cNvPr>
              <p:cNvSpPr txBox="1"/>
              <p:nvPr/>
            </p:nvSpPr>
            <p:spPr>
              <a:xfrm>
                <a:off x="544991" y="4582379"/>
                <a:ext cx="11102015" cy="132273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2500" dirty="0">
                    <a:solidFill>
                      <a:schemeClr val="accent2"/>
                    </a:solidFill>
                  </a:rPr>
                  <a:t>Theorem </a:t>
                </a:r>
                <a:r>
                  <a:rPr lang="en-US" sz="2500" dirty="0"/>
                  <a:t>[joint with David Zuckerman]:</a:t>
                </a:r>
              </a:p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500" dirty="0"/>
                  <a:t> explicit HSG for width-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500" dirty="0"/>
                  <a:t> length-</a:t>
                </a:r>
                <a14:m>
                  <m:oMath xmlns:m="http://schemas.openxmlformats.org/officeDocument/2006/math">
                    <m:r>
                      <a:rPr lang="en-US" sz="25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500" dirty="0"/>
                  <a:t> ROBPs with seed length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5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5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500" dirty="0"/>
                  <a:t>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A263E6-E9AF-4B80-A9D6-492F88D10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91" y="4582379"/>
                <a:ext cx="11102015" cy="13227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7776B04-EE38-4763-846C-613C6862E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0383" y="2773535"/>
            <a:ext cx="2058599" cy="3323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EF7065-3082-48F1-8A30-E91C202F68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0154" y="3541224"/>
            <a:ext cx="1000229" cy="2983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D1C7E9-F85E-43B4-BC59-4040D8B93FCF}"/>
              </a:ext>
            </a:extLst>
          </p:cNvPr>
          <p:cNvSpPr/>
          <p:nvPr/>
        </p:nvSpPr>
        <p:spPr>
          <a:xfrm>
            <a:off x="1562100" y="3105845"/>
            <a:ext cx="9020175" cy="39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38DAB8-B9F6-4C87-B3EE-21620FEF2429}"/>
              </a:ext>
            </a:extLst>
          </p:cNvPr>
          <p:cNvSpPr/>
          <p:nvPr/>
        </p:nvSpPr>
        <p:spPr>
          <a:xfrm>
            <a:off x="1562099" y="3503861"/>
            <a:ext cx="9020175" cy="39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2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7B113-3350-4524-8796-C903035FF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1925"/>
            <a:ext cx="10515600" cy="1325563"/>
          </a:xfrm>
        </p:spPr>
        <p:txBody>
          <a:bodyPr/>
          <a:lstStyle/>
          <a:p>
            <a:r>
              <a:rPr lang="en-US" dirty="0"/>
              <a:t>Structural lemma for ROBPs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C2551-BB94-40E5-8B92-031F3AE6DC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90600"/>
                <a:ext cx="10515600" cy="567689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be a width-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length-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ROBP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Lemma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reach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accept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reach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chemeClr val="accent2"/>
                    </a:solidFill>
                  </a:rPr>
                  <a:t>Proof</a:t>
                </a:r>
                <a:r>
                  <a:rPr lang="en-US" dirty="0"/>
                  <a:t>: 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chemeClr val="accent1"/>
                    </a:solidFill>
                  </a:rPr>
                  <a:t>milestone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reach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Every accepting path passes through a milestone, because acceptance probability at most doubles in each step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accept</m:t>
                              </m:r>
                            </m:e>
                          </m:d>
                        </m:e>
                      </m:func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milestone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reach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and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accept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  <m:oMath xmlns:m="http://schemas.openxmlformats.org/officeDocument/2006/math">
                      <m:f>
                        <m:fPr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milestone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reach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C2551-BB94-40E5-8B92-031F3AE6DC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90600"/>
                <a:ext cx="10515600" cy="5676899"/>
              </a:xfrm>
              <a:blipFill>
                <a:blip r:embed="rId2"/>
                <a:stretch>
                  <a:fillRect l="-1043" t="-2470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9C60FD12-C89A-4A5D-8255-97144B99DED1}"/>
              </a:ext>
            </a:extLst>
          </p:cNvPr>
          <p:cNvGrpSpPr/>
          <p:nvPr/>
        </p:nvGrpSpPr>
        <p:grpSpPr>
          <a:xfrm>
            <a:off x="9153525" y="500856"/>
            <a:ext cx="2933700" cy="2125661"/>
            <a:chOff x="9153525" y="559595"/>
            <a:chExt cx="2933700" cy="2125661"/>
          </a:xfrm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34D5AE8B-BAD9-44AB-8DAD-7660A6C25784}"/>
                </a:ext>
              </a:extLst>
            </p:cNvPr>
            <p:cNvSpPr/>
            <p:nvPr/>
          </p:nvSpPr>
          <p:spPr>
            <a:xfrm>
              <a:off x="9153525" y="559595"/>
              <a:ext cx="2933700" cy="2125661"/>
            </a:xfrm>
            <a:prstGeom prst="cloudCallout">
              <a:avLst>
                <a:gd name="adj1" fmla="val 5125"/>
                <a:gd name="adj2" fmla="val 91774"/>
              </a:avLst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A4EF0B3-12EE-4A53-9C8A-71FEB926D510}"/>
                </a:ext>
              </a:extLst>
            </p:cNvPr>
            <p:cNvSpPr/>
            <p:nvPr/>
          </p:nvSpPr>
          <p:spPr>
            <a:xfrm>
              <a:off x="10114479" y="1506001"/>
              <a:ext cx="177283" cy="17728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4F9775D-D7B1-4C6A-8F03-A55A5B3F0A17}"/>
                </a:ext>
              </a:extLst>
            </p:cNvPr>
            <p:cNvSpPr/>
            <p:nvPr/>
          </p:nvSpPr>
          <p:spPr>
            <a:xfrm>
              <a:off x="10691818" y="1119279"/>
              <a:ext cx="177283" cy="17728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DAF3190-069F-4DBC-B740-6005FCED02A6}"/>
                </a:ext>
              </a:extLst>
            </p:cNvPr>
            <p:cNvSpPr/>
            <p:nvPr/>
          </p:nvSpPr>
          <p:spPr>
            <a:xfrm>
              <a:off x="10726996" y="1813625"/>
              <a:ext cx="177283" cy="17728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01485C1-ECD4-4587-9C84-9487F64551BF}"/>
                </a:ext>
              </a:extLst>
            </p:cNvPr>
            <p:cNvCxnSpPr>
              <a:cxnSpLocks/>
              <a:stCxn id="42" idx="7"/>
              <a:endCxn id="43" idx="3"/>
            </p:cNvCxnSpPr>
            <p:nvPr/>
          </p:nvCxnSpPr>
          <p:spPr>
            <a:xfrm flipV="1">
              <a:off x="10265800" y="1270600"/>
              <a:ext cx="451980" cy="261363"/>
            </a:xfrm>
            <a:prstGeom prst="straightConnector1">
              <a:avLst/>
            </a:prstGeom>
            <a:ln w="15875">
              <a:solidFill>
                <a:schemeClr val="bg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82269E6-9135-4820-A0C2-A6032BEF4760}"/>
                </a:ext>
              </a:extLst>
            </p:cNvPr>
            <p:cNvCxnSpPr>
              <a:cxnSpLocks/>
              <a:stCxn id="42" idx="5"/>
              <a:endCxn id="44" idx="1"/>
            </p:cNvCxnSpPr>
            <p:nvPr/>
          </p:nvCxnSpPr>
          <p:spPr>
            <a:xfrm>
              <a:off x="10265800" y="1657322"/>
              <a:ext cx="487158" cy="182265"/>
            </a:xfrm>
            <a:prstGeom prst="straightConnector1">
              <a:avLst/>
            </a:prstGeom>
            <a:ln w="15875">
              <a:solidFill>
                <a:schemeClr val="bg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9860604-6727-41E7-8C50-D61A4279BD38}"/>
                </a:ext>
              </a:extLst>
            </p:cNvPr>
            <p:cNvSpPr txBox="1"/>
            <p:nvPr/>
          </p:nvSpPr>
          <p:spPr>
            <a:xfrm>
              <a:off x="9391650" y="1304789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3% chance of accept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C008745-A735-47EF-82D0-164D49BA383C}"/>
                </a:ext>
              </a:extLst>
            </p:cNvPr>
            <p:cNvSpPr txBox="1"/>
            <p:nvPr/>
          </p:nvSpPr>
          <p:spPr>
            <a:xfrm>
              <a:off x="10846058" y="791598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6% chance of accept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FC23CB8-9EBF-4949-86FA-7A33E0AD0C19}"/>
                </a:ext>
              </a:extLst>
            </p:cNvPr>
            <p:cNvSpPr txBox="1"/>
            <p:nvPr/>
          </p:nvSpPr>
          <p:spPr>
            <a:xfrm>
              <a:off x="10846058" y="1636931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0% chance of accept</a:t>
              </a: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3F6DDB09-1EFC-4158-8BE4-FCED033B7F3E}"/>
              </a:ext>
            </a:extLst>
          </p:cNvPr>
          <p:cNvSpPr/>
          <p:nvPr/>
        </p:nvSpPr>
        <p:spPr>
          <a:xfrm>
            <a:off x="4581525" y="5562600"/>
            <a:ext cx="4810125" cy="1133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A89CBB8-0458-4B02-B15C-6F169121FEA7}"/>
              </a:ext>
            </a:extLst>
          </p:cNvPr>
          <p:cNvSpPr/>
          <p:nvPr/>
        </p:nvSpPr>
        <p:spPr>
          <a:xfrm>
            <a:off x="3716328" y="5438775"/>
            <a:ext cx="853023" cy="1285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09E1129B-5B75-41D4-A4E5-0F79B9C9A373}"/>
              </a:ext>
            </a:extLst>
          </p:cNvPr>
          <p:cNvSpPr/>
          <p:nvPr/>
        </p:nvSpPr>
        <p:spPr>
          <a:xfrm>
            <a:off x="8365711" y="5750621"/>
            <a:ext cx="711162" cy="452370"/>
          </a:xfrm>
          <a:custGeom>
            <a:avLst/>
            <a:gdLst>
              <a:gd name="connsiteX0" fmla="*/ 57966 w 711162"/>
              <a:gd name="connsiteY0" fmla="*/ 26894 h 452370"/>
              <a:gd name="connsiteX1" fmla="*/ 147540 w 711162"/>
              <a:gd name="connsiteY1" fmla="*/ 15697 h 452370"/>
              <a:gd name="connsiteX2" fmla="*/ 192327 w 711162"/>
              <a:gd name="connsiteY2" fmla="*/ 11965 h 452370"/>
              <a:gd name="connsiteX3" fmla="*/ 278168 w 711162"/>
              <a:gd name="connsiteY3" fmla="*/ 768 h 452370"/>
              <a:gd name="connsiteX4" fmla="*/ 330420 w 711162"/>
              <a:gd name="connsiteY4" fmla="*/ 8233 h 452370"/>
              <a:gd name="connsiteX5" fmla="*/ 304294 w 711162"/>
              <a:gd name="connsiteY5" fmla="*/ 38091 h 452370"/>
              <a:gd name="connsiteX6" fmla="*/ 252042 w 711162"/>
              <a:gd name="connsiteY6" fmla="*/ 56752 h 452370"/>
              <a:gd name="connsiteX7" fmla="*/ 192327 w 711162"/>
              <a:gd name="connsiteY7" fmla="*/ 94075 h 452370"/>
              <a:gd name="connsiteX8" fmla="*/ 121414 w 711162"/>
              <a:gd name="connsiteY8" fmla="*/ 116468 h 452370"/>
              <a:gd name="connsiteX9" fmla="*/ 84091 w 711162"/>
              <a:gd name="connsiteY9" fmla="*/ 135129 h 452370"/>
              <a:gd name="connsiteX10" fmla="*/ 24376 w 711162"/>
              <a:gd name="connsiteY10" fmla="*/ 187381 h 452370"/>
              <a:gd name="connsiteX11" fmla="*/ 1982 w 711162"/>
              <a:gd name="connsiteY11" fmla="*/ 206042 h 452370"/>
              <a:gd name="connsiteX12" fmla="*/ 43037 w 711162"/>
              <a:gd name="connsiteY12" fmla="*/ 194845 h 452370"/>
              <a:gd name="connsiteX13" fmla="*/ 173665 w 711162"/>
              <a:gd name="connsiteY13" fmla="*/ 153790 h 452370"/>
              <a:gd name="connsiteX14" fmla="*/ 390136 w 711162"/>
              <a:gd name="connsiteY14" fmla="*/ 150058 h 452370"/>
              <a:gd name="connsiteX15" fmla="*/ 468513 w 711162"/>
              <a:gd name="connsiteY15" fmla="*/ 146326 h 452370"/>
              <a:gd name="connsiteX16" fmla="*/ 524496 w 711162"/>
              <a:gd name="connsiteY16" fmla="*/ 142594 h 452370"/>
              <a:gd name="connsiteX17" fmla="*/ 591677 w 711162"/>
              <a:gd name="connsiteY17" fmla="*/ 150058 h 452370"/>
              <a:gd name="connsiteX18" fmla="*/ 397600 w 711162"/>
              <a:gd name="connsiteY18" fmla="*/ 176184 h 452370"/>
              <a:gd name="connsiteX19" fmla="*/ 334152 w 711162"/>
              <a:gd name="connsiteY19" fmla="*/ 213506 h 452370"/>
              <a:gd name="connsiteX20" fmla="*/ 222185 w 711162"/>
              <a:gd name="connsiteY20" fmla="*/ 243364 h 452370"/>
              <a:gd name="connsiteX21" fmla="*/ 125146 w 711162"/>
              <a:gd name="connsiteY21" fmla="*/ 265758 h 452370"/>
              <a:gd name="connsiteX22" fmla="*/ 46769 w 711162"/>
              <a:gd name="connsiteY22" fmla="*/ 291883 h 452370"/>
              <a:gd name="connsiteX23" fmla="*/ 35572 w 711162"/>
              <a:gd name="connsiteY23" fmla="*/ 310545 h 452370"/>
              <a:gd name="connsiteX24" fmla="*/ 199791 w 711162"/>
              <a:gd name="connsiteY24" fmla="*/ 310545 h 452370"/>
              <a:gd name="connsiteX25" fmla="*/ 397600 w 711162"/>
              <a:gd name="connsiteY25" fmla="*/ 295616 h 452370"/>
              <a:gd name="connsiteX26" fmla="*/ 449851 w 711162"/>
              <a:gd name="connsiteY26" fmla="*/ 291883 h 452370"/>
              <a:gd name="connsiteX27" fmla="*/ 599141 w 711162"/>
              <a:gd name="connsiteY27" fmla="*/ 276955 h 452370"/>
              <a:gd name="connsiteX28" fmla="*/ 707376 w 711162"/>
              <a:gd name="connsiteY28" fmla="*/ 265758 h 452370"/>
              <a:gd name="connsiteX29" fmla="*/ 658857 w 711162"/>
              <a:gd name="connsiteY29" fmla="*/ 299348 h 452370"/>
              <a:gd name="connsiteX30" fmla="*/ 569283 w 711162"/>
              <a:gd name="connsiteY30" fmla="*/ 314277 h 452370"/>
              <a:gd name="connsiteX31" fmla="*/ 517032 w 711162"/>
              <a:gd name="connsiteY31" fmla="*/ 325474 h 452370"/>
              <a:gd name="connsiteX32" fmla="*/ 405065 w 711162"/>
              <a:gd name="connsiteY32" fmla="*/ 347867 h 452370"/>
              <a:gd name="connsiteX33" fmla="*/ 367742 w 711162"/>
              <a:gd name="connsiteY33" fmla="*/ 366528 h 452370"/>
              <a:gd name="connsiteX34" fmla="*/ 311758 w 711162"/>
              <a:gd name="connsiteY34" fmla="*/ 400119 h 452370"/>
              <a:gd name="connsiteX35" fmla="*/ 289365 w 711162"/>
              <a:gd name="connsiteY35" fmla="*/ 418780 h 452370"/>
              <a:gd name="connsiteX36" fmla="*/ 266971 w 711162"/>
              <a:gd name="connsiteY36" fmla="*/ 422512 h 452370"/>
              <a:gd name="connsiteX37" fmla="*/ 259507 w 711162"/>
              <a:gd name="connsiteY37" fmla="*/ 437441 h 452370"/>
              <a:gd name="connsiteX38" fmla="*/ 237113 w 711162"/>
              <a:gd name="connsiteY38" fmla="*/ 448638 h 452370"/>
              <a:gd name="connsiteX39" fmla="*/ 225917 w 711162"/>
              <a:gd name="connsiteY39" fmla="*/ 452370 h 452370"/>
              <a:gd name="connsiteX40" fmla="*/ 244578 w 711162"/>
              <a:gd name="connsiteY40" fmla="*/ 448638 h 452370"/>
              <a:gd name="connsiteX41" fmla="*/ 304294 w 711162"/>
              <a:gd name="connsiteY41" fmla="*/ 426244 h 452370"/>
              <a:gd name="connsiteX42" fmla="*/ 315491 w 711162"/>
              <a:gd name="connsiteY42" fmla="*/ 418780 h 452370"/>
              <a:gd name="connsiteX43" fmla="*/ 364010 w 711162"/>
              <a:gd name="connsiteY43" fmla="*/ 400119 h 452370"/>
              <a:gd name="connsiteX44" fmla="*/ 509567 w 711162"/>
              <a:gd name="connsiteY44" fmla="*/ 400119 h 45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11162" h="452370">
                <a:moveTo>
                  <a:pt x="57966" y="26894"/>
                </a:moveTo>
                <a:lnTo>
                  <a:pt x="147540" y="15697"/>
                </a:lnTo>
                <a:cubicBezTo>
                  <a:pt x="162429" y="14043"/>
                  <a:pt x="177443" y="13666"/>
                  <a:pt x="192327" y="11965"/>
                </a:cubicBezTo>
                <a:cubicBezTo>
                  <a:pt x="220996" y="8688"/>
                  <a:pt x="249554" y="4500"/>
                  <a:pt x="278168" y="768"/>
                </a:cubicBezTo>
                <a:cubicBezTo>
                  <a:pt x="295585" y="3256"/>
                  <a:pt x="320330" y="-6181"/>
                  <a:pt x="330420" y="8233"/>
                </a:cubicBezTo>
                <a:cubicBezTo>
                  <a:pt x="338004" y="19067"/>
                  <a:pt x="315539" y="31130"/>
                  <a:pt x="304294" y="38091"/>
                </a:cubicBezTo>
                <a:cubicBezTo>
                  <a:pt x="288568" y="47826"/>
                  <a:pt x="268584" y="48481"/>
                  <a:pt x="252042" y="56752"/>
                </a:cubicBezTo>
                <a:cubicBezTo>
                  <a:pt x="231047" y="67250"/>
                  <a:pt x="214810" y="87331"/>
                  <a:pt x="192327" y="94075"/>
                </a:cubicBezTo>
                <a:cubicBezTo>
                  <a:pt x="180302" y="97682"/>
                  <a:pt x="134067" y="111140"/>
                  <a:pt x="121414" y="116468"/>
                </a:cubicBezTo>
                <a:cubicBezTo>
                  <a:pt x="108595" y="121866"/>
                  <a:pt x="95960" y="127876"/>
                  <a:pt x="84091" y="135129"/>
                </a:cubicBezTo>
                <a:cubicBezTo>
                  <a:pt x="53274" y="153962"/>
                  <a:pt x="51376" y="162309"/>
                  <a:pt x="24376" y="187381"/>
                </a:cubicBezTo>
                <a:cubicBezTo>
                  <a:pt x="17256" y="193993"/>
                  <a:pt x="-7040" y="202433"/>
                  <a:pt x="1982" y="206042"/>
                </a:cubicBezTo>
                <a:cubicBezTo>
                  <a:pt x="15152" y="211310"/>
                  <a:pt x="29735" y="199772"/>
                  <a:pt x="43037" y="194845"/>
                </a:cubicBezTo>
                <a:cubicBezTo>
                  <a:pt x="103352" y="172506"/>
                  <a:pt x="105429" y="158221"/>
                  <a:pt x="173665" y="153790"/>
                </a:cubicBezTo>
                <a:cubicBezTo>
                  <a:pt x="245681" y="149114"/>
                  <a:pt x="317979" y="151302"/>
                  <a:pt x="390136" y="150058"/>
                </a:cubicBezTo>
                <a:lnTo>
                  <a:pt x="468513" y="146326"/>
                </a:lnTo>
                <a:cubicBezTo>
                  <a:pt x="487187" y="145289"/>
                  <a:pt x="505802" y="142028"/>
                  <a:pt x="524496" y="142594"/>
                </a:cubicBezTo>
                <a:cubicBezTo>
                  <a:pt x="547017" y="143276"/>
                  <a:pt x="569283" y="147570"/>
                  <a:pt x="591677" y="150058"/>
                </a:cubicBezTo>
                <a:cubicBezTo>
                  <a:pt x="430799" y="214410"/>
                  <a:pt x="698150" y="114962"/>
                  <a:pt x="397600" y="176184"/>
                </a:cubicBezTo>
                <a:cubicBezTo>
                  <a:pt x="373557" y="181082"/>
                  <a:pt x="356223" y="202786"/>
                  <a:pt x="334152" y="213506"/>
                </a:cubicBezTo>
                <a:cubicBezTo>
                  <a:pt x="272534" y="243435"/>
                  <a:pt x="278742" y="238651"/>
                  <a:pt x="222185" y="243364"/>
                </a:cubicBezTo>
                <a:cubicBezTo>
                  <a:pt x="172219" y="260022"/>
                  <a:pt x="296628" y="218991"/>
                  <a:pt x="125146" y="265758"/>
                </a:cubicBezTo>
                <a:cubicBezTo>
                  <a:pt x="98578" y="273004"/>
                  <a:pt x="72895" y="283175"/>
                  <a:pt x="46769" y="291883"/>
                </a:cubicBezTo>
                <a:cubicBezTo>
                  <a:pt x="43037" y="298104"/>
                  <a:pt x="28731" y="308131"/>
                  <a:pt x="35572" y="310545"/>
                </a:cubicBezTo>
                <a:cubicBezTo>
                  <a:pt x="59843" y="319112"/>
                  <a:pt x="181554" y="311305"/>
                  <a:pt x="199791" y="310545"/>
                </a:cubicBezTo>
                <a:cubicBezTo>
                  <a:pt x="302107" y="291941"/>
                  <a:pt x="190117" y="310439"/>
                  <a:pt x="397600" y="295616"/>
                </a:cubicBezTo>
                <a:cubicBezTo>
                  <a:pt x="415017" y="294372"/>
                  <a:pt x="432464" y="293493"/>
                  <a:pt x="449851" y="291883"/>
                </a:cubicBezTo>
                <a:lnTo>
                  <a:pt x="599141" y="276955"/>
                </a:lnTo>
                <a:cubicBezTo>
                  <a:pt x="729432" y="263477"/>
                  <a:pt x="613724" y="274271"/>
                  <a:pt x="707376" y="265758"/>
                </a:cubicBezTo>
                <a:cubicBezTo>
                  <a:pt x="714484" y="301290"/>
                  <a:pt x="717718" y="285222"/>
                  <a:pt x="658857" y="299348"/>
                </a:cubicBezTo>
                <a:cubicBezTo>
                  <a:pt x="632125" y="305764"/>
                  <a:pt x="595760" y="309374"/>
                  <a:pt x="569283" y="314277"/>
                </a:cubicBezTo>
                <a:cubicBezTo>
                  <a:pt x="551768" y="317521"/>
                  <a:pt x="534499" y="321981"/>
                  <a:pt x="517032" y="325474"/>
                </a:cubicBezTo>
                <a:cubicBezTo>
                  <a:pt x="372239" y="354432"/>
                  <a:pt x="536548" y="319691"/>
                  <a:pt x="405065" y="347867"/>
                </a:cubicBezTo>
                <a:cubicBezTo>
                  <a:pt x="392624" y="354087"/>
                  <a:pt x="379420" y="358972"/>
                  <a:pt x="367742" y="366528"/>
                </a:cubicBezTo>
                <a:cubicBezTo>
                  <a:pt x="307136" y="405743"/>
                  <a:pt x="376830" y="375717"/>
                  <a:pt x="311758" y="400119"/>
                </a:cubicBezTo>
                <a:cubicBezTo>
                  <a:pt x="304294" y="406339"/>
                  <a:pt x="298056" y="414435"/>
                  <a:pt x="289365" y="418780"/>
                </a:cubicBezTo>
                <a:cubicBezTo>
                  <a:pt x="282596" y="422164"/>
                  <a:pt x="273388" y="418501"/>
                  <a:pt x="266971" y="422512"/>
                </a:cubicBezTo>
                <a:cubicBezTo>
                  <a:pt x="262253" y="425461"/>
                  <a:pt x="263694" y="433777"/>
                  <a:pt x="259507" y="437441"/>
                </a:cubicBezTo>
                <a:cubicBezTo>
                  <a:pt x="253226" y="442937"/>
                  <a:pt x="244739" y="445248"/>
                  <a:pt x="237113" y="448638"/>
                </a:cubicBezTo>
                <a:cubicBezTo>
                  <a:pt x="233518" y="450236"/>
                  <a:pt x="221983" y="452370"/>
                  <a:pt x="225917" y="452370"/>
                </a:cubicBezTo>
                <a:cubicBezTo>
                  <a:pt x="232261" y="452370"/>
                  <a:pt x="238358" y="449882"/>
                  <a:pt x="244578" y="448638"/>
                </a:cubicBezTo>
                <a:cubicBezTo>
                  <a:pt x="298364" y="417903"/>
                  <a:pt x="240671" y="447452"/>
                  <a:pt x="304294" y="426244"/>
                </a:cubicBezTo>
                <a:cubicBezTo>
                  <a:pt x="308549" y="424826"/>
                  <a:pt x="311479" y="420786"/>
                  <a:pt x="315491" y="418780"/>
                </a:cubicBezTo>
                <a:cubicBezTo>
                  <a:pt x="319659" y="416696"/>
                  <a:pt x="356869" y="400436"/>
                  <a:pt x="364010" y="400119"/>
                </a:cubicBezTo>
                <a:cubicBezTo>
                  <a:pt x="412481" y="397965"/>
                  <a:pt x="461048" y="400119"/>
                  <a:pt x="509567" y="400119"/>
                </a:cubicBezTo>
              </a:path>
            </a:pathLst>
          </a:cu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6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2" grpId="0" animBg="1"/>
      <p:bldP spid="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BC7A2-C27F-4344-9CC8-2F726FA68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063440"/>
            <a:ext cx="3077095" cy="22949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No known efficient algorithm</a:t>
            </a:r>
          </a:p>
        </p:txBody>
      </p:sp>
      <p:pic>
        <p:nvPicPr>
          <p:cNvPr id="1026" name="Picture 2" descr="Crying Face on Facebook 4.0">
            <a:extLst>
              <a:ext uri="{FF2B5EF4-FFF2-40B4-BE49-F238E27FC236}">
                <a16:creationId xmlns:a16="http://schemas.microsoft.com/office/drawing/2014/main" id="{26DEE88F-7D3E-47DB-A5B6-A653AB0C5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185" y="1499642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1B80BE-9666-4A43-A996-C96FC4F5A400}"/>
              </a:ext>
            </a:extLst>
          </p:cNvPr>
          <p:cNvSpPr txBox="1">
            <a:spLocks/>
          </p:cNvSpPr>
          <p:nvPr/>
        </p:nvSpPr>
        <p:spPr>
          <a:xfrm>
            <a:off x="4557452" y="3063440"/>
            <a:ext cx="3077095" cy="2294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Efficient randomized algorithm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1C899D1-7F05-4694-9811-6F6F9B29EB7D}"/>
              </a:ext>
            </a:extLst>
          </p:cNvPr>
          <p:cNvSpPr txBox="1">
            <a:spLocks/>
          </p:cNvSpPr>
          <p:nvPr/>
        </p:nvSpPr>
        <p:spPr>
          <a:xfrm>
            <a:off x="8276705" y="3063440"/>
            <a:ext cx="3077095" cy="2294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Efficient </a:t>
            </a:r>
            <a:r>
              <a:rPr lang="en-US" sz="3600" dirty="0">
                <a:solidFill>
                  <a:schemeClr val="accent1"/>
                </a:solidFill>
              </a:rPr>
              <a:t>deterministic</a:t>
            </a:r>
            <a:r>
              <a:rPr lang="en-US" sz="3600" dirty="0"/>
              <a:t> algorithm</a:t>
            </a:r>
          </a:p>
        </p:txBody>
      </p:sp>
      <p:pic>
        <p:nvPicPr>
          <p:cNvPr id="1028" name="Picture 4" descr="Slightly Smiling Face on Facebook 4.0">
            <a:extLst>
              <a:ext uri="{FF2B5EF4-FFF2-40B4-BE49-F238E27FC236}">
                <a16:creationId xmlns:a16="http://schemas.microsoft.com/office/drawing/2014/main" id="{E3A5FD9B-77AA-47AF-9E5F-C89E84581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99" y="1499642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inning Face with Smiling Eyes on Facebook 4.0">
            <a:extLst>
              <a:ext uri="{FF2B5EF4-FFF2-40B4-BE49-F238E27FC236}">
                <a16:creationId xmlns:a16="http://schemas.microsoft.com/office/drawing/2014/main" id="{36114AF3-88F2-464E-AB10-CFB08EB04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752" y="1499642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504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F583D-2927-4284-82AA-9D01ADACE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39" y="-257175"/>
            <a:ext cx="10515600" cy="1325563"/>
          </a:xfrm>
        </p:spPr>
        <p:txBody>
          <a:bodyPr/>
          <a:lstStyle/>
          <a:p>
            <a:r>
              <a:rPr lang="en-US" dirty="0"/>
              <a:t>Iterating the structural lemma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BBA06FA-9FCB-4704-913C-ABF564B16136}"/>
              </a:ext>
            </a:extLst>
          </p:cNvPr>
          <p:cNvSpPr/>
          <p:nvPr/>
        </p:nvSpPr>
        <p:spPr>
          <a:xfrm>
            <a:off x="2484468" y="154781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3CC6E34-0685-4569-B52F-26447A69AE7A}"/>
              </a:ext>
            </a:extLst>
          </p:cNvPr>
          <p:cNvSpPr/>
          <p:nvPr/>
        </p:nvSpPr>
        <p:spPr>
          <a:xfrm>
            <a:off x="2484467" y="216693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F5C59C2-99E6-498D-A615-D6D3A2C86A38}"/>
              </a:ext>
            </a:extLst>
          </p:cNvPr>
          <p:cNvSpPr/>
          <p:nvPr/>
        </p:nvSpPr>
        <p:spPr>
          <a:xfrm>
            <a:off x="2484468" y="278606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5F8DE60-1597-4B89-9384-BFF684A3F77F}"/>
              </a:ext>
            </a:extLst>
          </p:cNvPr>
          <p:cNvSpPr/>
          <p:nvPr/>
        </p:nvSpPr>
        <p:spPr>
          <a:xfrm>
            <a:off x="2484467" y="340518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5FD6A40-BBE1-48A8-891B-71EA493B5F61}"/>
              </a:ext>
            </a:extLst>
          </p:cNvPr>
          <p:cNvSpPr/>
          <p:nvPr/>
        </p:nvSpPr>
        <p:spPr>
          <a:xfrm>
            <a:off x="2484468" y="402431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46ACF4D-3DEE-45FF-A864-129A9CF9F4C9}"/>
              </a:ext>
            </a:extLst>
          </p:cNvPr>
          <p:cNvSpPr/>
          <p:nvPr/>
        </p:nvSpPr>
        <p:spPr>
          <a:xfrm>
            <a:off x="2484467" y="464343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9912ADB-72C8-4D34-B44C-44F5E90CB8E2}"/>
              </a:ext>
            </a:extLst>
          </p:cNvPr>
          <p:cNvSpPr/>
          <p:nvPr/>
        </p:nvSpPr>
        <p:spPr>
          <a:xfrm>
            <a:off x="2484468" y="526256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4A8021C-AB19-41D8-BC65-D72E80346B15}"/>
              </a:ext>
            </a:extLst>
          </p:cNvPr>
          <p:cNvSpPr/>
          <p:nvPr/>
        </p:nvSpPr>
        <p:spPr>
          <a:xfrm>
            <a:off x="2484467" y="588168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20078CF-C9D1-4F39-BD6C-C1C5AA6C8DA7}"/>
              </a:ext>
            </a:extLst>
          </p:cNvPr>
          <p:cNvSpPr/>
          <p:nvPr/>
        </p:nvSpPr>
        <p:spPr>
          <a:xfrm>
            <a:off x="2484466" y="922043"/>
            <a:ext cx="177283" cy="17728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D669BB9-725D-4FD1-AAF1-7B34282AEF30}"/>
              </a:ext>
            </a:extLst>
          </p:cNvPr>
          <p:cNvSpPr/>
          <p:nvPr/>
        </p:nvSpPr>
        <p:spPr>
          <a:xfrm>
            <a:off x="3060241" y="154781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6BDA5F1-3093-4063-8D6F-33DC92A9909A}"/>
              </a:ext>
            </a:extLst>
          </p:cNvPr>
          <p:cNvSpPr/>
          <p:nvPr/>
        </p:nvSpPr>
        <p:spPr>
          <a:xfrm>
            <a:off x="3060240" y="216693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2270400-1413-4B56-B9B4-E44ACF299F42}"/>
              </a:ext>
            </a:extLst>
          </p:cNvPr>
          <p:cNvSpPr/>
          <p:nvPr/>
        </p:nvSpPr>
        <p:spPr>
          <a:xfrm>
            <a:off x="3060241" y="278606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69B788A-B8B3-49AC-B717-4321F52A8041}"/>
              </a:ext>
            </a:extLst>
          </p:cNvPr>
          <p:cNvSpPr/>
          <p:nvPr/>
        </p:nvSpPr>
        <p:spPr>
          <a:xfrm>
            <a:off x="3060240" y="340518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8EB3975-DE02-41C6-801F-24DAF5711037}"/>
              </a:ext>
            </a:extLst>
          </p:cNvPr>
          <p:cNvSpPr/>
          <p:nvPr/>
        </p:nvSpPr>
        <p:spPr>
          <a:xfrm>
            <a:off x="3060241" y="402431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775E12C-B345-4231-83DC-E7151BC510A7}"/>
              </a:ext>
            </a:extLst>
          </p:cNvPr>
          <p:cNvSpPr/>
          <p:nvPr/>
        </p:nvSpPr>
        <p:spPr>
          <a:xfrm>
            <a:off x="3060240" y="464343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D2EAB9B-85DD-49C8-B062-E5255F7C0D3F}"/>
              </a:ext>
            </a:extLst>
          </p:cNvPr>
          <p:cNvSpPr/>
          <p:nvPr/>
        </p:nvSpPr>
        <p:spPr>
          <a:xfrm>
            <a:off x="3060241" y="526256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0775B42-A766-4195-8759-578773B5FC96}"/>
              </a:ext>
            </a:extLst>
          </p:cNvPr>
          <p:cNvSpPr/>
          <p:nvPr/>
        </p:nvSpPr>
        <p:spPr>
          <a:xfrm>
            <a:off x="3060240" y="588168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874F6E9-0ECE-4090-A266-7C767DCA3C86}"/>
              </a:ext>
            </a:extLst>
          </p:cNvPr>
          <p:cNvSpPr/>
          <p:nvPr/>
        </p:nvSpPr>
        <p:spPr>
          <a:xfrm>
            <a:off x="3060239" y="92204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3C4CBEE-E4B7-458D-815A-A998D86A609E}"/>
              </a:ext>
            </a:extLst>
          </p:cNvPr>
          <p:cNvSpPr/>
          <p:nvPr/>
        </p:nvSpPr>
        <p:spPr>
          <a:xfrm>
            <a:off x="3636014" y="154781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B3002B8-0A24-4ADA-95B6-7D56CDC8DC01}"/>
              </a:ext>
            </a:extLst>
          </p:cNvPr>
          <p:cNvSpPr/>
          <p:nvPr/>
        </p:nvSpPr>
        <p:spPr>
          <a:xfrm>
            <a:off x="3636013" y="216693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5000981-AC27-4A2F-835F-B9C6D02F0082}"/>
              </a:ext>
            </a:extLst>
          </p:cNvPr>
          <p:cNvSpPr/>
          <p:nvPr/>
        </p:nvSpPr>
        <p:spPr>
          <a:xfrm>
            <a:off x="3636014" y="278606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5FF848A-0434-4658-B6CD-B093B4C04E39}"/>
              </a:ext>
            </a:extLst>
          </p:cNvPr>
          <p:cNvSpPr/>
          <p:nvPr/>
        </p:nvSpPr>
        <p:spPr>
          <a:xfrm>
            <a:off x="3636013" y="340518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4FD562D-C879-4C69-A1AF-A3A6BF545D8A}"/>
              </a:ext>
            </a:extLst>
          </p:cNvPr>
          <p:cNvSpPr/>
          <p:nvPr/>
        </p:nvSpPr>
        <p:spPr>
          <a:xfrm>
            <a:off x="3636014" y="402431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E955B46-E05E-4FCF-BB2F-989D25D22C13}"/>
              </a:ext>
            </a:extLst>
          </p:cNvPr>
          <p:cNvSpPr/>
          <p:nvPr/>
        </p:nvSpPr>
        <p:spPr>
          <a:xfrm>
            <a:off x="3636013" y="464343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9FBE6E7-8B25-4371-AB6E-C468052C34B0}"/>
              </a:ext>
            </a:extLst>
          </p:cNvPr>
          <p:cNvSpPr/>
          <p:nvPr/>
        </p:nvSpPr>
        <p:spPr>
          <a:xfrm>
            <a:off x="3636014" y="526256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7A7107B-8302-4943-82CA-54D55397AD17}"/>
              </a:ext>
            </a:extLst>
          </p:cNvPr>
          <p:cNvSpPr/>
          <p:nvPr/>
        </p:nvSpPr>
        <p:spPr>
          <a:xfrm>
            <a:off x="3636013" y="588168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CAC2D5A-D6F9-43C1-9F27-A82B46102848}"/>
              </a:ext>
            </a:extLst>
          </p:cNvPr>
          <p:cNvSpPr/>
          <p:nvPr/>
        </p:nvSpPr>
        <p:spPr>
          <a:xfrm>
            <a:off x="3636012" y="92204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5A8631C-E1C2-4A35-9D91-44D859BED4CA}"/>
              </a:ext>
            </a:extLst>
          </p:cNvPr>
          <p:cNvSpPr/>
          <p:nvPr/>
        </p:nvSpPr>
        <p:spPr>
          <a:xfrm>
            <a:off x="4211787" y="154781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5F5B04A-6D99-4099-9094-551194D5B34A}"/>
              </a:ext>
            </a:extLst>
          </p:cNvPr>
          <p:cNvSpPr/>
          <p:nvPr/>
        </p:nvSpPr>
        <p:spPr>
          <a:xfrm>
            <a:off x="4211786" y="216693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0888AB8-D3B1-4D66-A0BD-49D450C4E531}"/>
              </a:ext>
            </a:extLst>
          </p:cNvPr>
          <p:cNvSpPr/>
          <p:nvPr/>
        </p:nvSpPr>
        <p:spPr>
          <a:xfrm>
            <a:off x="4211787" y="278606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CF4A92A2-6D62-4544-80F5-B97EE750313E}"/>
              </a:ext>
            </a:extLst>
          </p:cNvPr>
          <p:cNvSpPr/>
          <p:nvPr/>
        </p:nvSpPr>
        <p:spPr>
          <a:xfrm>
            <a:off x="4211786" y="340518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80F5B9A6-8B51-4476-B330-E73539B85E27}"/>
              </a:ext>
            </a:extLst>
          </p:cNvPr>
          <p:cNvSpPr/>
          <p:nvPr/>
        </p:nvSpPr>
        <p:spPr>
          <a:xfrm>
            <a:off x="4211787" y="402431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BE44237E-5C90-4DF9-BA7D-431D93BE3A8A}"/>
              </a:ext>
            </a:extLst>
          </p:cNvPr>
          <p:cNvSpPr/>
          <p:nvPr/>
        </p:nvSpPr>
        <p:spPr>
          <a:xfrm>
            <a:off x="4211786" y="464343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E8615A6-28D8-478D-AE38-D7D88344768F}"/>
              </a:ext>
            </a:extLst>
          </p:cNvPr>
          <p:cNvSpPr/>
          <p:nvPr/>
        </p:nvSpPr>
        <p:spPr>
          <a:xfrm>
            <a:off x="4211787" y="526256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456ECFB-4493-4FCA-9493-4C832C3C38B9}"/>
              </a:ext>
            </a:extLst>
          </p:cNvPr>
          <p:cNvSpPr/>
          <p:nvPr/>
        </p:nvSpPr>
        <p:spPr>
          <a:xfrm>
            <a:off x="4211786" y="588168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5FA86D79-E63A-47DE-8979-3D80F6A382A5}"/>
              </a:ext>
            </a:extLst>
          </p:cNvPr>
          <p:cNvSpPr/>
          <p:nvPr/>
        </p:nvSpPr>
        <p:spPr>
          <a:xfrm>
            <a:off x="4211785" y="92204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C268D982-534F-48BA-B2DA-141E3F518D99}"/>
              </a:ext>
            </a:extLst>
          </p:cNvPr>
          <p:cNvSpPr/>
          <p:nvPr/>
        </p:nvSpPr>
        <p:spPr>
          <a:xfrm>
            <a:off x="4787560" y="154781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D92F8E70-B1F5-4D44-987E-A064A8FBD3BA}"/>
              </a:ext>
            </a:extLst>
          </p:cNvPr>
          <p:cNvSpPr/>
          <p:nvPr/>
        </p:nvSpPr>
        <p:spPr>
          <a:xfrm>
            <a:off x="4787559" y="216693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B523E96D-8D3D-4874-A30C-8C3B7E8A521F}"/>
              </a:ext>
            </a:extLst>
          </p:cNvPr>
          <p:cNvSpPr/>
          <p:nvPr/>
        </p:nvSpPr>
        <p:spPr>
          <a:xfrm>
            <a:off x="4787560" y="278606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11F5474B-1758-45B7-9077-FE34166CBA36}"/>
              </a:ext>
            </a:extLst>
          </p:cNvPr>
          <p:cNvSpPr/>
          <p:nvPr/>
        </p:nvSpPr>
        <p:spPr>
          <a:xfrm>
            <a:off x="4787559" y="340518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A4276541-3FDE-4A53-8C5F-A8D64E7B8CF5}"/>
              </a:ext>
            </a:extLst>
          </p:cNvPr>
          <p:cNvSpPr/>
          <p:nvPr/>
        </p:nvSpPr>
        <p:spPr>
          <a:xfrm>
            <a:off x="4787560" y="402431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9114F78F-AE78-4D0E-9CCF-74199751ED16}"/>
              </a:ext>
            </a:extLst>
          </p:cNvPr>
          <p:cNvSpPr/>
          <p:nvPr/>
        </p:nvSpPr>
        <p:spPr>
          <a:xfrm>
            <a:off x="4787559" y="464343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DB6B8FE6-0834-43A1-BE5D-1A4EA4CA03E5}"/>
              </a:ext>
            </a:extLst>
          </p:cNvPr>
          <p:cNvSpPr/>
          <p:nvPr/>
        </p:nvSpPr>
        <p:spPr>
          <a:xfrm>
            <a:off x="4787560" y="526256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579788F3-AE0D-4C35-BCF5-BA665F7399E0}"/>
              </a:ext>
            </a:extLst>
          </p:cNvPr>
          <p:cNvSpPr/>
          <p:nvPr/>
        </p:nvSpPr>
        <p:spPr>
          <a:xfrm>
            <a:off x="4787559" y="588168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047DEB1F-632E-4BB3-9F34-1DB1352B2970}"/>
              </a:ext>
            </a:extLst>
          </p:cNvPr>
          <p:cNvSpPr/>
          <p:nvPr/>
        </p:nvSpPr>
        <p:spPr>
          <a:xfrm>
            <a:off x="4787558" y="92204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F9DA693B-C3B3-4070-84A3-8364A41E8760}"/>
              </a:ext>
            </a:extLst>
          </p:cNvPr>
          <p:cNvSpPr/>
          <p:nvPr/>
        </p:nvSpPr>
        <p:spPr>
          <a:xfrm>
            <a:off x="5363333" y="154781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A309DF47-E40E-449E-844E-AA6E89D596CF}"/>
              </a:ext>
            </a:extLst>
          </p:cNvPr>
          <p:cNvSpPr/>
          <p:nvPr/>
        </p:nvSpPr>
        <p:spPr>
          <a:xfrm>
            <a:off x="5363332" y="216693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4988AEAC-E3C4-4EEA-A72A-53479F86B54C}"/>
              </a:ext>
            </a:extLst>
          </p:cNvPr>
          <p:cNvSpPr/>
          <p:nvPr/>
        </p:nvSpPr>
        <p:spPr>
          <a:xfrm>
            <a:off x="5363333" y="278606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D2A4A83B-C43E-46EB-8C09-0C1A42CDCF0F}"/>
              </a:ext>
            </a:extLst>
          </p:cNvPr>
          <p:cNvSpPr/>
          <p:nvPr/>
        </p:nvSpPr>
        <p:spPr>
          <a:xfrm>
            <a:off x="5363332" y="340518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33F82845-FE63-4A84-A214-8FF108038772}"/>
              </a:ext>
            </a:extLst>
          </p:cNvPr>
          <p:cNvSpPr/>
          <p:nvPr/>
        </p:nvSpPr>
        <p:spPr>
          <a:xfrm>
            <a:off x="5363333" y="402431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5EF60305-9430-4F15-94F2-F3902970E04F}"/>
              </a:ext>
            </a:extLst>
          </p:cNvPr>
          <p:cNvSpPr/>
          <p:nvPr/>
        </p:nvSpPr>
        <p:spPr>
          <a:xfrm>
            <a:off x="5363332" y="464343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0FB27E94-41DB-4E5C-885F-7DC8B4AD7F9D}"/>
              </a:ext>
            </a:extLst>
          </p:cNvPr>
          <p:cNvSpPr/>
          <p:nvPr/>
        </p:nvSpPr>
        <p:spPr>
          <a:xfrm>
            <a:off x="5363333" y="526256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23704200-470D-47CA-A12D-06484F94A5DF}"/>
              </a:ext>
            </a:extLst>
          </p:cNvPr>
          <p:cNvSpPr/>
          <p:nvPr/>
        </p:nvSpPr>
        <p:spPr>
          <a:xfrm>
            <a:off x="5363332" y="588168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4C4D1439-A720-484F-AFEE-FC85E5C71CB3}"/>
              </a:ext>
            </a:extLst>
          </p:cNvPr>
          <p:cNvSpPr/>
          <p:nvPr/>
        </p:nvSpPr>
        <p:spPr>
          <a:xfrm>
            <a:off x="5363331" y="92204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E62F016B-B941-465E-92B1-AFF55E100A59}"/>
              </a:ext>
            </a:extLst>
          </p:cNvPr>
          <p:cNvSpPr/>
          <p:nvPr/>
        </p:nvSpPr>
        <p:spPr>
          <a:xfrm>
            <a:off x="5939106" y="154781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D8CD7960-5FD0-493C-9A0E-906C6E9D3D33}"/>
              </a:ext>
            </a:extLst>
          </p:cNvPr>
          <p:cNvSpPr/>
          <p:nvPr/>
        </p:nvSpPr>
        <p:spPr>
          <a:xfrm>
            <a:off x="5939105" y="216693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E36B2315-15C7-4982-80FE-4159600D834F}"/>
              </a:ext>
            </a:extLst>
          </p:cNvPr>
          <p:cNvSpPr/>
          <p:nvPr/>
        </p:nvSpPr>
        <p:spPr>
          <a:xfrm>
            <a:off x="5939106" y="278606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A4277B30-4D84-4E82-9D2F-1F6A42A542D4}"/>
              </a:ext>
            </a:extLst>
          </p:cNvPr>
          <p:cNvSpPr/>
          <p:nvPr/>
        </p:nvSpPr>
        <p:spPr>
          <a:xfrm>
            <a:off x="5939105" y="340518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ABB4B00D-3871-4B33-82EA-A77BC57D2AA2}"/>
              </a:ext>
            </a:extLst>
          </p:cNvPr>
          <p:cNvSpPr/>
          <p:nvPr/>
        </p:nvSpPr>
        <p:spPr>
          <a:xfrm>
            <a:off x="5939106" y="402431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691EAB04-408E-4034-9439-E85871932922}"/>
              </a:ext>
            </a:extLst>
          </p:cNvPr>
          <p:cNvSpPr/>
          <p:nvPr/>
        </p:nvSpPr>
        <p:spPr>
          <a:xfrm>
            <a:off x="5939105" y="464343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8F918C29-699A-454A-B118-03B7597F4101}"/>
              </a:ext>
            </a:extLst>
          </p:cNvPr>
          <p:cNvSpPr/>
          <p:nvPr/>
        </p:nvSpPr>
        <p:spPr>
          <a:xfrm>
            <a:off x="5939106" y="526256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B0FC9E7E-B40B-4CBB-8C21-EA984D96F4C7}"/>
              </a:ext>
            </a:extLst>
          </p:cNvPr>
          <p:cNvSpPr/>
          <p:nvPr/>
        </p:nvSpPr>
        <p:spPr>
          <a:xfrm>
            <a:off x="5939105" y="588168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C7555955-7F86-4D56-8FC7-CB9410CA0411}"/>
              </a:ext>
            </a:extLst>
          </p:cNvPr>
          <p:cNvSpPr/>
          <p:nvPr/>
        </p:nvSpPr>
        <p:spPr>
          <a:xfrm>
            <a:off x="5939104" y="92204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1A8B860F-7942-446B-B0BD-90BAC10DDDEC}"/>
              </a:ext>
            </a:extLst>
          </p:cNvPr>
          <p:cNvSpPr/>
          <p:nvPr/>
        </p:nvSpPr>
        <p:spPr>
          <a:xfrm>
            <a:off x="6514879" y="154781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89C7F196-1DDB-40B3-9C68-FEDB92593814}"/>
              </a:ext>
            </a:extLst>
          </p:cNvPr>
          <p:cNvSpPr/>
          <p:nvPr/>
        </p:nvSpPr>
        <p:spPr>
          <a:xfrm>
            <a:off x="6514878" y="216693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7943C8EE-FE34-4188-BFA5-5FE7F2D1163B}"/>
              </a:ext>
            </a:extLst>
          </p:cNvPr>
          <p:cNvSpPr/>
          <p:nvPr/>
        </p:nvSpPr>
        <p:spPr>
          <a:xfrm>
            <a:off x="6514879" y="278606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86AAEB20-E042-4606-BA9E-7D1619BBCC07}"/>
              </a:ext>
            </a:extLst>
          </p:cNvPr>
          <p:cNvSpPr/>
          <p:nvPr/>
        </p:nvSpPr>
        <p:spPr>
          <a:xfrm>
            <a:off x="6514878" y="340518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632065BB-9B67-44DB-A7AA-645ED3A4E5EA}"/>
              </a:ext>
            </a:extLst>
          </p:cNvPr>
          <p:cNvSpPr/>
          <p:nvPr/>
        </p:nvSpPr>
        <p:spPr>
          <a:xfrm>
            <a:off x="6514879" y="402431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D362694D-9183-4F3D-A97D-9300A43F85B6}"/>
              </a:ext>
            </a:extLst>
          </p:cNvPr>
          <p:cNvSpPr/>
          <p:nvPr/>
        </p:nvSpPr>
        <p:spPr>
          <a:xfrm>
            <a:off x="6514878" y="464343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6A6F008F-6C0F-4BA5-8BC6-9FC01E558AA3}"/>
              </a:ext>
            </a:extLst>
          </p:cNvPr>
          <p:cNvSpPr/>
          <p:nvPr/>
        </p:nvSpPr>
        <p:spPr>
          <a:xfrm>
            <a:off x="6514879" y="526256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5CCF5A08-90AB-4D2F-87B0-4120B79A15BE}"/>
              </a:ext>
            </a:extLst>
          </p:cNvPr>
          <p:cNvSpPr/>
          <p:nvPr/>
        </p:nvSpPr>
        <p:spPr>
          <a:xfrm>
            <a:off x="6514878" y="588168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E5843704-366B-479A-BDC0-71E03C447D8B}"/>
              </a:ext>
            </a:extLst>
          </p:cNvPr>
          <p:cNvSpPr/>
          <p:nvPr/>
        </p:nvSpPr>
        <p:spPr>
          <a:xfrm>
            <a:off x="6514877" y="92204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87C959B5-554F-4DC8-A69D-6F71617E3C4B}"/>
              </a:ext>
            </a:extLst>
          </p:cNvPr>
          <p:cNvSpPr/>
          <p:nvPr/>
        </p:nvSpPr>
        <p:spPr>
          <a:xfrm>
            <a:off x="7090652" y="154781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C2A02FBE-574D-4067-BC79-D3824CB963D2}"/>
              </a:ext>
            </a:extLst>
          </p:cNvPr>
          <p:cNvSpPr/>
          <p:nvPr/>
        </p:nvSpPr>
        <p:spPr>
          <a:xfrm>
            <a:off x="7090651" y="216693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3B35197B-7DD2-4480-85EB-D0E267C5F74B}"/>
              </a:ext>
            </a:extLst>
          </p:cNvPr>
          <p:cNvSpPr/>
          <p:nvPr/>
        </p:nvSpPr>
        <p:spPr>
          <a:xfrm>
            <a:off x="7090652" y="278606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5F7111AA-3838-47EC-AEBF-B97D47F68D0C}"/>
              </a:ext>
            </a:extLst>
          </p:cNvPr>
          <p:cNvSpPr/>
          <p:nvPr/>
        </p:nvSpPr>
        <p:spPr>
          <a:xfrm>
            <a:off x="7090651" y="340518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7D9E4DEF-719C-4A73-BFE2-93C798B68B00}"/>
              </a:ext>
            </a:extLst>
          </p:cNvPr>
          <p:cNvSpPr/>
          <p:nvPr/>
        </p:nvSpPr>
        <p:spPr>
          <a:xfrm>
            <a:off x="7090652" y="402431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D6046CA2-9630-48FB-9DB9-D96B7FD25749}"/>
              </a:ext>
            </a:extLst>
          </p:cNvPr>
          <p:cNvSpPr/>
          <p:nvPr/>
        </p:nvSpPr>
        <p:spPr>
          <a:xfrm>
            <a:off x="7090651" y="464343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95264C83-A705-4869-BD54-38EB515EF211}"/>
              </a:ext>
            </a:extLst>
          </p:cNvPr>
          <p:cNvSpPr/>
          <p:nvPr/>
        </p:nvSpPr>
        <p:spPr>
          <a:xfrm>
            <a:off x="7090652" y="526256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949CE00F-2D11-49B6-B8AB-3E5B404914C1}"/>
              </a:ext>
            </a:extLst>
          </p:cNvPr>
          <p:cNvSpPr/>
          <p:nvPr/>
        </p:nvSpPr>
        <p:spPr>
          <a:xfrm>
            <a:off x="7090651" y="588168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772ABC4A-E8FB-4FB6-BE1B-043D91139F5C}"/>
              </a:ext>
            </a:extLst>
          </p:cNvPr>
          <p:cNvSpPr/>
          <p:nvPr/>
        </p:nvSpPr>
        <p:spPr>
          <a:xfrm>
            <a:off x="7090650" y="92204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22A6980D-E348-40BD-AEF1-6597FD07ED12}"/>
              </a:ext>
            </a:extLst>
          </p:cNvPr>
          <p:cNvSpPr/>
          <p:nvPr/>
        </p:nvSpPr>
        <p:spPr>
          <a:xfrm>
            <a:off x="7666425" y="154781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E2ACADBA-9AF5-4C1B-B739-F2FCF670E4CA}"/>
              </a:ext>
            </a:extLst>
          </p:cNvPr>
          <p:cNvSpPr/>
          <p:nvPr/>
        </p:nvSpPr>
        <p:spPr>
          <a:xfrm>
            <a:off x="7666424" y="216693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7E8F053D-8276-41CF-A2F2-1C0D9148B36E}"/>
              </a:ext>
            </a:extLst>
          </p:cNvPr>
          <p:cNvSpPr/>
          <p:nvPr/>
        </p:nvSpPr>
        <p:spPr>
          <a:xfrm>
            <a:off x="7666425" y="278606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106DE94E-5493-4C1F-8CA3-D890557EF26D}"/>
              </a:ext>
            </a:extLst>
          </p:cNvPr>
          <p:cNvSpPr/>
          <p:nvPr/>
        </p:nvSpPr>
        <p:spPr>
          <a:xfrm>
            <a:off x="7666424" y="340518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674B7F7-1689-47B4-94AF-AB81A913C5C7}"/>
              </a:ext>
            </a:extLst>
          </p:cNvPr>
          <p:cNvSpPr/>
          <p:nvPr/>
        </p:nvSpPr>
        <p:spPr>
          <a:xfrm>
            <a:off x="7666425" y="402431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B23A5BCD-A101-47F4-82F4-63B3D3596871}"/>
              </a:ext>
            </a:extLst>
          </p:cNvPr>
          <p:cNvSpPr/>
          <p:nvPr/>
        </p:nvSpPr>
        <p:spPr>
          <a:xfrm>
            <a:off x="7666424" y="464343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7AE9D3CB-56C7-4EF0-9CF1-3CD414FC3A1E}"/>
              </a:ext>
            </a:extLst>
          </p:cNvPr>
          <p:cNvSpPr/>
          <p:nvPr/>
        </p:nvSpPr>
        <p:spPr>
          <a:xfrm>
            <a:off x="7666425" y="526256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FD5302A4-C7E0-4638-8E9F-A47614EDED79}"/>
              </a:ext>
            </a:extLst>
          </p:cNvPr>
          <p:cNvSpPr/>
          <p:nvPr/>
        </p:nvSpPr>
        <p:spPr>
          <a:xfrm>
            <a:off x="7666424" y="588168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8CEF800D-7622-4F1A-BCC8-FC74B35725DD}"/>
              </a:ext>
            </a:extLst>
          </p:cNvPr>
          <p:cNvSpPr/>
          <p:nvPr/>
        </p:nvSpPr>
        <p:spPr>
          <a:xfrm>
            <a:off x="7666423" y="92204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246DDE6F-9739-4841-91A0-709FAF6048F6}"/>
              </a:ext>
            </a:extLst>
          </p:cNvPr>
          <p:cNvSpPr/>
          <p:nvPr/>
        </p:nvSpPr>
        <p:spPr>
          <a:xfrm>
            <a:off x="8242198" y="154781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661A63C8-35AD-4BDA-9FC6-268A516A5866}"/>
              </a:ext>
            </a:extLst>
          </p:cNvPr>
          <p:cNvSpPr/>
          <p:nvPr/>
        </p:nvSpPr>
        <p:spPr>
          <a:xfrm>
            <a:off x="8242197" y="216693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778BE853-CE85-47C8-BDE8-2E206948FEAC}"/>
              </a:ext>
            </a:extLst>
          </p:cNvPr>
          <p:cNvSpPr/>
          <p:nvPr/>
        </p:nvSpPr>
        <p:spPr>
          <a:xfrm>
            <a:off x="8242198" y="278606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75FA0DED-92C9-41B5-ADFD-75774BDD0854}"/>
              </a:ext>
            </a:extLst>
          </p:cNvPr>
          <p:cNvSpPr/>
          <p:nvPr/>
        </p:nvSpPr>
        <p:spPr>
          <a:xfrm>
            <a:off x="8242197" y="340518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4F7B8AFE-F8DB-48E8-90E4-9EDC1EF09511}"/>
              </a:ext>
            </a:extLst>
          </p:cNvPr>
          <p:cNvSpPr/>
          <p:nvPr/>
        </p:nvSpPr>
        <p:spPr>
          <a:xfrm>
            <a:off x="8242198" y="402431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E93ED029-586F-4666-A181-8E4FAD44FCA4}"/>
              </a:ext>
            </a:extLst>
          </p:cNvPr>
          <p:cNvSpPr/>
          <p:nvPr/>
        </p:nvSpPr>
        <p:spPr>
          <a:xfrm>
            <a:off x="8242197" y="464343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70F4E913-8BDF-4EA6-9898-080A0C6B3D7C}"/>
              </a:ext>
            </a:extLst>
          </p:cNvPr>
          <p:cNvSpPr/>
          <p:nvPr/>
        </p:nvSpPr>
        <p:spPr>
          <a:xfrm>
            <a:off x="8242198" y="526256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467BA370-2886-4C12-B1C6-CBD1CF0D383B}"/>
              </a:ext>
            </a:extLst>
          </p:cNvPr>
          <p:cNvSpPr/>
          <p:nvPr/>
        </p:nvSpPr>
        <p:spPr>
          <a:xfrm>
            <a:off x="8242197" y="588168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FBA85489-C10A-45EE-B024-289FEAFDD5A2}"/>
              </a:ext>
            </a:extLst>
          </p:cNvPr>
          <p:cNvSpPr/>
          <p:nvPr/>
        </p:nvSpPr>
        <p:spPr>
          <a:xfrm>
            <a:off x="8242196" y="92204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C65C9822-9E4A-4404-8AB0-F5FA9AD58231}"/>
              </a:ext>
            </a:extLst>
          </p:cNvPr>
          <p:cNvSpPr/>
          <p:nvPr/>
        </p:nvSpPr>
        <p:spPr>
          <a:xfrm>
            <a:off x="8817971" y="154781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A5B2AC86-7A08-4902-A31D-E9AE5EB79E50}"/>
              </a:ext>
            </a:extLst>
          </p:cNvPr>
          <p:cNvSpPr/>
          <p:nvPr/>
        </p:nvSpPr>
        <p:spPr>
          <a:xfrm>
            <a:off x="8817970" y="216693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3CFB60B2-D8F2-408C-8D4F-B6F0044CBD44}"/>
              </a:ext>
            </a:extLst>
          </p:cNvPr>
          <p:cNvSpPr/>
          <p:nvPr/>
        </p:nvSpPr>
        <p:spPr>
          <a:xfrm>
            <a:off x="8817971" y="278606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3276BA4B-5CA1-4EFC-A7A7-EA1A4C15EBD7}"/>
              </a:ext>
            </a:extLst>
          </p:cNvPr>
          <p:cNvSpPr/>
          <p:nvPr/>
        </p:nvSpPr>
        <p:spPr>
          <a:xfrm>
            <a:off x="8817970" y="340518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99F7DAC-6A9A-4135-9A20-A9CD96237E81}"/>
              </a:ext>
            </a:extLst>
          </p:cNvPr>
          <p:cNvSpPr/>
          <p:nvPr/>
        </p:nvSpPr>
        <p:spPr>
          <a:xfrm>
            <a:off x="8817971" y="402431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D10865D4-D858-4D8E-8037-2699F363D313}"/>
              </a:ext>
            </a:extLst>
          </p:cNvPr>
          <p:cNvSpPr/>
          <p:nvPr/>
        </p:nvSpPr>
        <p:spPr>
          <a:xfrm>
            <a:off x="8817970" y="464343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8AA227D6-F200-43C6-BA24-2CA79C1E6269}"/>
              </a:ext>
            </a:extLst>
          </p:cNvPr>
          <p:cNvSpPr/>
          <p:nvPr/>
        </p:nvSpPr>
        <p:spPr>
          <a:xfrm>
            <a:off x="8817971" y="526256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DC8FE22D-8B6C-402C-A65D-1099F993BFF3}"/>
              </a:ext>
            </a:extLst>
          </p:cNvPr>
          <p:cNvSpPr/>
          <p:nvPr/>
        </p:nvSpPr>
        <p:spPr>
          <a:xfrm>
            <a:off x="8817970" y="588168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id="{0BC8D2ED-644B-4CF7-AA06-6C2177E4AC1F}"/>
              </a:ext>
            </a:extLst>
          </p:cNvPr>
          <p:cNvSpPr/>
          <p:nvPr/>
        </p:nvSpPr>
        <p:spPr>
          <a:xfrm>
            <a:off x="8817969" y="92204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9730C58D-CE27-463D-8D31-51B00A5BF702}"/>
              </a:ext>
            </a:extLst>
          </p:cNvPr>
          <p:cNvSpPr/>
          <p:nvPr/>
        </p:nvSpPr>
        <p:spPr>
          <a:xfrm>
            <a:off x="9393744" y="154781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84E60B06-1454-46C3-A348-DAC945099258}"/>
              </a:ext>
            </a:extLst>
          </p:cNvPr>
          <p:cNvSpPr/>
          <p:nvPr/>
        </p:nvSpPr>
        <p:spPr>
          <a:xfrm>
            <a:off x="9393743" y="216693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B6ECC67F-F3F4-4179-AD94-BEBA751AE091}"/>
              </a:ext>
            </a:extLst>
          </p:cNvPr>
          <p:cNvSpPr/>
          <p:nvPr/>
        </p:nvSpPr>
        <p:spPr>
          <a:xfrm>
            <a:off x="9393744" y="278606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819823D8-7F67-4827-A8E9-94FAB6B517D0}"/>
              </a:ext>
            </a:extLst>
          </p:cNvPr>
          <p:cNvSpPr/>
          <p:nvPr/>
        </p:nvSpPr>
        <p:spPr>
          <a:xfrm>
            <a:off x="9393743" y="340518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6E8B6519-F1CE-4280-8019-1DFB7A580559}"/>
              </a:ext>
            </a:extLst>
          </p:cNvPr>
          <p:cNvSpPr/>
          <p:nvPr/>
        </p:nvSpPr>
        <p:spPr>
          <a:xfrm>
            <a:off x="9393744" y="402431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E2A971DE-5A30-4E99-B314-4255F881DEB3}"/>
              </a:ext>
            </a:extLst>
          </p:cNvPr>
          <p:cNvSpPr/>
          <p:nvPr/>
        </p:nvSpPr>
        <p:spPr>
          <a:xfrm>
            <a:off x="9393743" y="464343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BE27599C-A225-4D54-AD9E-6378498102B5}"/>
              </a:ext>
            </a:extLst>
          </p:cNvPr>
          <p:cNvSpPr/>
          <p:nvPr/>
        </p:nvSpPr>
        <p:spPr>
          <a:xfrm>
            <a:off x="9393744" y="526256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83A50627-4756-47D5-BA51-D0A4E2D5339B}"/>
              </a:ext>
            </a:extLst>
          </p:cNvPr>
          <p:cNvSpPr/>
          <p:nvPr/>
        </p:nvSpPr>
        <p:spPr>
          <a:xfrm>
            <a:off x="9393743" y="588168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E74DB02E-3F47-423E-BC37-6C56A3A043AC}"/>
              </a:ext>
            </a:extLst>
          </p:cNvPr>
          <p:cNvSpPr/>
          <p:nvPr/>
        </p:nvSpPr>
        <p:spPr>
          <a:xfrm>
            <a:off x="9393742" y="922043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4D85240F-C245-4A30-A4F9-866834443D91}"/>
                  </a:ext>
                </a:extLst>
              </p:cNvPr>
              <p:cNvSpPr txBox="1"/>
              <p:nvPr/>
            </p:nvSpPr>
            <p:spPr>
              <a:xfrm>
                <a:off x="1277727" y="799029"/>
                <a:ext cx="1238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start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4D85240F-C245-4A30-A4F9-866834443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727" y="799029"/>
                <a:ext cx="123825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5" name="Straight Arrow Connector 254">
            <a:extLst>
              <a:ext uri="{FF2B5EF4-FFF2-40B4-BE49-F238E27FC236}">
                <a16:creationId xmlns:a16="http://schemas.microsoft.com/office/drawing/2014/main" id="{72C7346A-F987-4470-9DA4-387BD04D9285}"/>
              </a:ext>
            </a:extLst>
          </p:cNvPr>
          <p:cNvCxnSpPr>
            <a:stCxn id="36" idx="5"/>
            <a:endCxn id="38" idx="1"/>
          </p:cNvCxnSpPr>
          <p:nvPr/>
        </p:nvCxnSpPr>
        <p:spPr>
          <a:xfrm>
            <a:off x="2635787" y="1073364"/>
            <a:ext cx="450416" cy="500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7" name="Straight Arrow Connector 256">
            <a:extLst>
              <a:ext uri="{FF2B5EF4-FFF2-40B4-BE49-F238E27FC236}">
                <a16:creationId xmlns:a16="http://schemas.microsoft.com/office/drawing/2014/main" id="{B3C53706-273C-493D-937D-4CAA22B61FD9}"/>
              </a:ext>
            </a:extLst>
          </p:cNvPr>
          <p:cNvCxnSpPr>
            <a:stCxn id="38" idx="4"/>
            <a:endCxn id="64" idx="1"/>
          </p:cNvCxnSpPr>
          <p:nvPr/>
        </p:nvCxnSpPr>
        <p:spPr>
          <a:xfrm>
            <a:off x="3148883" y="1725096"/>
            <a:ext cx="513093" cy="2325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FF79277E-866D-4F22-AB8C-BBA638A5DBE9}"/>
              </a:ext>
            </a:extLst>
          </p:cNvPr>
          <p:cNvCxnSpPr>
            <a:stCxn id="36" idx="4"/>
            <a:endCxn id="42" idx="1"/>
          </p:cNvCxnSpPr>
          <p:nvPr/>
        </p:nvCxnSpPr>
        <p:spPr>
          <a:xfrm>
            <a:off x="2573108" y="1099326"/>
            <a:ext cx="513095" cy="1712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1" name="Straight Arrow Connector 260">
            <a:extLst>
              <a:ext uri="{FF2B5EF4-FFF2-40B4-BE49-F238E27FC236}">
                <a16:creationId xmlns:a16="http://schemas.microsoft.com/office/drawing/2014/main" id="{245E31A8-4B31-4246-A2F8-892897ADD364}"/>
              </a:ext>
            </a:extLst>
          </p:cNvPr>
          <p:cNvCxnSpPr>
            <a:cxnSpLocks/>
            <a:stCxn id="42" idx="4"/>
            <a:endCxn id="64" idx="1"/>
          </p:cNvCxnSpPr>
          <p:nvPr/>
        </p:nvCxnSpPr>
        <p:spPr>
          <a:xfrm>
            <a:off x="3148883" y="2963346"/>
            <a:ext cx="513093" cy="1086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4" name="Oval 263">
            <a:extLst>
              <a:ext uri="{FF2B5EF4-FFF2-40B4-BE49-F238E27FC236}">
                <a16:creationId xmlns:a16="http://schemas.microsoft.com/office/drawing/2014/main" id="{57D75ED7-2DBB-419A-AC57-F5676C0EEDD0}"/>
              </a:ext>
            </a:extLst>
          </p:cNvPr>
          <p:cNvSpPr/>
          <p:nvPr/>
        </p:nvSpPr>
        <p:spPr>
          <a:xfrm>
            <a:off x="3636012" y="4026364"/>
            <a:ext cx="177283" cy="17728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6B53A968-8550-4654-9911-018C642FB54A}"/>
                  </a:ext>
                </a:extLst>
              </p:cNvPr>
              <p:cNvSpPr txBox="1"/>
              <p:nvPr/>
            </p:nvSpPr>
            <p:spPr>
              <a:xfrm>
                <a:off x="3541856" y="4164362"/>
                <a:ext cx="313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6B53A968-8550-4654-9911-018C642FB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856" y="4164362"/>
                <a:ext cx="313791" cy="369332"/>
              </a:xfrm>
              <a:prstGeom prst="rect">
                <a:avLst/>
              </a:prstGeom>
              <a:blipFill>
                <a:blip r:embed="rId3"/>
                <a:stretch>
                  <a:fillRect r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FC42877B-B621-4C5B-A80B-D78400B184EA}"/>
                  </a:ext>
                </a:extLst>
              </p:cNvPr>
              <p:cNvSpPr txBox="1"/>
              <p:nvPr/>
            </p:nvSpPr>
            <p:spPr>
              <a:xfrm>
                <a:off x="1063414" y="6226731"/>
                <a:ext cx="16668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accept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FC42877B-B621-4C5B-A80B-D78400B18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414" y="6226731"/>
                <a:ext cx="1666875" cy="369332"/>
              </a:xfrm>
              <a:prstGeom prst="rect">
                <a:avLst/>
              </a:prstGeom>
              <a:blipFill>
                <a:blip r:embed="rId4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1434DB6F-D043-4858-B5A8-7780261D815C}"/>
                  </a:ext>
                </a:extLst>
              </p:cNvPr>
              <p:cNvSpPr txBox="1"/>
              <p:nvPr/>
            </p:nvSpPr>
            <p:spPr>
              <a:xfrm>
                <a:off x="3468106" y="6226731"/>
                <a:ext cx="513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1434DB6F-D043-4858-B5A8-7780261D8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106" y="6226731"/>
                <a:ext cx="51309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0" name="Straight Arrow Connector 269">
            <a:extLst>
              <a:ext uri="{FF2B5EF4-FFF2-40B4-BE49-F238E27FC236}">
                <a16:creationId xmlns:a16="http://schemas.microsoft.com/office/drawing/2014/main" id="{C5BCA1B2-3185-4B2C-A5C9-95327A4D1BD9}"/>
              </a:ext>
            </a:extLst>
          </p:cNvPr>
          <p:cNvCxnSpPr>
            <a:stCxn id="264" idx="6"/>
            <a:endCxn id="82" idx="2"/>
          </p:cNvCxnSpPr>
          <p:nvPr/>
        </p:nvCxnSpPr>
        <p:spPr>
          <a:xfrm flipV="1">
            <a:off x="3813295" y="4112955"/>
            <a:ext cx="398492" cy="2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2" name="Straight Arrow Connector 271">
            <a:extLst>
              <a:ext uri="{FF2B5EF4-FFF2-40B4-BE49-F238E27FC236}">
                <a16:creationId xmlns:a16="http://schemas.microsoft.com/office/drawing/2014/main" id="{CADE2E75-594F-4E1A-ACA4-AAF2F7D22DD8}"/>
              </a:ext>
            </a:extLst>
          </p:cNvPr>
          <p:cNvCxnSpPr>
            <a:stCxn id="264" idx="7"/>
            <a:endCxn id="78" idx="3"/>
          </p:cNvCxnSpPr>
          <p:nvPr/>
        </p:nvCxnSpPr>
        <p:spPr>
          <a:xfrm flipV="1">
            <a:off x="3787333" y="2937384"/>
            <a:ext cx="450416" cy="1114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4" name="Straight Arrow Connector 273">
            <a:extLst>
              <a:ext uri="{FF2B5EF4-FFF2-40B4-BE49-F238E27FC236}">
                <a16:creationId xmlns:a16="http://schemas.microsoft.com/office/drawing/2014/main" id="{949BAB31-1A48-4559-9DF6-D0FB4147D99F}"/>
              </a:ext>
            </a:extLst>
          </p:cNvPr>
          <p:cNvCxnSpPr>
            <a:stCxn id="82" idx="7"/>
            <a:endCxn id="98" idx="3"/>
          </p:cNvCxnSpPr>
          <p:nvPr/>
        </p:nvCxnSpPr>
        <p:spPr>
          <a:xfrm flipV="1">
            <a:off x="4363108" y="3556509"/>
            <a:ext cx="450413" cy="493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6" name="Straight Arrow Connector 275">
            <a:extLst>
              <a:ext uri="{FF2B5EF4-FFF2-40B4-BE49-F238E27FC236}">
                <a16:creationId xmlns:a16="http://schemas.microsoft.com/office/drawing/2014/main" id="{746EC178-AE0C-49CA-BC63-767A030881A7}"/>
              </a:ext>
            </a:extLst>
          </p:cNvPr>
          <p:cNvCxnSpPr>
            <a:cxnSpLocks/>
            <a:stCxn id="78" idx="0"/>
            <a:endCxn id="108" idx="3"/>
          </p:cNvCxnSpPr>
          <p:nvPr/>
        </p:nvCxnSpPr>
        <p:spPr>
          <a:xfrm flipV="1">
            <a:off x="4300429" y="1073364"/>
            <a:ext cx="513091" cy="1712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73C329CC-6564-422D-A6CD-CE3A9179D8A7}"/>
              </a:ext>
            </a:extLst>
          </p:cNvPr>
          <p:cNvCxnSpPr>
            <a:stCxn id="108" idx="5"/>
            <a:endCxn id="112" idx="1"/>
          </p:cNvCxnSpPr>
          <p:nvPr/>
        </p:nvCxnSpPr>
        <p:spPr>
          <a:xfrm>
            <a:off x="4938879" y="1073364"/>
            <a:ext cx="450415" cy="1119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1" name="Straight Arrow Connector 280">
            <a:extLst>
              <a:ext uri="{FF2B5EF4-FFF2-40B4-BE49-F238E27FC236}">
                <a16:creationId xmlns:a16="http://schemas.microsoft.com/office/drawing/2014/main" id="{BF2634F3-DB7F-417A-9BF0-AB7102CAE143}"/>
              </a:ext>
            </a:extLst>
          </p:cNvPr>
          <p:cNvCxnSpPr>
            <a:cxnSpLocks/>
            <a:stCxn id="98" idx="7"/>
            <a:endCxn id="112" idx="3"/>
          </p:cNvCxnSpPr>
          <p:nvPr/>
        </p:nvCxnSpPr>
        <p:spPr>
          <a:xfrm flipV="1">
            <a:off x="4938880" y="2318259"/>
            <a:ext cx="450414" cy="1112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5" name="Oval 284">
            <a:extLst>
              <a:ext uri="{FF2B5EF4-FFF2-40B4-BE49-F238E27FC236}">
                <a16:creationId xmlns:a16="http://schemas.microsoft.com/office/drawing/2014/main" id="{941B8330-6C55-4578-B8BC-208EDB49C530}"/>
              </a:ext>
            </a:extLst>
          </p:cNvPr>
          <p:cNvSpPr/>
          <p:nvPr/>
        </p:nvSpPr>
        <p:spPr>
          <a:xfrm>
            <a:off x="5363331" y="2168388"/>
            <a:ext cx="177283" cy="17728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6" name="TextBox 285">
                <a:extLst>
                  <a:ext uri="{FF2B5EF4-FFF2-40B4-BE49-F238E27FC236}">
                    <a16:creationId xmlns:a16="http://schemas.microsoft.com/office/drawing/2014/main" id="{61C9A8FE-8E5F-4FCA-8194-E7B2BBF8C8D0}"/>
                  </a:ext>
                </a:extLst>
              </p:cNvPr>
              <p:cNvSpPr txBox="1"/>
              <p:nvPr/>
            </p:nvSpPr>
            <p:spPr>
              <a:xfrm>
                <a:off x="5269174" y="2337383"/>
                <a:ext cx="313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6" name="TextBox 285">
                <a:extLst>
                  <a:ext uri="{FF2B5EF4-FFF2-40B4-BE49-F238E27FC236}">
                    <a16:creationId xmlns:a16="http://schemas.microsoft.com/office/drawing/2014/main" id="{61C9A8FE-8E5F-4FCA-8194-E7B2BBF8C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174" y="2337383"/>
                <a:ext cx="313791" cy="369332"/>
              </a:xfrm>
              <a:prstGeom prst="rect">
                <a:avLst/>
              </a:prstGeom>
              <a:blipFill>
                <a:blip r:embed="rId6"/>
                <a:stretch>
                  <a:fillRect r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7" name="TextBox 286">
                <a:extLst>
                  <a:ext uri="{FF2B5EF4-FFF2-40B4-BE49-F238E27FC236}">
                    <a16:creationId xmlns:a16="http://schemas.microsoft.com/office/drawing/2014/main" id="{77E24F1D-D6D0-4130-8497-E47037FDD6A1}"/>
                  </a:ext>
                </a:extLst>
              </p:cNvPr>
              <p:cNvSpPr txBox="1"/>
              <p:nvPr/>
            </p:nvSpPr>
            <p:spPr>
              <a:xfrm>
                <a:off x="5195425" y="6226731"/>
                <a:ext cx="513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7" name="TextBox 286">
                <a:extLst>
                  <a:ext uri="{FF2B5EF4-FFF2-40B4-BE49-F238E27FC236}">
                    <a16:creationId xmlns:a16="http://schemas.microsoft.com/office/drawing/2014/main" id="{77E24F1D-D6D0-4130-8497-E47037FDD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425" y="6226731"/>
                <a:ext cx="51309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9" name="Straight Arrow Connector 288">
            <a:extLst>
              <a:ext uri="{FF2B5EF4-FFF2-40B4-BE49-F238E27FC236}">
                <a16:creationId xmlns:a16="http://schemas.microsoft.com/office/drawing/2014/main" id="{9F52F25D-4222-4801-A2E3-BD736EDB1E95}"/>
              </a:ext>
            </a:extLst>
          </p:cNvPr>
          <p:cNvCxnSpPr>
            <a:stCxn id="285" idx="6"/>
            <a:endCxn id="130" idx="2"/>
          </p:cNvCxnSpPr>
          <p:nvPr/>
        </p:nvCxnSpPr>
        <p:spPr>
          <a:xfrm flipV="1">
            <a:off x="5540614" y="2255580"/>
            <a:ext cx="398491" cy="1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27A58639-2C0B-426A-A9B4-60CDA0B7DEB1}"/>
              </a:ext>
            </a:extLst>
          </p:cNvPr>
          <p:cNvCxnSpPr>
            <a:stCxn id="285" idx="5"/>
            <a:endCxn id="132" idx="1"/>
          </p:cNvCxnSpPr>
          <p:nvPr/>
        </p:nvCxnSpPr>
        <p:spPr>
          <a:xfrm>
            <a:off x="5514652" y="2319709"/>
            <a:ext cx="450416" cy="492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104C5032-7D81-4167-BE36-A6D4B342EA6E}"/>
              </a:ext>
            </a:extLst>
          </p:cNvPr>
          <p:cNvCxnSpPr>
            <a:stCxn id="132" idx="7"/>
            <a:endCxn id="148" idx="3"/>
          </p:cNvCxnSpPr>
          <p:nvPr/>
        </p:nvCxnSpPr>
        <p:spPr>
          <a:xfrm flipV="1">
            <a:off x="6090427" y="2318259"/>
            <a:ext cx="450413" cy="493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5" name="Straight Arrow Connector 294">
            <a:extLst>
              <a:ext uri="{FF2B5EF4-FFF2-40B4-BE49-F238E27FC236}">
                <a16:creationId xmlns:a16="http://schemas.microsoft.com/office/drawing/2014/main" id="{FC5B6DE4-388E-48AB-919D-7724E0700399}"/>
              </a:ext>
            </a:extLst>
          </p:cNvPr>
          <p:cNvCxnSpPr>
            <a:cxnSpLocks/>
            <a:stCxn id="130" idx="5"/>
            <a:endCxn id="152" idx="1"/>
          </p:cNvCxnSpPr>
          <p:nvPr/>
        </p:nvCxnSpPr>
        <p:spPr>
          <a:xfrm>
            <a:off x="6090426" y="2318259"/>
            <a:ext cx="450414" cy="1112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Straight Arrow Connector 297">
            <a:extLst>
              <a:ext uri="{FF2B5EF4-FFF2-40B4-BE49-F238E27FC236}">
                <a16:creationId xmlns:a16="http://schemas.microsoft.com/office/drawing/2014/main" id="{66ADF2E5-675F-43EC-8ABF-80E0EA3F1592}"/>
              </a:ext>
            </a:extLst>
          </p:cNvPr>
          <p:cNvCxnSpPr>
            <a:stCxn id="152" idx="7"/>
            <a:endCxn id="168" idx="3"/>
          </p:cNvCxnSpPr>
          <p:nvPr/>
        </p:nvCxnSpPr>
        <p:spPr>
          <a:xfrm flipV="1">
            <a:off x="6666199" y="2937384"/>
            <a:ext cx="450415" cy="493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0" name="Straight Arrow Connector 299">
            <a:extLst>
              <a:ext uri="{FF2B5EF4-FFF2-40B4-BE49-F238E27FC236}">
                <a16:creationId xmlns:a16="http://schemas.microsoft.com/office/drawing/2014/main" id="{95FFBEB7-8D66-48E7-9C6F-635B57151DAC}"/>
              </a:ext>
            </a:extLst>
          </p:cNvPr>
          <p:cNvCxnSpPr>
            <a:stCxn id="148" idx="5"/>
            <a:endCxn id="172" idx="1"/>
          </p:cNvCxnSpPr>
          <p:nvPr/>
        </p:nvCxnSpPr>
        <p:spPr>
          <a:xfrm>
            <a:off x="6666199" y="2318259"/>
            <a:ext cx="450415" cy="1732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Straight Arrow Connector 301">
            <a:extLst>
              <a:ext uri="{FF2B5EF4-FFF2-40B4-BE49-F238E27FC236}">
                <a16:creationId xmlns:a16="http://schemas.microsoft.com/office/drawing/2014/main" id="{5374248D-B552-412F-AB2A-8432833F9F56}"/>
              </a:ext>
            </a:extLst>
          </p:cNvPr>
          <p:cNvCxnSpPr>
            <a:stCxn id="172" idx="5"/>
            <a:endCxn id="192" idx="1"/>
          </p:cNvCxnSpPr>
          <p:nvPr/>
        </p:nvCxnSpPr>
        <p:spPr>
          <a:xfrm>
            <a:off x="7241973" y="4175634"/>
            <a:ext cx="450413" cy="493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84BDDF71-D474-4C1E-9308-B744FC7BCEE0}"/>
              </a:ext>
            </a:extLst>
          </p:cNvPr>
          <p:cNvCxnSpPr>
            <a:cxnSpLocks/>
            <a:stCxn id="168" idx="4"/>
            <a:endCxn id="192" idx="1"/>
          </p:cNvCxnSpPr>
          <p:nvPr/>
        </p:nvCxnSpPr>
        <p:spPr>
          <a:xfrm>
            <a:off x="7179294" y="2963346"/>
            <a:ext cx="513092" cy="1706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7" name="Oval 306">
            <a:extLst>
              <a:ext uri="{FF2B5EF4-FFF2-40B4-BE49-F238E27FC236}">
                <a16:creationId xmlns:a16="http://schemas.microsoft.com/office/drawing/2014/main" id="{FED6B760-3985-46B0-996D-016EDE71FB10}"/>
              </a:ext>
            </a:extLst>
          </p:cNvPr>
          <p:cNvSpPr/>
          <p:nvPr/>
        </p:nvSpPr>
        <p:spPr>
          <a:xfrm>
            <a:off x="7667738" y="4643438"/>
            <a:ext cx="177283" cy="17728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8" name="TextBox 307">
                <a:extLst>
                  <a:ext uri="{FF2B5EF4-FFF2-40B4-BE49-F238E27FC236}">
                    <a16:creationId xmlns:a16="http://schemas.microsoft.com/office/drawing/2014/main" id="{3FD35E08-8CB8-45A3-B305-E445E731EB92}"/>
                  </a:ext>
                </a:extLst>
              </p:cNvPr>
              <p:cNvSpPr txBox="1"/>
              <p:nvPr/>
            </p:nvSpPr>
            <p:spPr>
              <a:xfrm>
                <a:off x="7498517" y="6226731"/>
                <a:ext cx="513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8" name="TextBox 307">
                <a:extLst>
                  <a:ext uri="{FF2B5EF4-FFF2-40B4-BE49-F238E27FC236}">
                    <a16:creationId xmlns:a16="http://schemas.microsoft.com/office/drawing/2014/main" id="{3FD35E08-8CB8-45A3-B305-E445E731E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17" y="6226731"/>
                <a:ext cx="51309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9" name="TextBox 308">
                <a:extLst>
                  <a:ext uri="{FF2B5EF4-FFF2-40B4-BE49-F238E27FC236}">
                    <a16:creationId xmlns:a16="http://schemas.microsoft.com/office/drawing/2014/main" id="{ED3E031E-5AE0-448A-A28A-BE879046A84D}"/>
                  </a:ext>
                </a:extLst>
              </p:cNvPr>
              <p:cNvSpPr txBox="1"/>
              <p:nvPr/>
            </p:nvSpPr>
            <p:spPr>
              <a:xfrm>
                <a:off x="7572266" y="4818177"/>
                <a:ext cx="313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9" name="TextBox 308">
                <a:extLst>
                  <a:ext uri="{FF2B5EF4-FFF2-40B4-BE49-F238E27FC236}">
                    <a16:creationId xmlns:a16="http://schemas.microsoft.com/office/drawing/2014/main" id="{ED3E031E-5AE0-448A-A28A-BE879046A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266" y="4818177"/>
                <a:ext cx="313791" cy="369332"/>
              </a:xfrm>
              <a:prstGeom prst="rect">
                <a:avLst/>
              </a:prstGeom>
              <a:blipFill>
                <a:blip r:embed="rId9"/>
                <a:stretch>
                  <a:fillRect r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05E1EA9E-1D7F-413E-994E-F71602D6FB2C}"/>
              </a:ext>
            </a:extLst>
          </p:cNvPr>
          <p:cNvCxnSpPr>
            <a:stCxn id="307" idx="7"/>
            <a:endCxn id="206" idx="3"/>
          </p:cNvCxnSpPr>
          <p:nvPr/>
        </p:nvCxnSpPr>
        <p:spPr>
          <a:xfrm flipV="1">
            <a:off x="7819059" y="3556509"/>
            <a:ext cx="449100" cy="1112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3" name="Straight Arrow Connector 312">
            <a:extLst>
              <a:ext uri="{FF2B5EF4-FFF2-40B4-BE49-F238E27FC236}">
                <a16:creationId xmlns:a16="http://schemas.microsoft.com/office/drawing/2014/main" id="{916E669A-A50D-4EE3-825D-E5A841886D6A}"/>
              </a:ext>
            </a:extLst>
          </p:cNvPr>
          <p:cNvCxnSpPr>
            <a:stCxn id="307" idx="0"/>
            <a:endCxn id="204" idx="3"/>
          </p:cNvCxnSpPr>
          <p:nvPr/>
        </p:nvCxnSpPr>
        <p:spPr>
          <a:xfrm flipV="1">
            <a:off x="7756380" y="2937384"/>
            <a:ext cx="511780" cy="1706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5" name="Straight Arrow Connector 314">
            <a:extLst>
              <a:ext uri="{FF2B5EF4-FFF2-40B4-BE49-F238E27FC236}">
                <a16:creationId xmlns:a16="http://schemas.microsoft.com/office/drawing/2014/main" id="{1D696B36-6C19-43BE-B891-1270EB308EF7}"/>
              </a:ext>
            </a:extLst>
          </p:cNvPr>
          <p:cNvCxnSpPr>
            <a:stCxn id="204" idx="7"/>
            <a:endCxn id="220" idx="3"/>
          </p:cNvCxnSpPr>
          <p:nvPr/>
        </p:nvCxnSpPr>
        <p:spPr>
          <a:xfrm flipV="1">
            <a:off x="8393519" y="2318259"/>
            <a:ext cx="450413" cy="493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7" name="Straight Arrow Connector 316">
            <a:extLst>
              <a:ext uri="{FF2B5EF4-FFF2-40B4-BE49-F238E27FC236}">
                <a16:creationId xmlns:a16="http://schemas.microsoft.com/office/drawing/2014/main" id="{BA092EC8-B9EB-4740-9341-45E9F62FB172}"/>
              </a:ext>
            </a:extLst>
          </p:cNvPr>
          <p:cNvCxnSpPr>
            <a:stCxn id="206" idx="7"/>
            <a:endCxn id="220" idx="3"/>
          </p:cNvCxnSpPr>
          <p:nvPr/>
        </p:nvCxnSpPr>
        <p:spPr>
          <a:xfrm flipV="1">
            <a:off x="8393518" y="2318259"/>
            <a:ext cx="450414" cy="1112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5" name="Freeform: Shape 324">
            <a:extLst>
              <a:ext uri="{FF2B5EF4-FFF2-40B4-BE49-F238E27FC236}">
                <a16:creationId xmlns:a16="http://schemas.microsoft.com/office/drawing/2014/main" id="{AAE56291-45AC-44EC-B6CC-DD502D5C0744}"/>
              </a:ext>
            </a:extLst>
          </p:cNvPr>
          <p:cNvSpPr/>
          <p:nvPr/>
        </p:nvSpPr>
        <p:spPr>
          <a:xfrm>
            <a:off x="8931414" y="1041061"/>
            <a:ext cx="457200" cy="1123950"/>
          </a:xfrm>
          <a:custGeom>
            <a:avLst/>
            <a:gdLst>
              <a:gd name="connsiteX0" fmla="*/ 60587 w 451112"/>
              <a:gd name="connsiteY0" fmla="*/ 1828800 h 1828800"/>
              <a:gd name="connsiteX1" fmla="*/ 32012 w 451112"/>
              <a:gd name="connsiteY1" fmla="*/ 838200 h 1828800"/>
              <a:gd name="connsiteX2" fmla="*/ 451112 w 451112"/>
              <a:gd name="connsiteY2" fmla="*/ 0 h 1828800"/>
              <a:gd name="connsiteX0" fmla="*/ 8756 w 599306"/>
              <a:gd name="connsiteY0" fmla="*/ 2076450 h 2076450"/>
              <a:gd name="connsiteX1" fmla="*/ 180206 w 599306"/>
              <a:gd name="connsiteY1" fmla="*/ 838200 h 2076450"/>
              <a:gd name="connsiteX2" fmla="*/ 599306 w 599306"/>
              <a:gd name="connsiteY2" fmla="*/ 0 h 2076450"/>
              <a:gd name="connsiteX0" fmla="*/ 8756 w 485006"/>
              <a:gd name="connsiteY0" fmla="*/ 1333505 h 1333505"/>
              <a:gd name="connsiteX1" fmla="*/ 180206 w 485006"/>
              <a:gd name="connsiteY1" fmla="*/ 95255 h 1333505"/>
              <a:gd name="connsiteX2" fmla="*/ 485006 w 485006"/>
              <a:gd name="connsiteY2" fmla="*/ 171455 h 1333505"/>
              <a:gd name="connsiteX0" fmla="*/ 8342 w 484592"/>
              <a:gd name="connsiteY0" fmla="*/ 1162050 h 1162050"/>
              <a:gd name="connsiteX1" fmla="*/ 189317 w 484592"/>
              <a:gd name="connsiteY1" fmla="*/ 495300 h 1162050"/>
              <a:gd name="connsiteX2" fmla="*/ 484592 w 484592"/>
              <a:gd name="connsiteY2" fmla="*/ 0 h 1162050"/>
              <a:gd name="connsiteX0" fmla="*/ 8342 w 484592"/>
              <a:gd name="connsiteY0" fmla="*/ 1162050 h 1162050"/>
              <a:gd name="connsiteX1" fmla="*/ 189317 w 484592"/>
              <a:gd name="connsiteY1" fmla="*/ 495300 h 1162050"/>
              <a:gd name="connsiteX2" fmla="*/ 484592 w 484592"/>
              <a:gd name="connsiteY2" fmla="*/ 0 h 1162050"/>
              <a:gd name="connsiteX0" fmla="*/ 8342 w 484592"/>
              <a:gd name="connsiteY0" fmla="*/ 1162050 h 1162050"/>
              <a:gd name="connsiteX1" fmla="*/ 189317 w 484592"/>
              <a:gd name="connsiteY1" fmla="*/ 495300 h 1162050"/>
              <a:gd name="connsiteX2" fmla="*/ 484592 w 484592"/>
              <a:gd name="connsiteY2" fmla="*/ 0 h 1162050"/>
              <a:gd name="connsiteX0" fmla="*/ 8342 w 484592"/>
              <a:gd name="connsiteY0" fmla="*/ 1162050 h 1162050"/>
              <a:gd name="connsiteX1" fmla="*/ 189317 w 484592"/>
              <a:gd name="connsiteY1" fmla="*/ 495300 h 1162050"/>
              <a:gd name="connsiteX2" fmla="*/ 484592 w 484592"/>
              <a:gd name="connsiteY2" fmla="*/ 0 h 1162050"/>
              <a:gd name="connsiteX0" fmla="*/ 0 w 476250"/>
              <a:gd name="connsiteY0" fmla="*/ 1162050 h 1162050"/>
              <a:gd name="connsiteX1" fmla="*/ 180975 w 476250"/>
              <a:gd name="connsiteY1" fmla="*/ 495300 h 1162050"/>
              <a:gd name="connsiteX2" fmla="*/ 476250 w 476250"/>
              <a:gd name="connsiteY2" fmla="*/ 0 h 1162050"/>
              <a:gd name="connsiteX0" fmla="*/ 0 w 476250"/>
              <a:gd name="connsiteY0" fmla="*/ 1162050 h 1162050"/>
              <a:gd name="connsiteX1" fmla="*/ 476250 w 476250"/>
              <a:gd name="connsiteY1" fmla="*/ 0 h 1162050"/>
              <a:gd name="connsiteX0" fmla="*/ 0 w 476250"/>
              <a:gd name="connsiteY0" fmla="*/ 1162050 h 1162050"/>
              <a:gd name="connsiteX1" fmla="*/ 476250 w 476250"/>
              <a:gd name="connsiteY1" fmla="*/ 0 h 1162050"/>
              <a:gd name="connsiteX0" fmla="*/ 0 w 476250"/>
              <a:gd name="connsiteY0" fmla="*/ 1162050 h 1162050"/>
              <a:gd name="connsiteX1" fmla="*/ 476250 w 476250"/>
              <a:gd name="connsiteY1" fmla="*/ 0 h 1162050"/>
              <a:gd name="connsiteX0" fmla="*/ 0 w 457200"/>
              <a:gd name="connsiteY0" fmla="*/ 1114425 h 1114425"/>
              <a:gd name="connsiteX1" fmla="*/ 457200 w 457200"/>
              <a:gd name="connsiteY1" fmla="*/ 0 h 1114425"/>
              <a:gd name="connsiteX0" fmla="*/ 0 w 457200"/>
              <a:gd name="connsiteY0" fmla="*/ 1123950 h 1123950"/>
              <a:gd name="connsiteX1" fmla="*/ 457200 w 457200"/>
              <a:gd name="connsiteY1" fmla="*/ 0 h 1123950"/>
              <a:gd name="connsiteX0" fmla="*/ 0 w 457200"/>
              <a:gd name="connsiteY0" fmla="*/ 1123950 h 1123950"/>
              <a:gd name="connsiteX1" fmla="*/ 457200 w 457200"/>
              <a:gd name="connsiteY1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1123950">
                <a:moveTo>
                  <a:pt x="0" y="1123950"/>
                </a:moveTo>
                <a:cubicBezTo>
                  <a:pt x="120650" y="498475"/>
                  <a:pt x="127000" y="396875"/>
                  <a:pt x="457200" y="0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Freeform: Shape 326">
            <a:extLst>
              <a:ext uri="{FF2B5EF4-FFF2-40B4-BE49-F238E27FC236}">
                <a16:creationId xmlns:a16="http://schemas.microsoft.com/office/drawing/2014/main" id="{FD2EE165-B975-4F28-8A43-77117C1599A1}"/>
              </a:ext>
            </a:extLst>
          </p:cNvPr>
          <p:cNvSpPr/>
          <p:nvPr/>
        </p:nvSpPr>
        <p:spPr>
          <a:xfrm>
            <a:off x="8979038" y="1088685"/>
            <a:ext cx="476250" cy="1104900"/>
          </a:xfrm>
          <a:custGeom>
            <a:avLst/>
            <a:gdLst>
              <a:gd name="connsiteX0" fmla="*/ 60587 w 451112"/>
              <a:gd name="connsiteY0" fmla="*/ 1828800 h 1828800"/>
              <a:gd name="connsiteX1" fmla="*/ 32012 w 451112"/>
              <a:gd name="connsiteY1" fmla="*/ 838200 h 1828800"/>
              <a:gd name="connsiteX2" fmla="*/ 451112 w 451112"/>
              <a:gd name="connsiteY2" fmla="*/ 0 h 1828800"/>
              <a:gd name="connsiteX0" fmla="*/ 8756 w 599306"/>
              <a:gd name="connsiteY0" fmla="*/ 2076450 h 2076450"/>
              <a:gd name="connsiteX1" fmla="*/ 180206 w 599306"/>
              <a:gd name="connsiteY1" fmla="*/ 838200 h 2076450"/>
              <a:gd name="connsiteX2" fmla="*/ 599306 w 599306"/>
              <a:gd name="connsiteY2" fmla="*/ 0 h 2076450"/>
              <a:gd name="connsiteX0" fmla="*/ 8756 w 485006"/>
              <a:gd name="connsiteY0" fmla="*/ 1333505 h 1333505"/>
              <a:gd name="connsiteX1" fmla="*/ 180206 w 485006"/>
              <a:gd name="connsiteY1" fmla="*/ 95255 h 1333505"/>
              <a:gd name="connsiteX2" fmla="*/ 485006 w 485006"/>
              <a:gd name="connsiteY2" fmla="*/ 171455 h 1333505"/>
              <a:gd name="connsiteX0" fmla="*/ 8342 w 484592"/>
              <a:gd name="connsiteY0" fmla="*/ 1162050 h 1162050"/>
              <a:gd name="connsiteX1" fmla="*/ 189317 w 484592"/>
              <a:gd name="connsiteY1" fmla="*/ 495300 h 1162050"/>
              <a:gd name="connsiteX2" fmla="*/ 484592 w 484592"/>
              <a:gd name="connsiteY2" fmla="*/ 0 h 1162050"/>
              <a:gd name="connsiteX0" fmla="*/ 8342 w 484592"/>
              <a:gd name="connsiteY0" fmla="*/ 1162050 h 1162050"/>
              <a:gd name="connsiteX1" fmla="*/ 189317 w 484592"/>
              <a:gd name="connsiteY1" fmla="*/ 495300 h 1162050"/>
              <a:gd name="connsiteX2" fmla="*/ 484592 w 484592"/>
              <a:gd name="connsiteY2" fmla="*/ 0 h 1162050"/>
              <a:gd name="connsiteX0" fmla="*/ 8342 w 484592"/>
              <a:gd name="connsiteY0" fmla="*/ 1162050 h 1162050"/>
              <a:gd name="connsiteX1" fmla="*/ 189317 w 484592"/>
              <a:gd name="connsiteY1" fmla="*/ 495300 h 1162050"/>
              <a:gd name="connsiteX2" fmla="*/ 484592 w 484592"/>
              <a:gd name="connsiteY2" fmla="*/ 0 h 1162050"/>
              <a:gd name="connsiteX0" fmla="*/ 8342 w 484592"/>
              <a:gd name="connsiteY0" fmla="*/ 1162050 h 1162050"/>
              <a:gd name="connsiteX1" fmla="*/ 189317 w 484592"/>
              <a:gd name="connsiteY1" fmla="*/ 495300 h 1162050"/>
              <a:gd name="connsiteX2" fmla="*/ 484592 w 484592"/>
              <a:gd name="connsiteY2" fmla="*/ 0 h 1162050"/>
              <a:gd name="connsiteX0" fmla="*/ 0 w 476250"/>
              <a:gd name="connsiteY0" fmla="*/ 1162050 h 1162050"/>
              <a:gd name="connsiteX1" fmla="*/ 180975 w 476250"/>
              <a:gd name="connsiteY1" fmla="*/ 495300 h 1162050"/>
              <a:gd name="connsiteX2" fmla="*/ 476250 w 476250"/>
              <a:gd name="connsiteY2" fmla="*/ 0 h 1162050"/>
              <a:gd name="connsiteX0" fmla="*/ 0 w 476250"/>
              <a:gd name="connsiteY0" fmla="*/ 1162050 h 1162050"/>
              <a:gd name="connsiteX1" fmla="*/ 476250 w 476250"/>
              <a:gd name="connsiteY1" fmla="*/ 0 h 1162050"/>
              <a:gd name="connsiteX0" fmla="*/ 0 w 476250"/>
              <a:gd name="connsiteY0" fmla="*/ 1162050 h 1162050"/>
              <a:gd name="connsiteX1" fmla="*/ 476250 w 476250"/>
              <a:gd name="connsiteY1" fmla="*/ 0 h 1162050"/>
              <a:gd name="connsiteX0" fmla="*/ 0 w 476250"/>
              <a:gd name="connsiteY0" fmla="*/ 1162050 h 1162050"/>
              <a:gd name="connsiteX1" fmla="*/ 476250 w 476250"/>
              <a:gd name="connsiteY1" fmla="*/ 0 h 1162050"/>
              <a:gd name="connsiteX0" fmla="*/ 0 w 457200"/>
              <a:gd name="connsiteY0" fmla="*/ 1114425 h 1114425"/>
              <a:gd name="connsiteX1" fmla="*/ 457200 w 457200"/>
              <a:gd name="connsiteY1" fmla="*/ 0 h 1114425"/>
              <a:gd name="connsiteX0" fmla="*/ 0 w 457200"/>
              <a:gd name="connsiteY0" fmla="*/ 1123950 h 1123950"/>
              <a:gd name="connsiteX1" fmla="*/ 457200 w 457200"/>
              <a:gd name="connsiteY1" fmla="*/ 0 h 1123950"/>
              <a:gd name="connsiteX0" fmla="*/ 0 w 457200"/>
              <a:gd name="connsiteY0" fmla="*/ 1123950 h 1123950"/>
              <a:gd name="connsiteX1" fmla="*/ 457200 w 457200"/>
              <a:gd name="connsiteY1" fmla="*/ 0 h 1123950"/>
              <a:gd name="connsiteX0" fmla="*/ 0 w 542925"/>
              <a:gd name="connsiteY0" fmla="*/ 1038225 h 1038225"/>
              <a:gd name="connsiteX1" fmla="*/ 542925 w 542925"/>
              <a:gd name="connsiteY1" fmla="*/ 0 h 1038225"/>
              <a:gd name="connsiteX0" fmla="*/ 0 w 419100"/>
              <a:gd name="connsiteY0" fmla="*/ 1143000 h 1143000"/>
              <a:gd name="connsiteX1" fmla="*/ 419100 w 419100"/>
              <a:gd name="connsiteY1" fmla="*/ 0 h 1143000"/>
              <a:gd name="connsiteX0" fmla="*/ 0 w 419100"/>
              <a:gd name="connsiteY0" fmla="*/ 1143000 h 1143000"/>
              <a:gd name="connsiteX1" fmla="*/ 419100 w 419100"/>
              <a:gd name="connsiteY1" fmla="*/ 0 h 1143000"/>
              <a:gd name="connsiteX0" fmla="*/ 0 w 419100"/>
              <a:gd name="connsiteY0" fmla="*/ 1143000 h 1143000"/>
              <a:gd name="connsiteX1" fmla="*/ 419100 w 419100"/>
              <a:gd name="connsiteY1" fmla="*/ 0 h 1143000"/>
              <a:gd name="connsiteX0" fmla="*/ 0 w 438150"/>
              <a:gd name="connsiteY0" fmla="*/ 1104900 h 1104900"/>
              <a:gd name="connsiteX1" fmla="*/ 438150 w 438150"/>
              <a:gd name="connsiteY1" fmla="*/ 0 h 1104900"/>
              <a:gd name="connsiteX0" fmla="*/ 0 w 457200"/>
              <a:gd name="connsiteY0" fmla="*/ 1143000 h 1143000"/>
              <a:gd name="connsiteX1" fmla="*/ 457200 w 457200"/>
              <a:gd name="connsiteY1" fmla="*/ 0 h 1143000"/>
              <a:gd name="connsiteX0" fmla="*/ 0 w 476250"/>
              <a:gd name="connsiteY0" fmla="*/ 1104900 h 1104900"/>
              <a:gd name="connsiteX1" fmla="*/ 476250 w 476250"/>
              <a:gd name="connsiteY1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" h="1104900">
                <a:moveTo>
                  <a:pt x="0" y="1104900"/>
                </a:moveTo>
                <a:cubicBezTo>
                  <a:pt x="311150" y="603250"/>
                  <a:pt x="374650" y="501650"/>
                  <a:pt x="476250" y="0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29AE4DB8-D0B3-4428-8C2A-D63ED0B6C92F}"/>
              </a:ext>
            </a:extLst>
          </p:cNvPr>
          <p:cNvSpPr/>
          <p:nvPr/>
        </p:nvSpPr>
        <p:spPr>
          <a:xfrm>
            <a:off x="9393741" y="920045"/>
            <a:ext cx="177283" cy="17728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41CB2774-F6DE-4BC0-AD5C-60D3426ED44C}"/>
                  </a:ext>
                </a:extLst>
              </p:cNvPr>
              <p:cNvSpPr txBox="1"/>
              <p:nvPr/>
            </p:nvSpPr>
            <p:spPr>
              <a:xfrm>
                <a:off x="9571803" y="799029"/>
                <a:ext cx="1086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acc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41CB2774-F6DE-4BC0-AD5C-60D3426ED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1803" y="799029"/>
                <a:ext cx="108692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1" name="TextBox 330">
                <a:extLst>
                  <a:ext uri="{FF2B5EF4-FFF2-40B4-BE49-F238E27FC236}">
                    <a16:creationId xmlns:a16="http://schemas.microsoft.com/office/drawing/2014/main" id="{F3EA1A5B-447D-4581-83D8-952BD4FF3375}"/>
                  </a:ext>
                </a:extLst>
              </p:cNvPr>
              <p:cNvSpPr txBox="1"/>
              <p:nvPr/>
            </p:nvSpPr>
            <p:spPr>
              <a:xfrm>
                <a:off x="9226688" y="6226731"/>
                <a:ext cx="9644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1" name="TextBox 330">
                <a:extLst>
                  <a:ext uri="{FF2B5EF4-FFF2-40B4-BE49-F238E27FC236}">
                    <a16:creationId xmlns:a16="http://schemas.microsoft.com/office/drawing/2014/main" id="{F3EA1A5B-447D-4581-83D8-952BD4FF3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6688" y="6226731"/>
                <a:ext cx="96443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85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animBg="1"/>
      <p:bldP spid="265" grpId="0"/>
      <p:bldP spid="268" grpId="0"/>
      <p:bldP spid="285" grpId="0" animBg="1"/>
      <p:bldP spid="286" grpId="0"/>
      <p:bldP spid="287" grpId="0"/>
      <p:bldP spid="307" grpId="0" animBg="1"/>
      <p:bldP spid="308" grpId="0"/>
      <p:bldP spid="309" grpId="0"/>
      <p:bldP spid="325" grpId="0" animBg="1"/>
      <p:bldP spid="327" grpId="0" animBg="1"/>
      <p:bldP spid="328" grpId="0" animBg="1"/>
      <p:bldP spid="330" grpId="0"/>
      <p:bldP spid="3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73FBE-5C78-4964-96C5-744C643A4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of our HSG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62A399-356D-488E-9E46-4297C4FD2D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Use Nisan’s PRG for each individual hop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Use a disperser to recycle the seed from one hop to the next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62A399-356D-488E-9E46-4297C4FD2D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151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1F05E-5BAF-4BCC-B8D4-C81B6E89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026" y="37035"/>
            <a:ext cx="10515600" cy="1325563"/>
          </a:xfrm>
        </p:spPr>
        <p:txBody>
          <a:bodyPr/>
          <a:lstStyle/>
          <a:p>
            <a:r>
              <a:rPr lang="en-US" dirty="0"/>
              <a:t>Additional black-box </a:t>
            </a:r>
            <a:r>
              <a:rPr lang="en-US" dirty="0" err="1"/>
              <a:t>derandomization</a:t>
            </a:r>
            <a:r>
              <a:rPr lang="en-US" dirty="0"/>
              <a:t> 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BFE70D3-C989-4020-B574-24E0C48AC5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9220127"/>
                  </p:ext>
                </p:extLst>
              </p:nvPr>
            </p:nvGraphicFramePr>
            <p:xfrm>
              <a:off x="2326961" y="1924725"/>
              <a:ext cx="9229724" cy="17526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38300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2466974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2640684">
                      <a:extLst>
                        <a:ext uri="{9D8B030D-6E8A-4147-A177-3AD203B41FA5}">
                          <a16:colId xmlns:a16="http://schemas.microsoft.com/office/drawing/2014/main" val="1547354999"/>
                        </a:ext>
                      </a:extLst>
                    </a:gridCol>
                    <a:gridCol w="2483766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Regime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Type of </a:t>
                          </a:r>
                          <a:r>
                            <a:rPr lang="en-US" dirty="0" err="1"/>
                            <a:t>derandomization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Seed length / space complexity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HSG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H, Zuckerman 2018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polylog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HSG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H, Zuckerman 2018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0311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1"/>
                              </a:solidFill>
                            </a:rPr>
                            <a:t>Deterministic sampler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Cheng, H 2020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61561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BFE70D3-C989-4020-B574-24E0C48AC5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9220127"/>
                  </p:ext>
                </p:extLst>
              </p:nvPr>
            </p:nvGraphicFramePr>
            <p:xfrm>
              <a:off x="2326961" y="1924725"/>
              <a:ext cx="9229724" cy="17526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38300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2466974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2640684">
                      <a:extLst>
                        <a:ext uri="{9D8B030D-6E8A-4147-A177-3AD203B41FA5}">
                          <a16:colId xmlns:a16="http://schemas.microsoft.com/office/drawing/2014/main" val="1547354999"/>
                        </a:ext>
                      </a:extLst>
                    </a:gridCol>
                    <a:gridCol w="2483766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Regime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Type of </a:t>
                          </a:r>
                          <a:r>
                            <a:rPr lang="en-US" dirty="0" err="1"/>
                            <a:t>derandomization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Seed length / space complexity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2" t="-181967" r="-464684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HSG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889" t="-181967" r="-9515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H, Zuckerman 2018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2" t="-281967" r="-464684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HSG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889" t="-281967" r="-95150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H, Zuckerman 2018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0311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2" t="-381967" r="-464684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1"/>
                              </a:solidFill>
                            </a:rPr>
                            <a:t>Deterministic sampler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889" t="-381967" r="-95150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Cheng, H 2020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61561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48BBD36C-5E89-4F28-8F97-EEC476104C34}"/>
              </a:ext>
            </a:extLst>
          </p:cNvPr>
          <p:cNvGrpSpPr/>
          <p:nvPr/>
        </p:nvGrpSpPr>
        <p:grpSpPr>
          <a:xfrm>
            <a:off x="5110321" y="3961316"/>
            <a:ext cx="930344" cy="2511425"/>
            <a:chOff x="2484467" y="917575"/>
            <a:chExt cx="1904603" cy="514139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14921D1-A665-444E-B534-6AE3AD6BA672}"/>
                </a:ext>
              </a:extLst>
            </p:cNvPr>
            <p:cNvSpPr/>
            <p:nvPr/>
          </p:nvSpPr>
          <p:spPr>
            <a:xfrm>
              <a:off x="2484468" y="154781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79B76C2-F4B4-40B5-AC24-E8989152107C}"/>
                </a:ext>
              </a:extLst>
            </p:cNvPr>
            <p:cNvSpPr/>
            <p:nvPr/>
          </p:nvSpPr>
          <p:spPr>
            <a:xfrm>
              <a:off x="2484467" y="216693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770E5F2-89DD-43CA-A072-C3C9FBD42D64}"/>
                </a:ext>
              </a:extLst>
            </p:cNvPr>
            <p:cNvSpPr/>
            <p:nvPr/>
          </p:nvSpPr>
          <p:spPr>
            <a:xfrm>
              <a:off x="2484468" y="27860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A3EA6A8-DAAE-4B12-9648-78DA2600916F}"/>
                </a:ext>
              </a:extLst>
            </p:cNvPr>
            <p:cNvSpPr/>
            <p:nvPr/>
          </p:nvSpPr>
          <p:spPr>
            <a:xfrm>
              <a:off x="2484467" y="340518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3CA34AF-3B33-4A70-9813-F6CBDB900B2D}"/>
                </a:ext>
              </a:extLst>
            </p:cNvPr>
            <p:cNvSpPr/>
            <p:nvPr/>
          </p:nvSpPr>
          <p:spPr>
            <a:xfrm>
              <a:off x="2484468" y="402431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821C660-7D02-44C2-81EC-62C473D6BEA8}"/>
                </a:ext>
              </a:extLst>
            </p:cNvPr>
            <p:cNvSpPr/>
            <p:nvPr/>
          </p:nvSpPr>
          <p:spPr>
            <a:xfrm>
              <a:off x="2484467" y="464343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246F723-EC3C-4970-B137-A78294810B8E}"/>
                </a:ext>
              </a:extLst>
            </p:cNvPr>
            <p:cNvSpPr/>
            <p:nvPr/>
          </p:nvSpPr>
          <p:spPr>
            <a:xfrm>
              <a:off x="2484468" y="52625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A41AEBA-F741-44BF-A5EC-F4F41108E0D2}"/>
                </a:ext>
              </a:extLst>
            </p:cNvPr>
            <p:cNvSpPr/>
            <p:nvPr/>
          </p:nvSpPr>
          <p:spPr>
            <a:xfrm>
              <a:off x="2484467" y="588168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8EB4DAE-63B4-49EA-874E-D6D8EA5C0DA2}"/>
                </a:ext>
              </a:extLst>
            </p:cNvPr>
            <p:cNvSpPr/>
            <p:nvPr/>
          </p:nvSpPr>
          <p:spPr>
            <a:xfrm>
              <a:off x="3060241" y="154781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8D9D92F-9029-45C3-97A8-CD0AA1DC7A2F}"/>
                </a:ext>
              </a:extLst>
            </p:cNvPr>
            <p:cNvSpPr/>
            <p:nvPr/>
          </p:nvSpPr>
          <p:spPr>
            <a:xfrm>
              <a:off x="3060240" y="216693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8F52102-851D-4035-84C4-9AFD76F14A8E}"/>
                </a:ext>
              </a:extLst>
            </p:cNvPr>
            <p:cNvSpPr/>
            <p:nvPr/>
          </p:nvSpPr>
          <p:spPr>
            <a:xfrm>
              <a:off x="3060241" y="27860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58D8694-42A9-4D29-9E1E-61CA055C3F56}"/>
                </a:ext>
              </a:extLst>
            </p:cNvPr>
            <p:cNvSpPr/>
            <p:nvPr/>
          </p:nvSpPr>
          <p:spPr>
            <a:xfrm>
              <a:off x="3060240" y="340518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2F5E61A-0B0E-498A-B012-1F5C8902285A}"/>
                </a:ext>
              </a:extLst>
            </p:cNvPr>
            <p:cNvSpPr/>
            <p:nvPr/>
          </p:nvSpPr>
          <p:spPr>
            <a:xfrm>
              <a:off x="3060241" y="402431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B765A81-1D64-4465-B502-6192B05D5166}"/>
                </a:ext>
              </a:extLst>
            </p:cNvPr>
            <p:cNvSpPr/>
            <p:nvPr/>
          </p:nvSpPr>
          <p:spPr>
            <a:xfrm>
              <a:off x="3060240" y="464343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2F97F77-9F2D-4C23-985C-004AF562D48C}"/>
                </a:ext>
              </a:extLst>
            </p:cNvPr>
            <p:cNvSpPr/>
            <p:nvPr/>
          </p:nvSpPr>
          <p:spPr>
            <a:xfrm>
              <a:off x="3060241" y="52625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F518738-7398-4E98-98E5-ADFA75C94F9B}"/>
                </a:ext>
              </a:extLst>
            </p:cNvPr>
            <p:cNvSpPr/>
            <p:nvPr/>
          </p:nvSpPr>
          <p:spPr>
            <a:xfrm>
              <a:off x="3060240" y="588168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F023E05-9BDB-40C9-90C4-8F2F12A211C7}"/>
                </a:ext>
              </a:extLst>
            </p:cNvPr>
            <p:cNvSpPr/>
            <p:nvPr/>
          </p:nvSpPr>
          <p:spPr>
            <a:xfrm>
              <a:off x="3060239" y="92204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790F219-9E14-478F-A2E2-49D73523023D}"/>
                </a:ext>
              </a:extLst>
            </p:cNvPr>
            <p:cNvSpPr/>
            <p:nvPr/>
          </p:nvSpPr>
          <p:spPr>
            <a:xfrm>
              <a:off x="3636014" y="154781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23249B9-D023-49F5-910F-32A991300057}"/>
                </a:ext>
              </a:extLst>
            </p:cNvPr>
            <p:cNvSpPr/>
            <p:nvPr/>
          </p:nvSpPr>
          <p:spPr>
            <a:xfrm>
              <a:off x="3636013" y="216693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5A5D75E-DC9D-42D6-ACF6-74F1B85D0306}"/>
                </a:ext>
              </a:extLst>
            </p:cNvPr>
            <p:cNvSpPr/>
            <p:nvPr/>
          </p:nvSpPr>
          <p:spPr>
            <a:xfrm>
              <a:off x="3636014" y="27860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0AEAF59-B8BE-40C2-AA31-80511B651E6C}"/>
                </a:ext>
              </a:extLst>
            </p:cNvPr>
            <p:cNvSpPr/>
            <p:nvPr/>
          </p:nvSpPr>
          <p:spPr>
            <a:xfrm>
              <a:off x="3636013" y="340518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DC81A9B-FD6F-4A15-AA7C-91FBE9601F22}"/>
                </a:ext>
              </a:extLst>
            </p:cNvPr>
            <p:cNvSpPr/>
            <p:nvPr/>
          </p:nvSpPr>
          <p:spPr>
            <a:xfrm>
              <a:off x="3636014" y="402431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0000F92-FAAB-49DF-AA6F-3CB98810D036}"/>
                </a:ext>
              </a:extLst>
            </p:cNvPr>
            <p:cNvSpPr/>
            <p:nvPr/>
          </p:nvSpPr>
          <p:spPr>
            <a:xfrm>
              <a:off x="3636013" y="464343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88B5CA6-549B-45E1-8F01-6D6400A6029A}"/>
                </a:ext>
              </a:extLst>
            </p:cNvPr>
            <p:cNvSpPr/>
            <p:nvPr/>
          </p:nvSpPr>
          <p:spPr>
            <a:xfrm>
              <a:off x="3636014" y="52625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879262F-0957-4FE0-AD0E-8F32BF71E12E}"/>
                </a:ext>
              </a:extLst>
            </p:cNvPr>
            <p:cNvSpPr/>
            <p:nvPr/>
          </p:nvSpPr>
          <p:spPr>
            <a:xfrm>
              <a:off x="3636013" y="588168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32E0FA1-FDF7-40E2-82E0-47057FC9489B}"/>
                </a:ext>
              </a:extLst>
            </p:cNvPr>
            <p:cNvSpPr/>
            <p:nvPr/>
          </p:nvSpPr>
          <p:spPr>
            <a:xfrm>
              <a:off x="3636012" y="92204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3EF2496-CF95-4B45-8160-51C9D3D98FBD}"/>
                </a:ext>
              </a:extLst>
            </p:cNvPr>
            <p:cNvSpPr/>
            <p:nvPr/>
          </p:nvSpPr>
          <p:spPr>
            <a:xfrm>
              <a:off x="4211787" y="154781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FC1F260-97F4-43BD-B424-7530CBF95690}"/>
                </a:ext>
              </a:extLst>
            </p:cNvPr>
            <p:cNvSpPr/>
            <p:nvPr/>
          </p:nvSpPr>
          <p:spPr>
            <a:xfrm>
              <a:off x="4211786" y="216693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FA35A3F-8D44-4857-B3DA-916BA02D2C2C}"/>
                </a:ext>
              </a:extLst>
            </p:cNvPr>
            <p:cNvSpPr/>
            <p:nvPr/>
          </p:nvSpPr>
          <p:spPr>
            <a:xfrm>
              <a:off x="4211787" y="27860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3899AD4-EF20-4149-B52D-951A1CB06036}"/>
                </a:ext>
              </a:extLst>
            </p:cNvPr>
            <p:cNvSpPr/>
            <p:nvPr/>
          </p:nvSpPr>
          <p:spPr>
            <a:xfrm>
              <a:off x="4211786" y="340518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843449B-B7E3-4E78-A433-03278DC2C669}"/>
                </a:ext>
              </a:extLst>
            </p:cNvPr>
            <p:cNvSpPr/>
            <p:nvPr/>
          </p:nvSpPr>
          <p:spPr>
            <a:xfrm>
              <a:off x="4211787" y="402431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30D2B70-CBF5-4086-9155-CBDF5364CE98}"/>
                </a:ext>
              </a:extLst>
            </p:cNvPr>
            <p:cNvSpPr/>
            <p:nvPr/>
          </p:nvSpPr>
          <p:spPr>
            <a:xfrm>
              <a:off x="4211786" y="464343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124CF43-9E01-4656-B177-F696CE276D99}"/>
                </a:ext>
              </a:extLst>
            </p:cNvPr>
            <p:cNvSpPr/>
            <p:nvPr/>
          </p:nvSpPr>
          <p:spPr>
            <a:xfrm>
              <a:off x="4211787" y="52625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672CAF3-55AE-4C79-9426-D3F82B2AA449}"/>
                </a:ext>
              </a:extLst>
            </p:cNvPr>
            <p:cNvSpPr/>
            <p:nvPr/>
          </p:nvSpPr>
          <p:spPr>
            <a:xfrm>
              <a:off x="4211786" y="588168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BEB1660-5EEB-4DC5-A5E0-88B8194A46DB}"/>
                </a:ext>
              </a:extLst>
            </p:cNvPr>
            <p:cNvSpPr/>
            <p:nvPr/>
          </p:nvSpPr>
          <p:spPr>
            <a:xfrm>
              <a:off x="4211785" y="92204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08B71D8-17CF-43CE-93C8-CEC25D157596}"/>
                </a:ext>
              </a:extLst>
            </p:cNvPr>
            <p:cNvSpPr/>
            <p:nvPr/>
          </p:nvSpPr>
          <p:spPr>
            <a:xfrm>
              <a:off x="2484467" y="917575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87049E1-9023-46B9-9FE0-6712200561D9}"/>
              </a:ext>
            </a:extLst>
          </p:cNvPr>
          <p:cNvGrpSpPr/>
          <p:nvPr/>
        </p:nvGrpSpPr>
        <p:grpSpPr>
          <a:xfrm>
            <a:off x="7640417" y="4796168"/>
            <a:ext cx="3744883" cy="1075212"/>
            <a:chOff x="2484467" y="4024313"/>
            <a:chExt cx="7086560" cy="203465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B50FE5C-B1BE-49C3-9E36-7723D4428FC3}"/>
                </a:ext>
              </a:extLst>
            </p:cNvPr>
            <p:cNvSpPr/>
            <p:nvPr/>
          </p:nvSpPr>
          <p:spPr>
            <a:xfrm>
              <a:off x="2484468" y="402431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DC78790-59FD-47DE-9A43-695D2A2A5C89}"/>
                </a:ext>
              </a:extLst>
            </p:cNvPr>
            <p:cNvSpPr/>
            <p:nvPr/>
          </p:nvSpPr>
          <p:spPr>
            <a:xfrm>
              <a:off x="2484467" y="464343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5058EB9-9D00-418B-A749-C8C9C1ABA01F}"/>
                </a:ext>
              </a:extLst>
            </p:cNvPr>
            <p:cNvSpPr/>
            <p:nvPr/>
          </p:nvSpPr>
          <p:spPr>
            <a:xfrm>
              <a:off x="2484468" y="52625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F5E058C-8F1E-45D8-8A93-8A9C50CEAA70}"/>
                </a:ext>
              </a:extLst>
            </p:cNvPr>
            <p:cNvSpPr/>
            <p:nvPr/>
          </p:nvSpPr>
          <p:spPr>
            <a:xfrm>
              <a:off x="2484467" y="588168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7977311-5D56-4EB1-969B-66726078DA97}"/>
                </a:ext>
              </a:extLst>
            </p:cNvPr>
            <p:cNvSpPr/>
            <p:nvPr/>
          </p:nvSpPr>
          <p:spPr>
            <a:xfrm>
              <a:off x="3060241" y="402431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73FBD80-5780-4291-80BC-3A56CFF2FBBD}"/>
                </a:ext>
              </a:extLst>
            </p:cNvPr>
            <p:cNvSpPr/>
            <p:nvPr/>
          </p:nvSpPr>
          <p:spPr>
            <a:xfrm>
              <a:off x="3060240" y="464343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99E539F-F8B2-4CE6-A89F-5AFD7E6DFE77}"/>
                </a:ext>
              </a:extLst>
            </p:cNvPr>
            <p:cNvSpPr/>
            <p:nvPr/>
          </p:nvSpPr>
          <p:spPr>
            <a:xfrm>
              <a:off x="3060241" y="52625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AF8D200-425B-48B1-BFCF-97D585EEDB5F}"/>
                </a:ext>
              </a:extLst>
            </p:cNvPr>
            <p:cNvSpPr/>
            <p:nvPr/>
          </p:nvSpPr>
          <p:spPr>
            <a:xfrm>
              <a:off x="3060240" y="588168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045F332-4906-482A-84E8-7E067CAF8536}"/>
                </a:ext>
              </a:extLst>
            </p:cNvPr>
            <p:cNvSpPr/>
            <p:nvPr/>
          </p:nvSpPr>
          <p:spPr>
            <a:xfrm>
              <a:off x="3636014" y="402431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463265D-7AFF-4508-8D74-DCF35EA48236}"/>
                </a:ext>
              </a:extLst>
            </p:cNvPr>
            <p:cNvSpPr/>
            <p:nvPr/>
          </p:nvSpPr>
          <p:spPr>
            <a:xfrm>
              <a:off x="3636013" y="464343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229C805-0B93-40F2-BBE9-442781510B18}"/>
                </a:ext>
              </a:extLst>
            </p:cNvPr>
            <p:cNvSpPr/>
            <p:nvPr/>
          </p:nvSpPr>
          <p:spPr>
            <a:xfrm>
              <a:off x="3636014" y="52625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4450974-7A93-4F1B-BE62-A5B0D3AF1935}"/>
                </a:ext>
              </a:extLst>
            </p:cNvPr>
            <p:cNvSpPr/>
            <p:nvPr/>
          </p:nvSpPr>
          <p:spPr>
            <a:xfrm>
              <a:off x="3636013" y="588168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7F7B0E4-7538-477E-8F84-D596FC50EF19}"/>
                </a:ext>
              </a:extLst>
            </p:cNvPr>
            <p:cNvSpPr/>
            <p:nvPr/>
          </p:nvSpPr>
          <p:spPr>
            <a:xfrm>
              <a:off x="4211787" y="402431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FF071A5-C597-4206-B274-F0CD593225CF}"/>
                </a:ext>
              </a:extLst>
            </p:cNvPr>
            <p:cNvSpPr/>
            <p:nvPr/>
          </p:nvSpPr>
          <p:spPr>
            <a:xfrm>
              <a:off x="4211786" y="464343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279552B-2737-44A7-83DB-77374C823A18}"/>
                </a:ext>
              </a:extLst>
            </p:cNvPr>
            <p:cNvSpPr/>
            <p:nvPr/>
          </p:nvSpPr>
          <p:spPr>
            <a:xfrm>
              <a:off x="4211787" y="52625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9037225-DBE3-49F9-A312-BF7FA43AD317}"/>
                </a:ext>
              </a:extLst>
            </p:cNvPr>
            <p:cNvSpPr/>
            <p:nvPr/>
          </p:nvSpPr>
          <p:spPr>
            <a:xfrm>
              <a:off x="4211786" y="588168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A2C2F2E-BC6C-4587-B915-7968F909C936}"/>
                </a:ext>
              </a:extLst>
            </p:cNvPr>
            <p:cNvSpPr/>
            <p:nvPr/>
          </p:nvSpPr>
          <p:spPr>
            <a:xfrm>
              <a:off x="4787560" y="402431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3FB2805-7522-409B-8FE7-5C8B3DF57DA3}"/>
                </a:ext>
              </a:extLst>
            </p:cNvPr>
            <p:cNvSpPr/>
            <p:nvPr/>
          </p:nvSpPr>
          <p:spPr>
            <a:xfrm>
              <a:off x="4787559" y="464343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22BFCFF-2EA0-486B-B62A-B779CEF8A49E}"/>
                </a:ext>
              </a:extLst>
            </p:cNvPr>
            <p:cNvSpPr/>
            <p:nvPr/>
          </p:nvSpPr>
          <p:spPr>
            <a:xfrm>
              <a:off x="4787560" y="52625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BE233DB-52A8-456E-A125-C65E3E08A4BC}"/>
                </a:ext>
              </a:extLst>
            </p:cNvPr>
            <p:cNvSpPr/>
            <p:nvPr/>
          </p:nvSpPr>
          <p:spPr>
            <a:xfrm>
              <a:off x="4787559" y="588168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8023D63-4E20-4B52-8AA4-BF65B693465F}"/>
                </a:ext>
              </a:extLst>
            </p:cNvPr>
            <p:cNvSpPr/>
            <p:nvPr/>
          </p:nvSpPr>
          <p:spPr>
            <a:xfrm>
              <a:off x="5363333" y="402431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19025CA2-2AD4-40A9-A58F-2C686D9C78E9}"/>
                </a:ext>
              </a:extLst>
            </p:cNvPr>
            <p:cNvSpPr/>
            <p:nvPr/>
          </p:nvSpPr>
          <p:spPr>
            <a:xfrm>
              <a:off x="5363332" y="464343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4317BB1-F64C-4224-8EA7-AB3969B80AE0}"/>
                </a:ext>
              </a:extLst>
            </p:cNvPr>
            <p:cNvSpPr/>
            <p:nvPr/>
          </p:nvSpPr>
          <p:spPr>
            <a:xfrm>
              <a:off x="5363333" y="52625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804E1D4-DC7D-4DFA-8496-0909FA68FB08}"/>
                </a:ext>
              </a:extLst>
            </p:cNvPr>
            <p:cNvSpPr/>
            <p:nvPr/>
          </p:nvSpPr>
          <p:spPr>
            <a:xfrm>
              <a:off x="5363332" y="588168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8DB7E92-E606-4E97-BDCB-1B39B4025369}"/>
                </a:ext>
              </a:extLst>
            </p:cNvPr>
            <p:cNvSpPr/>
            <p:nvPr/>
          </p:nvSpPr>
          <p:spPr>
            <a:xfrm>
              <a:off x="5939106" y="402431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98D7795-5197-4765-80E5-D1853CD07848}"/>
                </a:ext>
              </a:extLst>
            </p:cNvPr>
            <p:cNvSpPr/>
            <p:nvPr/>
          </p:nvSpPr>
          <p:spPr>
            <a:xfrm>
              <a:off x="5939105" y="464343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D7567A-A1FC-40C5-BE1E-4404BC468DE2}"/>
                </a:ext>
              </a:extLst>
            </p:cNvPr>
            <p:cNvSpPr/>
            <p:nvPr/>
          </p:nvSpPr>
          <p:spPr>
            <a:xfrm>
              <a:off x="5939106" y="52625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8EF11E6-FD4E-4E24-9441-3E838797BD99}"/>
                </a:ext>
              </a:extLst>
            </p:cNvPr>
            <p:cNvSpPr/>
            <p:nvPr/>
          </p:nvSpPr>
          <p:spPr>
            <a:xfrm>
              <a:off x="5939105" y="588168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0E6DFB0-1EF8-4A68-8C24-BB11FD722BD1}"/>
                </a:ext>
              </a:extLst>
            </p:cNvPr>
            <p:cNvSpPr/>
            <p:nvPr/>
          </p:nvSpPr>
          <p:spPr>
            <a:xfrm>
              <a:off x="6514879" y="402431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EC897E5-57A1-4551-B942-BD193E9D9B43}"/>
                </a:ext>
              </a:extLst>
            </p:cNvPr>
            <p:cNvSpPr/>
            <p:nvPr/>
          </p:nvSpPr>
          <p:spPr>
            <a:xfrm>
              <a:off x="6514878" y="464343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DBC0917-13C6-4A8A-89B5-207D4C0AF80A}"/>
                </a:ext>
              </a:extLst>
            </p:cNvPr>
            <p:cNvSpPr/>
            <p:nvPr/>
          </p:nvSpPr>
          <p:spPr>
            <a:xfrm>
              <a:off x="6514879" y="52625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427BB8E-2955-4F3F-BEEB-5E25734F6EEF}"/>
                </a:ext>
              </a:extLst>
            </p:cNvPr>
            <p:cNvSpPr/>
            <p:nvPr/>
          </p:nvSpPr>
          <p:spPr>
            <a:xfrm>
              <a:off x="6514878" y="588168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D64A907-4525-4D07-B085-976870B52FC5}"/>
                </a:ext>
              </a:extLst>
            </p:cNvPr>
            <p:cNvSpPr/>
            <p:nvPr/>
          </p:nvSpPr>
          <p:spPr>
            <a:xfrm>
              <a:off x="7090652" y="402431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83A7E52-7421-40CE-9B8B-D83D76334A59}"/>
                </a:ext>
              </a:extLst>
            </p:cNvPr>
            <p:cNvSpPr/>
            <p:nvPr/>
          </p:nvSpPr>
          <p:spPr>
            <a:xfrm>
              <a:off x="7090651" y="464343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182623A-7927-4088-B689-19B14DD8120D}"/>
                </a:ext>
              </a:extLst>
            </p:cNvPr>
            <p:cNvSpPr/>
            <p:nvPr/>
          </p:nvSpPr>
          <p:spPr>
            <a:xfrm>
              <a:off x="7090652" y="52625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15AD6BD6-806D-4C2B-AB96-FDC6D7ECFB3C}"/>
                </a:ext>
              </a:extLst>
            </p:cNvPr>
            <p:cNvSpPr/>
            <p:nvPr/>
          </p:nvSpPr>
          <p:spPr>
            <a:xfrm>
              <a:off x="7090651" y="588168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2BF3F19-88F9-4E8F-85ED-8F3B34EB8388}"/>
                </a:ext>
              </a:extLst>
            </p:cNvPr>
            <p:cNvSpPr/>
            <p:nvPr/>
          </p:nvSpPr>
          <p:spPr>
            <a:xfrm>
              <a:off x="7666425" y="402431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8666648-72DD-43E2-9219-DA8490348C69}"/>
                </a:ext>
              </a:extLst>
            </p:cNvPr>
            <p:cNvSpPr/>
            <p:nvPr/>
          </p:nvSpPr>
          <p:spPr>
            <a:xfrm>
              <a:off x="7666424" y="464343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7B67D8E-33FE-4E05-A239-AE453CFA718E}"/>
                </a:ext>
              </a:extLst>
            </p:cNvPr>
            <p:cNvSpPr/>
            <p:nvPr/>
          </p:nvSpPr>
          <p:spPr>
            <a:xfrm>
              <a:off x="7666425" y="52625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0617282-46E3-4A09-ADA9-414CAF0F5659}"/>
                </a:ext>
              </a:extLst>
            </p:cNvPr>
            <p:cNvSpPr/>
            <p:nvPr/>
          </p:nvSpPr>
          <p:spPr>
            <a:xfrm>
              <a:off x="7666424" y="588168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1983B51-5139-45CC-940A-2B0247EE9E67}"/>
                </a:ext>
              </a:extLst>
            </p:cNvPr>
            <p:cNvSpPr/>
            <p:nvPr/>
          </p:nvSpPr>
          <p:spPr>
            <a:xfrm>
              <a:off x="8242198" y="402431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43209C2-4100-40AA-B483-BBF650663AE2}"/>
                </a:ext>
              </a:extLst>
            </p:cNvPr>
            <p:cNvSpPr/>
            <p:nvPr/>
          </p:nvSpPr>
          <p:spPr>
            <a:xfrm>
              <a:off x="8242197" y="464343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D1973DA-21E5-4301-9723-B5E644ADDBA9}"/>
                </a:ext>
              </a:extLst>
            </p:cNvPr>
            <p:cNvSpPr/>
            <p:nvPr/>
          </p:nvSpPr>
          <p:spPr>
            <a:xfrm>
              <a:off x="8242198" y="52625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37286FCE-FCEA-4CEC-A2DC-23AA08F14993}"/>
                </a:ext>
              </a:extLst>
            </p:cNvPr>
            <p:cNvSpPr/>
            <p:nvPr/>
          </p:nvSpPr>
          <p:spPr>
            <a:xfrm>
              <a:off x="8242197" y="588168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92BCD13-34DC-4B93-AFEE-6AF71EB354DC}"/>
                </a:ext>
              </a:extLst>
            </p:cNvPr>
            <p:cNvSpPr/>
            <p:nvPr/>
          </p:nvSpPr>
          <p:spPr>
            <a:xfrm>
              <a:off x="8817971" y="402431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CE70749-B74E-4B67-9F94-CFDD46F13ACA}"/>
                </a:ext>
              </a:extLst>
            </p:cNvPr>
            <p:cNvSpPr/>
            <p:nvPr/>
          </p:nvSpPr>
          <p:spPr>
            <a:xfrm>
              <a:off x="8817970" y="464343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6330BE6-848A-41F5-AE7B-9D6039A10AA0}"/>
                </a:ext>
              </a:extLst>
            </p:cNvPr>
            <p:cNvSpPr/>
            <p:nvPr/>
          </p:nvSpPr>
          <p:spPr>
            <a:xfrm>
              <a:off x="8817971" y="52625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CBFFC92-7EFF-4E1C-8CDD-0E8C9955F46E}"/>
                </a:ext>
              </a:extLst>
            </p:cNvPr>
            <p:cNvSpPr/>
            <p:nvPr/>
          </p:nvSpPr>
          <p:spPr>
            <a:xfrm>
              <a:off x="8817970" y="588168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3025FBC4-906C-40A5-A79F-C2FBFA12E363}"/>
                </a:ext>
              </a:extLst>
            </p:cNvPr>
            <p:cNvSpPr/>
            <p:nvPr/>
          </p:nvSpPr>
          <p:spPr>
            <a:xfrm>
              <a:off x="9393744" y="402431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ED7226D-4D94-480A-B0FD-9997AFB9F4AC}"/>
                </a:ext>
              </a:extLst>
            </p:cNvPr>
            <p:cNvSpPr/>
            <p:nvPr/>
          </p:nvSpPr>
          <p:spPr>
            <a:xfrm>
              <a:off x="9393743" y="464343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35C3B6EA-C857-49E8-BDFE-D3E3B47A8CE6}"/>
                </a:ext>
              </a:extLst>
            </p:cNvPr>
            <p:cNvSpPr/>
            <p:nvPr/>
          </p:nvSpPr>
          <p:spPr>
            <a:xfrm>
              <a:off x="9393744" y="52625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01B2803-7724-4C85-9C88-F0C4D936240C}"/>
                </a:ext>
              </a:extLst>
            </p:cNvPr>
            <p:cNvSpPr/>
            <p:nvPr/>
          </p:nvSpPr>
          <p:spPr>
            <a:xfrm>
              <a:off x="9393743" y="588168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517E3F2-D9A6-4928-85D8-B6EC41EFC65A}"/>
                  </a:ext>
                </a:extLst>
              </p:cNvPr>
              <p:cNvSpPr txBox="1"/>
              <p:nvPr/>
            </p:nvSpPr>
            <p:spPr>
              <a:xfrm>
                <a:off x="512810" y="2477859"/>
                <a:ext cx="13220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width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length</a:t>
                </a:r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517E3F2-D9A6-4928-85D8-B6EC41EFC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10" y="2477859"/>
                <a:ext cx="1322081" cy="646331"/>
              </a:xfrm>
              <a:prstGeom prst="rect">
                <a:avLst/>
              </a:prstGeom>
              <a:blipFill>
                <a:blip r:embed="rId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5" name="Group 224">
            <a:extLst>
              <a:ext uri="{FF2B5EF4-FFF2-40B4-BE49-F238E27FC236}">
                <a16:creationId xmlns:a16="http://schemas.microsoft.com/office/drawing/2014/main" id="{30837908-248E-4684-B58E-E57F28FF641A}"/>
              </a:ext>
            </a:extLst>
          </p:cNvPr>
          <p:cNvGrpSpPr/>
          <p:nvPr/>
        </p:nvGrpSpPr>
        <p:grpSpPr>
          <a:xfrm>
            <a:off x="809367" y="4120427"/>
            <a:ext cx="2036549" cy="2183427"/>
            <a:chOff x="5363332" y="1547813"/>
            <a:chExt cx="4207695" cy="4511158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159366C2-FFFE-41B5-B3A4-0170B08B618B}"/>
                </a:ext>
              </a:extLst>
            </p:cNvPr>
            <p:cNvSpPr/>
            <p:nvPr/>
          </p:nvSpPr>
          <p:spPr>
            <a:xfrm>
              <a:off x="5363333" y="154781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19CE5ED1-6209-4E23-8078-19BBB3E236F0}"/>
                </a:ext>
              </a:extLst>
            </p:cNvPr>
            <p:cNvSpPr/>
            <p:nvPr/>
          </p:nvSpPr>
          <p:spPr>
            <a:xfrm>
              <a:off x="5363332" y="216693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B97AC9E-91F8-479F-A517-FD7AD96E06C4}"/>
                </a:ext>
              </a:extLst>
            </p:cNvPr>
            <p:cNvSpPr/>
            <p:nvPr/>
          </p:nvSpPr>
          <p:spPr>
            <a:xfrm>
              <a:off x="5363333" y="27860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2F9D038-41E7-4A7E-BFFB-48156E15AB0B}"/>
                </a:ext>
              </a:extLst>
            </p:cNvPr>
            <p:cNvSpPr/>
            <p:nvPr/>
          </p:nvSpPr>
          <p:spPr>
            <a:xfrm>
              <a:off x="5363332" y="340518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989792AE-CF6C-4D1E-8916-A136B79838BE}"/>
                </a:ext>
              </a:extLst>
            </p:cNvPr>
            <p:cNvSpPr/>
            <p:nvPr/>
          </p:nvSpPr>
          <p:spPr>
            <a:xfrm>
              <a:off x="5363333" y="402431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6DDC06C-A080-4757-8B16-237392511938}"/>
                </a:ext>
              </a:extLst>
            </p:cNvPr>
            <p:cNvSpPr/>
            <p:nvPr/>
          </p:nvSpPr>
          <p:spPr>
            <a:xfrm>
              <a:off x="5363332" y="464343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227E306A-961C-4009-9540-DDB231DB913F}"/>
                </a:ext>
              </a:extLst>
            </p:cNvPr>
            <p:cNvSpPr/>
            <p:nvPr/>
          </p:nvSpPr>
          <p:spPr>
            <a:xfrm>
              <a:off x="5363333" y="52625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CC63EC09-61E2-44AD-88A7-2E69BC7170F6}"/>
                </a:ext>
              </a:extLst>
            </p:cNvPr>
            <p:cNvSpPr/>
            <p:nvPr/>
          </p:nvSpPr>
          <p:spPr>
            <a:xfrm>
              <a:off x="5363332" y="588168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3C6E3481-F061-484A-A6EF-67FD16F568A1}"/>
                </a:ext>
              </a:extLst>
            </p:cNvPr>
            <p:cNvSpPr/>
            <p:nvPr/>
          </p:nvSpPr>
          <p:spPr>
            <a:xfrm>
              <a:off x="5939106" y="154781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69A8FB3-1D26-4125-99CC-1361FA13E5FE}"/>
                </a:ext>
              </a:extLst>
            </p:cNvPr>
            <p:cNvSpPr/>
            <p:nvPr/>
          </p:nvSpPr>
          <p:spPr>
            <a:xfrm>
              <a:off x="5939105" y="216693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9D50AED0-740E-49BE-82DA-5A4AD232BAED}"/>
                </a:ext>
              </a:extLst>
            </p:cNvPr>
            <p:cNvSpPr/>
            <p:nvPr/>
          </p:nvSpPr>
          <p:spPr>
            <a:xfrm>
              <a:off x="5939106" y="27860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1E237874-1E6E-40DD-8D62-3E033BFC1C58}"/>
                </a:ext>
              </a:extLst>
            </p:cNvPr>
            <p:cNvSpPr/>
            <p:nvPr/>
          </p:nvSpPr>
          <p:spPr>
            <a:xfrm>
              <a:off x="5939105" y="340518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C2BA1B91-1E3F-4B34-B016-921084B52399}"/>
                </a:ext>
              </a:extLst>
            </p:cNvPr>
            <p:cNvSpPr/>
            <p:nvPr/>
          </p:nvSpPr>
          <p:spPr>
            <a:xfrm>
              <a:off x="5939106" y="402431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EB145F47-AF97-4A42-9893-75ED9C5E1332}"/>
                </a:ext>
              </a:extLst>
            </p:cNvPr>
            <p:cNvSpPr/>
            <p:nvPr/>
          </p:nvSpPr>
          <p:spPr>
            <a:xfrm>
              <a:off x="5939105" y="464343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83CECF96-DFD1-4DCE-9450-F0C8D5C20F36}"/>
                </a:ext>
              </a:extLst>
            </p:cNvPr>
            <p:cNvSpPr/>
            <p:nvPr/>
          </p:nvSpPr>
          <p:spPr>
            <a:xfrm>
              <a:off x="5939106" y="52625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A2853324-F7BA-4240-AD8C-4066BADB6F26}"/>
                </a:ext>
              </a:extLst>
            </p:cNvPr>
            <p:cNvSpPr/>
            <p:nvPr/>
          </p:nvSpPr>
          <p:spPr>
            <a:xfrm>
              <a:off x="5939105" y="588168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D767BF61-07A1-4622-80FC-2CCFB376D155}"/>
                </a:ext>
              </a:extLst>
            </p:cNvPr>
            <p:cNvSpPr/>
            <p:nvPr/>
          </p:nvSpPr>
          <p:spPr>
            <a:xfrm>
              <a:off x="6514879" y="154781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9B043695-B987-456E-816D-8A289EAAB2DD}"/>
                </a:ext>
              </a:extLst>
            </p:cNvPr>
            <p:cNvSpPr/>
            <p:nvPr/>
          </p:nvSpPr>
          <p:spPr>
            <a:xfrm>
              <a:off x="6514878" y="216693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0FD20AE9-70DE-436F-A41B-5388371BB7ED}"/>
                </a:ext>
              </a:extLst>
            </p:cNvPr>
            <p:cNvSpPr/>
            <p:nvPr/>
          </p:nvSpPr>
          <p:spPr>
            <a:xfrm>
              <a:off x="6514879" y="27860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16655909-227D-4EDF-B982-3D8B8BF4AFCC}"/>
                </a:ext>
              </a:extLst>
            </p:cNvPr>
            <p:cNvSpPr/>
            <p:nvPr/>
          </p:nvSpPr>
          <p:spPr>
            <a:xfrm>
              <a:off x="6514878" y="340518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D8E40371-B255-45FF-BD3A-5B4287E1F201}"/>
                </a:ext>
              </a:extLst>
            </p:cNvPr>
            <p:cNvSpPr/>
            <p:nvPr/>
          </p:nvSpPr>
          <p:spPr>
            <a:xfrm>
              <a:off x="6514879" y="402431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0AAE4EDE-FB43-4B92-8A14-3BB9E9EFB691}"/>
                </a:ext>
              </a:extLst>
            </p:cNvPr>
            <p:cNvSpPr/>
            <p:nvPr/>
          </p:nvSpPr>
          <p:spPr>
            <a:xfrm>
              <a:off x="6514878" y="464343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5A1EC75B-95C9-41B2-BE5D-EEAFE29014F4}"/>
                </a:ext>
              </a:extLst>
            </p:cNvPr>
            <p:cNvSpPr/>
            <p:nvPr/>
          </p:nvSpPr>
          <p:spPr>
            <a:xfrm>
              <a:off x="6514879" y="52625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A5BD8286-6641-489C-8937-062F232D55A6}"/>
                </a:ext>
              </a:extLst>
            </p:cNvPr>
            <p:cNvSpPr/>
            <p:nvPr/>
          </p:nvSpPr>
          <p:spPr>
            <a:xfrm>
              <a:off x="6514878" y="588168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AF6B5D0A-25C4-460E-9B4A-B71E201EA7F6}"/>
                </a:ext>
              </a:extLst>
            </p:cNvPr>
            <p:cNvSpPr/>
            <p:nvPr/>
          </p:nvSpPr>
          <p:spPr>
            <a:xfrm>
              <a:off x="7090652" y="154781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2944A7-1F82-4BD4-8567-D39563644BF5}"/>
                </a:ext>
              </a:extLst>
            </p:cNvPr>
            <p:cNvSpPr/>
            <p:nvPr/>
          </p:nvSpPr>
          <p:spPr>
            <a:xfrm>
              <a:off x="7090651" y="216693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FECB557A-FC05-4B8E-B254-389B0124F1C7}"/>
                </a:ext>
              </a:extLst>
            </p:cNvPr>
            <p:cNvSpPr/>
            <p:nvPr/>
          </p:nvSpPr>
          <p:spPr>
            <a:xfrm>
              <a:off x="7090652" y="27860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87B00286-BCA6-499C-8E14-FC3CCDED8D4E}"/>
                </a:ext>
              </a:extLst>
            </p:cNvPr>
            <p:cNvSpPr/>
            <p:nvPr/>
          </p:nvSpPr>
          <p:spPr>
            <a:xfrm>
              <a:off x="7090651" y="340518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11AAB83A-2311-422D-8E62-D0E74EA16B09}"/>
                </a:ext>
              </a:extLst>
            </p:cNvPr>
            <p:cNvSpPr/>
            <p:nvPr/>
          </p:nvSpPr>
          <p:spPr>
            <a:xfrm>
              <a:off x="7090652" y="402431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F37874A0-C272-45D9-8685-5C57932A5A5B}"/>
                </a:ext>
              </a:extLst>
            </p:cNvPr>
            <p:cNvSpPr/>
            <p:nvPr/>
          </p:nvSpPr>
          <p:spPr>
            <a:xfrm>
              <a:off x="7090651" y="464343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A8610C28-1E4F-418F-AFA0-1C1A381D52E3}"/>
                </a:ext>
              </a:extLst>
            </p:cNvPr>
            <p:cNvSpPr/>
            <p:nvPr/>
          </p:nvSpPr>
          <p:spPr>
            <a:xfrm>
              <a:off x="7090652" y="52625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3DF2E2EB-1F42-49C1-ABCA-B474CFCEF511}"/>
                </a:ext>
              </a:extLst>
            </p:cNvPr>
            <p:cNvSpPr/>
            <p:nvPr/>
          </p:nvSpPr>
          <p:spPr>
            <a:xfrm>
              <a:off x="7090651" y="588168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145BC53E-65E7-40EC-B61E-302473EF2047}"/>
                </a:ext>
              </a:extLst>
            </p:cNvPr>
            <p:cNvSpPr/>
            <p:nvPr/>
          </p:nvSpPr>
          <p:spPr>
            <a:xfrm>
              <a:off x="7666425" y="154781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C88B99EB-FF8C-4758-87C1-FAE0D42878BB}"/>
                </a:ext>
              </a:extLst>
            </p:cNvPr>
            <p:cNvSpPr/>
            <p:nvPr/>
          </p:nvSpPr>
          <p:spPr>
            <a:xfrm>
              <a:off x="7666424" y="216693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213E325-3491-45E9-BC6D-F4F7464927CF}"/>
                </a:ext>
              </a:extLst>
            </p:cNvPr>
            <p:cNvSpPr/>
            <p:nvPr/>
          </p:nvSpPr>
          <p:spPr>
            <a:xfrm>
              <a:off x="7666425" y="27860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2C486862-55BB-4EFF-872D-1903078BB1D8}"/>
                </a:ext>
              </a:extLst>
            </p:cNvPr>
            <p:cNvSpPr/>
            <p:nvPr/>
          </p:nvSpPr>
          <p:spPr>
            <a:xfrm>
              <a:off x="7666424" y="340518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5CA2AD90-D64F-4904-B886-499C51B2DE58}"/>
                </a:ext>
              </a:extLst>
            </p:cNvPr>
            <p:cNvSpPr/>
            <p:nvPr/>
          </p:nvSpPr>
          <p:spPr>
            <a:xfrm>
              <a:off x="7666425" y="402431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6EB16B2F-B818-4145-AFD2-228AFB84109A}"/>
                </a:ext>
              </a:extLst>
            </p:cNvPr>
            <p:cNvSpPr/>
            <p:nvPr/>
          </p:nvSpPr>
          <p:spPr>
            <a:xfrm>
              <a:off x="7666424" y="464343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BF80CEA4-63CB-40D0-915D-52C65C1B17DC}"/>
                </a:ext>
              </a:extLst>
            </p:cNvPr>
            <p:cNvSpPr/>
            <p:nvPr/>
          </p:nvSpPr>
          <p:spPr>
            <a:xfrm>
              <a:off x="7666425" y="52625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7680FC22-8E48-4A11-BC20-1BE0BB1138FC}"/>
                </a:ext>
              </a:extLst>
            </p:cNvPr>
            <p:cNvSpPr/>
            <p:nvPr/>
          </p:nvSpPr>
          <p:spPr>
            <a:xfrm>
              <a:off x="7666424" y="588168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05BD7C5C-BF36-4BA1-8E79-4FB65D19843D}"/>
                </a:ext>
              </a:extLst>
            </p:cNvPr>
            <p:cNvSpPr/>
            <p:nvPr/>
          </p:nvSpPr>
          <p:spPr>
            <a:xfrm>
              <a:off x="8242198" y="154781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63C3F229-88B7-4BAD-BBC5-F7F61A731E11}"/>
                </a:ext>
              </a:extLst>
            </p:cNvPr>
            <p:cNvSpPr/>
            <p:nvPr/>
          </p:nvSpPr>
          <p:spPr>
            <a:xfrm>
              <a:off x="8242197" y="216693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A10C09E5-E24E-4444-833A-A92961CC8635}"/>
                </a:ext>
              </a:extLst>
            </p:cNvPr>
            <p:cNvSpPr/>
            <p:nvPr/>
          </p:nvSpPr>
          <p:spPr>
            <a:xfrm>
              <a:off x="8242198" y="27860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AEB6D780-5426-403C-AE72-138EE7E9B193}"/>
                </a:ext>
              </a:extLst>
            </p:cNvPr>
            <p:cNvSpPr/>
            <p:nvPr/>
          </p:nvSpPr>
          <p:spPr>
            <a:xfrm>
              <a:off x="8242197" y="340518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8A27D173-7A60-4BA0-B739-178C3BE10070}"/>
                </a:ext>
              </a:extLst>
            </p:cNvPr>
            <p:cNvSpPr/>
            <p:nvPr/>
          </p:nvSpPr>
          <p:spPr>
            <a:xfrm>
              <a:off x="8242198" y="402431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4E36E228-5069-4461-81DF-85317D702292}"/>
                </a:ext>
              </a:extLst>
            </p:cNvPr>
            <p:cNvSpPr/>
            <p:nvPr/>
          </p:nvSpPr>
          <p:spPr>
            <a:xfrm>
              <a:off x="8242197" y="464343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28936013-5B31-4F42-8735-758155922C78}"/>
                </a:ext>
              </a:extLst>
            </p:cNvPr>
            <p:cNvSpPr/>
            <p:nvPr/>
          </p:nvSpPr>
          <p:spPr>
            <a:xfrm>
              <a:off x="8242198" y="52625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CF8D09CD-033B-4BD2-ADB3-1FDAFF762148}"/>
                </a:ext>
              </a:extLst>
            </p:cNvPr>
            <p:cNvSpPr/>
            <p:nvPr/>
          </p:nvSpPr>
          <p:spPr>
            <a:xfrm>
              <a:off x="8242197" y="588168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CDCE5B11-744E-450F-8EC9-5B183646D42B}"/>
                </a:ext>
              </a:extLst>
            </p:cNvPr>
            <p:cNvSpPr/>
            <p:nvPr/>
          </p:nvSpPr>
          <p:spPr>
            <a:xfrm>
              <a:off x="8817971" y="154781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61B274AB-A8D0-48B3-849F-BCB30C86ACA0}"/>
                </a:ext>
              </a:extLst>
            </p:cNvPr>
            <p:cNvSpPr/>
            <p:nvPr/>
          </p:nvSpPr>
          <p:spPr>
            <a:xfrm>
              <a:off x="8817970" y="216693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9E3E0EE8-7EF1-4276-A86C-5CB73416F723}"/>
                </a:ext>
              </a:extLst>
            </p:cNvPr>
            <p:cNvSpPr/>
            <p:nvPr/>
          </p:nvSpPr>
          <p:spPr>
            <a:xfrm>
              <a:off x="8817971" y="27860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52CACBD0-4D7D-4C9F-B018-A0B396D92C84}"/>
                </a:ext>
              </a:extLst>
            </p:cNvPr>
            <p:cNvSpPr/>
            <p:nvPr/>
          </p:nvSpPr>
          <p:spPr>
            <a:xfrm>
              <a:off x="8817970" y="340518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5AB34265-4DCF-4362-97CF-F49A03B7D126}"/>
                </a:ext>
              </a:extLst>
            </p:cNvPr>
            <p:cNvSpPr/>
            <p:nvPr/>
          </p:nvSpPr>
          <p:spPr>
            <a:xfrm>
              <a:off x="8817971" y="402431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18613BC6-ABE7-44CF-AC86-E9B9379C164B}"/>
                </a:ext>
              </a:extLst>
            </p:cNvPr>
            <p:cNvSpPr/>
            <p:nvPr/>
          </p:nvSpPr>
          <p:spPr>
            <a:xfrm>
              <a:off x="8817970" y="464343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61F4FEAF-5B39-4101-8E3E-89F83B730F1C}"/>
                </a:ext>
              </a:extLst>
            </p:cNvPr>
            <p:cNvSpPr/>
            <p:nvPr/>
          </p:nvSpPr>
          <p:spPr>
            <a:xfrm>
              <a:off x="8817971" y="52625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5E98C4C8-E2C6-4E7C-AEBF-C3A0DA8562D3}"/>
                </a:ext>
              </a:extLst>
            </p:cNvPr>
            <p:cNvSpPr/>
            <p:nvPr/>
          </p:nvSpPr>
          <p:spPr>
            <a:xfrm>
              <a:off x="8817970" y="588168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2D800122-5152-4556-89D3-9EB1E41593A0}"/>
                </a:ext>
              </a:extLst>
            </p:cNvPr>
            <p:cNvSpPr/>
            <p:nvPr/>
          </p:nvSpPr>
          <p:spPr>
            <a:xfrm>
              <a:off x="9393744" y="154781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0061DE32-C7F3-4CD7-89DA-1A10E232971B}"/>
                </a:ext>
              </a:extLst>
            </p:cNvPr>
            <p:cNvSpPr/>
            <p:nvPr/>
          </p:nvSpPr>
          <p:spPr>
            <a:xfrm>
              <a:off x="9393743" y="216693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7209F862-3646-4900-8703-25BA3C18B18D}"/>
                </a:ext>
              </a:extLst>
            </p:cNvPr>
            <p:cNvSpPr/>
            <p:nvPr/>
          </p:nvSpPr>
          <p:spPr>
            <a:xfrm>
              <a:off x="9393744" y="27860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9F4BEAF7-47B7-4966-BF49-9812F8B7207D}"/>
                </a:ext>
              </a:extLst>
            </p:cNvPr>
            <p:cNvSpPr/>
            <p:nvPr/>
          </p:nvSpPr>
          <p:spPr>
            <a:xfrm>
              <a:off x="9393743" y="340518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B56798E6-5B08-4533-8D87-ED13933C86E2}"/>
                </a:ext>
              </a:extLst>
            </p:cNvPr>
            <p:cNvSpPr/>
            <p:nvPr/>
          </p:nvSpPr>
          <p:spPr>
            <a:xfrm>
              <a:off x="9393744" y="402431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12012508-C94F-4FDC-BE98-D9AA8DFCAED3}"/>
                </a:ext>
              </a:extLst>
            </p:cNvPr>
            <p:cNvSpPr/>
            <p:nvPr/>
          </p:nvSpPr>
          <p:spPr>
            <a:xfrm>
              <a:off x="9393743" y="464343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7CCB7371-3CD6-41CA-A4FE-BD22C6E98189}"/>
                </a:ext>
              </a:extLst>
            </p:cNvPr>
            <p:cNvSpPr/>
            <p:nvPr/>
          </p:nvSpPr>
          <p:spPr>
            <a:xfrm>
              <a:off x="9393744" y="52625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EDBA9597-11FD-4B08-98CA-FDC340EC01E0}"/>
                </a:ext>
              </a:extLst>
            </p:cNvPr>
            <p:cNvSpPr/>
            <p:nvPr/>
          </p:nvSpPr>
          <p:spPr>
            <a:xfrm>
              <a:off x="9393743" y="588168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6" name="Rectangle 225">
            <a:extLst>
              <a:ext uri="{FF2B5EF4-FFF2-40B4-BE49-F238E27FC236}">
                <a16:creationId xmlns:a16="http://schemas.microsoft.com/office/drawing/2014/main" id="{F1A98C69-863D-47F3-B460-760AF4744E6E}"/>
              </a:ext>
            </a:extLst>
          </p:cNvPr>
          <p:cNvSpPr/>
          <p:nvPr/>
        </p:nvSpPr>
        <p:spPr>
          <a:xfrm>
            <a:off x="2202754" y="2924175"/>
            <a:ext cx="9476435" cy="390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7964AFE3-2356-49D6-A9F7-CF01579F292E}"/>
              </a:ext>
            </a:extLst>
          </p:cNvPr>
          <p:cNvSpPr/>
          <p:nvPr/>
        </p:nvSpPr>
        <p:spPr>
          <a:xfrm>
            <a:off x="2326961" y="3314843"/>
            <a:ext cx="9476435" cy="390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2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2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3F8D1-FD0B-4D1D-A868-398E85C22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black-box-</a:t>
            </a:r>
            <a:r>
              <a:rPr lang="en-US" dirty="0" err="1"/>
              <a:t>derandomization</a:t>
            </a:r>
            <a:r>
              <a:rPr lang="en-US" dirty="0"/>
              <a:t> research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919519-5BE4-4A71-8D7A-0492300D7A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Optimal </a:t>
                </a:r>
                <a:r>
                  <a:rPr lang="en-US" dirty="0">
                    <a:solidFill>
                      <a:schemeClr val="accent1"/>
                    </a:solidFill>
                  </a:rPr>
                  <a:t>PRPDs</a:t>
                </a:r>
                <a:r>
                  <a:rPr lang="en-US" dirty="0"/>
                  <a:t> for ROBPs in regime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width?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Better HSGs for </a:t>
                </a:r>
                <a:r>
                  <a:rPr lang="en-US" dirty="0">
                    <a:solidFill>
                      <a:schemeClr val="accent1"/>
                    </a:solidFill>
                  </a:rPr>
                  <a:t>width-4</a:t>
                </a:r>
                <a:r>
                  <a:rPr lang="en-US" dirty="0"/>
                  <a:t> ROBPs?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919519-5BE4-4A71-8D7A-0492300D7A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88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DBE84-60B2-45C8-B1EE-2EC1A0C3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thesis research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F5E0E7-9604-40CB-B8CE-30CA43469B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spcAft>
                    <a:spcPts val="2400"/>
                  </a:spcAft>
                  <a:buFont typeface="+mj-lt"/>
                  <a:buAutoNum type="arabicPeriod"/>
                </a:pPr>
                <a:r>
                  <a:rPr lang="en-US" dirty="0"/>
                  <a:t>Near-optimal PRGs for </a:t>
                </a:r>
                <a:r>
                  <a:rPr lang="en-US" dirty="0">
                    <a:solidFill>
                      <a:schemeClr val="accent1"/>
                    </a:solidFill>
                  </a:rPr>
                  <a:t>increasingly powerful models</a:t>
                </a:r>
                <a:r>
                  <a:rPr lang="en-US" dirty="0"/>
                  <a:t> of computation</a:t>
                </a:r>
              </a:p>
              <a:p>
                <a:pPr marL="514350" indent="-514350">
                  <a:spcAft>
                    <a:spcPts val="2400"/>
                  </a:spcAft>
                  <a:buFont typeface="+mj-lt"/>
                  <a:buAutoNum type="arabicPeriod"/>
                </a:pPr>
                <a:r>
                  <a:rPr lang="en-US" dirty="0"/>
                  <a:t>Improved </a:t>
                </a:r>
                <a:r>
                  <a:rPr lang="en-US" dirty="0">
                    <a:solidFill>
                      <a:schemeClr val="accent1"/>
                    </a:solidFill>
                  </a:rPr>
                  <a:t>black-box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derandomizations</a:t>
                </a:r>
                <a:r>
                  <a:rPr lang="en-US" dirty="0"/>
                  <a:t> (relaxations of PRGs) for ROBPs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pPr marL="514350" indent="-514350">
                  <a:spcAft>
                    <a:spcPts val="2400"/>
                  </a:spcAft>
                  <a:buFont typeface="+mj-lt"/>
                  <a:buAutoNum type="arabicPeriod"/>
                </a:pPr>
                <a:r>
                  <a:rPr lang="en-US" dirty="0"/>
                  <a:t>New </a:t>
                </a:r>
                <a:r>
                  <a:rPr lang="en-US" dirty="0" err="1"/>
                  <a:t>derandomization</a:t>
                </a:r>
                <a:r>
                  <a:rPr lang="en-US" dirty="0"/>
                  <a:t> methods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dirty="0"/>
                  <a:t> that go </a:t>
                </a:r>
                <a:r>
                  <a:rPr lang="en-US" dirty="0">
                    <a:solidFill>
                      <a:schemeClr val="accent1"/>
                    </a:solidFill>
                  </a:rPr>
                  <a:t>beyond black-box techniques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F5E0E7-9604-40CB-B8CE-30CA43469B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25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D85145-F4D4-4038-A784-23DDA8E5B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4769" y="952574"/>
            <a:ext cx="2176148" cy="2209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069C2A-18FB-4F0B-A869-ED264930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black-box methods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64E91C-9DC7-437A-A478-CB49214840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PRGs, PRPDs, deterministic samplers, hitting sets…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All imply </a:t>
                </a:r>
                <a:r>
                  <a:rPr lang="en-US" dirty="0">
                    <a:solidFill>
                      <a:schemeClr val="accent1"/>
                    </a:solidFill>
                  </a:rPr>
                  <a:t>black-box</a:t>
                </a:r>
                <a:r>
                  <a:rPr lang="en-US" dirty="0"/>
                  <a:t> </a:t>
                </a:r>
                <a:r>
                  <a:rPr lang="en-US" dirty="0" err="1"/>
                  <a:t>derandomization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 nice feature, but it suggests we have </a:t>
                </a:r>
                <a:r>
                  <a:rPr lang="en-US" dirty="0">
                    <a:solidFill>
                      <a:schemeClr val="accent1"/>
                    </a:solidFill>
                  </a:rPr>
                  <a:t>room for improvement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We’re fighting with our hands tied behind our backs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Why not </a:t>
                </a:r>
                <a:r>
                  <a:rPr lang="en-US" dirty="0">
                    <a:solidFill>
                      <a:schemeClr val="accent1"/>
                    </a:solidFill>
                  </a:rPr>
                  <a:t>take a peek</a:t>
                </a:r>
                <a:r>
                  <a:rPr lang="en-US" dirty="0"/>
                  <a:t> at the ROBP? Maybe we can get an advantage!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Precedent:	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DSPACE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dirty="0" smtClean="0">
                        <a:latin typeface="Cambria Math" panose="02040503050406030204" pitchFamily="18" charset="0"/>
                      </a:rPr>
                      <m:t>BPL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1" i="0" dirty="0" smtClean="0">
                        <a:latin typeface="Cambria Math" panose="02040503050406030204" pitchFamily="18" charset="0"/>
                      </a:rPr>
                      <m:t>SC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64E91C-9DC7-437A-A478-CB49214840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3"/>
                <a:stretch>
                  <a:fillRect l="-1043" b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building, window, drawing&#10;&#10;Description automatically generated">
            <a:extLst>
              <a:ext uri="{FF2B5EF4-FFF2-40B4-BE49-F238E27FC236}">
                <a16:creationId xmlns:a16="http://schemas.microsoft.com/office/drawing/2014/main" id="{B35289BB-8B4E-4C1B-9F7F-29FE097D63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530" y="681037"/>
            <a:ext cx="2714625" cy="248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1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7ED71-57F6-4C8C-A1C9-C7B0180DE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438151"/>
            <a:ext cx="11449049" cy="32956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/>
              <a:t>Hitting Sets Give Two-Sided </a:t>
            </a:r>
            <a:r>
              <a:rPr lang="en-US" sz="3600" u="sng" dirty="0" err="1"/>
              <a:t>Derandomization</a:t>
            </a:r>
            <a:r>
              <a:rPr lang="en-US" sz="3600" u="sng" dirty="0"/>
              <a:t> of Small Space</a:t>
            </a:r>
            <a:endParaRPr lang="en-US" sz="3600" b="1" u="sng" dirty="0"/>
          </a:p>
          <a:p>
            <a:pPr marL="0" indent="0" algn="ctr">
              <a:lnSpc>
                <a:spcPct val="110000"/>
              </a:lnSpc>
              <a:buNone/>
            </a:pPr>
            <a:endParaRPr lang="en-US" sz="14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dirty="0"/>
              <a:t>In CCC 2020; invited to </a:t>
            </a:r>
            <a:r>
              <a:rPr lang="en-US" dirty="0" err="1"/>
              <a:t>ToC</a:t>
            </a:r>
            <a:r>
              <a:rPr lang="en-US" dirty="0"/>
              <a:t> special issue</a:t>
            </a:r>
            <a:endParaRPr lang="en-US" sz="10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dirty="0"/>
              <a:t>Joint work with: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D5CDC05-5A25-45B7-841B-69F374AC54EA}"/>
                  </a:ext>
                </a:extLst>
              </p:cNvPr>
              <p:cNvSpPr txBox="1"/>
              <p:nvPr/>
            </p:nvSpPr>
            <p:spPr>
              <a:xfrm>
                <a:off x="4185322" y="5037405"/>
                <a:ext cx="382135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/>
                  <a:t>Kuan Cheng</a:t>
                </a:r>
                <a:endParaRPr lang="en-US" sz="2200" baseline="30000" dirty="0"/>
              </a:p>
              <a:p>
                <a:pPr algn="ctr"/>
                <a:r>
                  <a:rPr lang="en-US" sz="2200" dirty="0">
                    <a:latin typeface="+mj-lt"/>
                  </a:rPr>
                  <a:t>UT Austin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200" dirty="0">
                    <a:latin typeface="+mj-lt"/>
                  </a:rPr>
                  <a:t> Peking University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D5CDC05-5A25-45B7-841B-69F374AC5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322" y="5037405"/>
                <a:ext cx="3821353" cy="769441"/>
              </a:xfrm>
              <a:prstGeom prst="rect">
                <a:avLst/>
              </a:prstGeom>
              <a:blipFill>
                <a:blip r:embed="rId2"/>
                <a:stretch>
                  <a:fillRect t="-4724" b="-14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F8B56520-4BE7-4DA4-A73D-0BD3132EE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" t="8283" r="6011" b="24062"/>
          <a:stretch/>
        </p:blipFill>
        <p:spPr bwMode="auto">
          <a:xfrm>
            <a:off x="5101618" y="2916985"/>
            <a:ext cx="1988762" cy="19887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244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FC44E-B8BE-4437-8BAB-142785E0B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 between </a:t>
            </a:r>
            <a:r>
              <a:rPr lang="en-US" dirty="0" err="1"/>
              <a:t>derandomization</a:t>
            </a:r>
            <a:r>
              <a:rPr lang="en-US" dirty="0"/>
              <a:t> goals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E941C8-6D71-4F61-B425-FD992B6F5202}"/>
              </a:ext>
            </a:extLst>
          </p:cNvPr>
          <p:cNvSpPr txBox="1"/>
          <p:nvPr/>
        </p:nvSpPr>
        <p:spPr>
          <a:xfrm>
            <a:off x="5295900" y="6126807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FB4DAA-4DF1-44D8-85BC-D21DF58EDB0A}"/>
              </a:ext>
            </a:extLst>
          </p:cNvPr>
          <p:cNvSpPr txBox="1"/>
          <p:nvPr/>
        </p:nvSpPr>
        <p:spPr>
          <a:xfrm>
            <a:off x="5295899" y="5298132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PRPD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11FBEE-4C61-45FB-B25C-8400CFB89660}"/>
              </a:ext>
            </a:extLst>
          </p:cNvPr>
          <p:cNvSpPr txBox="1"/>
          <p:nvPr/>
        </p:nvSpPr>
        <p:spPr>
          <a:xfrm>
            <a:off x="4395786" y="4469457"/>
            <a:ext cx="3400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Deterministic sampler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F1C621-585B-4443-97C0-3968302C94AB}"/>
              </a:ext>
            </a:extLst>
          </p:cNvPr>
          <p:cNvSpPr txBox="1"/>
          <p:nvPr/>
        </p:nvSpPr>
        <p:spPr>
          <a:xfrm>
            <a:off x="3086100" y="3198166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HSG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DFEE37D-F461-4251-A4F7-6DE5FD5610A3}"/>
                  </a:ext>
                </a:extLst>
              </p:cNvPr>
              <p:cNvSpPr txBox="1"/>
              <p:nvPr/>
            </p:nvSpPr>
            <p:spPr>
              <a:xfrm>
                <a:off x="7372349" y="3198166"/>
                <a:ext cx="28765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Estimating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DFEE37D-F461-4251-A4F7-6DE5FD561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349" y="3198166"/>
                <a:ext cx="2876548" cy="461665"/>
              </a:xfrm>
              <a:prstGeom prst="rect">
                <a:avLst/>
              </a:prstGeom>
              <a:blipFill>
                <a:blip r:embed="rId2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40F705-90F0-4E2F-8430-B700BD259305}"/>
                  </a:ext>
                </a:extLst>
              </p:cNvPr>
              <p:cNvSpPr txBox="1"/>
              <p:nvPr/>
            </p:nvSpPr>
            <p:spPr>
              <a:xfrm>
                <a:off x="3643310" y="1751930"/>
                <a:ext cx="4905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Distinguishing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vs.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40F705-90F0-4E2F-8430-B700BD259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310" y="1751930"/>
                <a:ext cx="4905376" cy="461665"/>
              </a:xfrm>
              <a:prstGeom prst="rect">
                <a:avLst/>
              </a:prstGeom>
              <a:blipFill>
                <a:blip r:embed="rId3"/>
                <a:stretch>
                  <a:fillRect l="-24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61A1D40-6A44-4B14-955A-FA9130037B4B}"/>
              </a:ext>
            </a:extLst>
          </p:cNvPr>
          <p:cNvCxnSpPr>
            <a:stCxn id="4" idx="0"/>
            <a:endCxn id="6" idx="2"/>
          </p:cNvCxnSpPr>
          <p:nvPr/>
        </p:nvCxnSpPr>
        <p:spPr>
          <a:xfrm flipH="1" flipV="1">
            <a:off x="6095999" y="5759797"/>
            <a:ext cx="1" cy="3670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5E0A959-572C-46DA-BD1D-E5E8893A36EF}"/>
              </a:ext>
            </a:extLst>
          </p:cNvPr>
          <p:cNvCxnSpPr/>
          <p:nvPr/>
        </p:nvCxnSpPr>
        <p:spPr>
          <a:xfrm flipH="1" flipV="1">
            <a:off x="6095998" y="4931122"/>
            <a:ext cx="1" cy="3670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7B8FD1-F7DC-46C9-8755-11274BF4BBAB}"/>
              </a:ext>
            </a:extLst>
          </p:cNvPr>
          <p:cNvCxnSpPr>
            <a:cxnSpLocks/>
          </p:cNvCxnSpPr>
          <p:nvPr/>
        </p:nvCxnSpPr>
        <p:spPr>
          <a:xfrm flipV="1">
            <a:off x="6896101" y="3659831"/>
            <a:ext cx="1495424" cy="8096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0AA6A2B-51B2-4442-B63E-B92A95BBFD4D}"/>
              </a:ext>
            </a:extLst>
          </p:cNvPr>
          <p:cNvCxnSpPr>
            <a:cxnSpLocks/>
          </p:cNvCxnSpPr>
          <p:nvPr/>
        </p:nvCxnSpPr>
        <p:spPr>
          <a:xfrm flipH="1" flipV="1">
            <a:off x="4019550" y="3659831"/>
            <a:ext cx="1419226" cy="8096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658E696-50AB-4230-AF37-3F4425C1FE80}"/>
              </a:ext>
            </a:extLst>
          </p:cNvPr>
          <p:cNvCxnSpPr>
            <a:cxnSpLocks/>
          </p:cNvCxnSpPr>
          <p:nvPr/>
        </p:nvCxnSpPr>
        <p:spPr>
          <a:xfrm flipV="1">
            <a:off x="4048128" y="2275990"/>
            <a:ext cx="1276346" cy="9233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715FC63-C01C-4681-AF14-26B05A9249B9}"/>
              </a:ext>
            </a:extLst>
          </p:cNvPr>
          <p:cNvCxnSpPr>
            <a:cxnSpLocks/>
          </p:cNvCxnSpPr>
          <p:nvPr/>
        </p:nvCxnSpPr>
        <p:spPr>
          <a:xfrm flipH="1" flipV="1">
            <a:off x="7029454" y="2274837"/>
            <a:ext cx="1362073" cy="9233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F2F72A8-EA25-45BB-A196-79B1BCAD7B0F}"/>
              </a:ext>
            </a:extLst>
          </p:cNvPr>
          <p:cNvCxnSpPr>
            <a:cxnSpLocks/>
          </p:cNvCxnSpPr>
          <p:nvPr/>
        </p:nvCxnSpPr>
        <p:spPr>
          <a:xfrm flipV="1">
            <a:off x="4310069" y="3419474"/>
            <a:ext cx="3109905" cy="47328"/>
          </a:xfrm>
          <a:prstGeom prst="straightConnector1">
            <a:avLst/>
          </a:prstGeom>
          <a:ln w="3810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CC1238D-6766-4256-A88A-5D5E51195EDC}"/>
              </a:ext>
            </a:extLst>
          </p:cNvPr>
          <p:cNvSpPr txBox="1"/>
          <p:nvPr/>
        </p:nvSpPr>
        <p:spPr>
          <a:xfrm>
            <a:off x="5762625" y="2939488"/>
            <a:ext cx="47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9900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DB904-9E6C-48BC-9364-5A53E66DF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HSGs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BCF65A-7FF9-499E-806B-7719E533B1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90688"/>
                <a:ext cx="10515600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Trivial: Explicit HSGs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derandomization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RP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RL</m:t>
                    </m:r>
                  </m:oMath>
                </a14:m>
                <a:r>
                  <a:rPr lang="en-US" dirty="0"/>
                  <a:t>, etc.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Theorem [Andreev, Clementi, </a:t>
                </a:r>
                <a:r>
                  <a:rPr lang="en-US" dirty="0" err="1"/>
                  <a:t>Rolim</a:t>
                </a:r>
                <a:r>
                  <a:rPr lang="en-US" dirty="0"/>
                  <a:t> 1996]: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poly-time HSG for size-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circuits with seed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b="1" dirty="0"/>
              </a:p>
              <a:p>
                <a:pPr>
                  <a:lnSpc>
                    <a:spcPct val="150000"/>
                  </a:lnSpc>
                </a:pPr>
                <a:endParaRPr lang="en-US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BCF65A-7FF9-499E-806B-7719E533B1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90688"/>
                <a:ext cx="10515600" cy="4351338"/>
              </a:xfrm>
              <a:blipFill>
                <a:blip r:embed="rId2"/>
                <a:stretch>
                  <a:fillRect l="-986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7CFA69-CB32-400B-913F-6893F66842A2}"/>
                  </a:ext>
                </a:extLst>
              </p:cNvPr>
              <p:cNvSpPr txBox="1"/>
              <p:nvPr/>
            </p:nvSpPr>
            <p:spPr>
              <a:xfrm>
                <a:off x="185736" y="4401404"/>
                <a:ext cx="11820525" cy="132440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2500" dirty="0">
                    <a:solidFill>
                      <a:schemeClr val="accent2"/>
                    </a:solidFill>
                  </a:rPr>
                  <a:t>Theorem </a:t>
                </a:r>
                <a:r>
                  <a:rPr lang="en-US" sz="2500" dirty="0"/>
                  <a:t>[joint with </a:t>
                </a:r>
                <a:r>
                  <a:rPr lang="en-US" sz="2500" dirty="0" err="1"/>
                  <a:t>Kuan</a:t>
                </a:r>
                <a:r>
                  <a:rPr lang="en-US" sz="2500" dirty="0"/>
                  <a:t> Cheng]:</a:t>
                </a:r>
              </a:p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2500" dirty="0"/>
                  <a:t>If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500" dirty="0"/>
                  <a:t> log-space HSG for width-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500" dirty="0"/>
                  <a:t> length-</a:t>
                </a:r>
                <a14:m>
                  <m:oMath xmlns:m="http://schemas.openxmlformats.org/officeDocument/2006/math">
                    <m:r>
                      <a:rPr lang="en-US" sz="25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500" dirty="0"/>
                  <a:t> ROBPs with seed length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5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5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5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5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sz="25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7CFA69-CB32-400B-913F-6893F6684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36" y="4401404"/>
                <a:ext cx="11820525" cy="13244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728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6AF29-EB4B-4DE0-AECF-F0D689683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Estimated visit probabilities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C2F580-5FFD-432B-9813-46D60D6D54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104900"/>
                <a:ext cx="10829925" cy="557212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be a width-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length-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ROBP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m:rPr>
                            <m:lit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Let’s use an HSG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to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Think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as a list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-bit</a:t>
                </a:r>
                <a:r>
                  <a:rPr lang="en-US" dirty="0">
                    <a:solidFill>
                      <a:schemeClr val="accent1"/>
                    </a:solidFill>
                  </a:rPr>
                  <a:t> sample inputs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per vertex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the fraction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’s sample inputs that 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to visit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C2F580-5FFD-432B-9813-46D60D6D54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104900"/>
                <a:ext cx="10829925" cy="5572125"/>
              </a:xfrm>
              <a:blipFill>
                <a:blip r:embed="rId2"/>
                <a:stretch>
                  <a:fillRect l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254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4C200-5D6E-4D8F-A77F-63A90D08F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space-bounded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8060E-C1D9-4680-B90A-EECF8D09A7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2400" dirty="0"/>
                  <a:t>Language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is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i="0" smtClean="0">
                        <a:latin typeface="Cambria Math" panose="02040503050406030204" pitchFamily="18" charset="0"/>
                      </a:rPr>
                      <m:t>BPSPACE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if there is a space-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algorithm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such that</a:t>
                </a:r>
              </a:p>
              <a:p>
                <a:pPr lvl="1">
                  <a:lnSpc>
                    <a:spcPct val="150000"/>
                  </a:lnSpc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b="0" dirty="0"/>
              </a:p>
              <a:p>
                <a:pPr lvl="1">
                  <a:lnSpc>
                    <a:spcPct val="150000"/>
                  </a:lnSpc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b="0" dirty="0"/>
              </a:p>
              <a:p>
                <a:pPr lvl="1">
                  <a:lnSpc>
                    <a:spcPct val="150000"/>
                  </a:lnSpc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always halts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pPr lvl="1">
                  <a:lnSpc>
                    <a:spcPct val="150000"/>
                  </a:lnSpc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reads each random bit only once.</a:t>
                </a:r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8060E-C1D9-4680-B90A-EECF8D09A7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  <a:blipFill>
                <a:blip r:embed="rId4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8308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048BE94-9D98-4CBA-8B14-E94614C0B582}"/>
              </a:ext>
            </a:extLst>
          </p:cNvPr>
          <p:cNvSpPr/>
          <p:nvPr/>
        </p:nvSpPr>
        <p:spPr>
          <a:xfrm>
            <a:off x="742950" y="1695449"/>
            <a:ext cx="9458325" cy="28860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EB59182-16D6-4C8F-BE03-B67CBC1DDD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-139700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Algorithm for estimating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EB59182-16D6-4C8F-BE03-B67CBC1DDD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-139700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49CA72-B9C1-4E16-8196-CC0A742B7E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996949"/>
                <a:ext cx="11020425" cy="5775325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Hope: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	(</a:t>
                </a:r>
                <a:r>
                  <a:rPr lang="en-US" dirty="0">
                    <a:solidFill>
                      <a:schemeClr val="accent1"/>
                    </a:solidFill>
                  </a:rPr>
                  <a:t>accuracy</a:t>
                </a:r>
                <a:r>
                  <a:rPr lang="en-US" dirty="0"/>
                  <a:t>)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Find seed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locally consistent</a:t>
                </a:r>
                <a:r>
                  <a:rPr lang="en-US" dirty="0"/>
                  <a:t>, i.e.,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en-US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acc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Accuracy can be checked by a poly-width ROBP (hard-code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accurate </a:t>
                </a:r>
                <a:r>
                  <a:rPr lang="en-US" dirty="0" err="1"/>
                  <a:t>w.h.p</a:t>
                </a:r>
                <a:r>
                  <a:rPr lang="en-US" dirty="0"/>
                  <a:t>.,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accurate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Accuracy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Local Consistency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Accuracy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49CA72-B9C1-4E16-8196-CC0A742B7E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996949"/>
                <a:ext cx="11020425" cy="5775325"/>
              </a:xfrm>
              <a:blipFill>
                <a:blip r:embed="rId3"/>
                <a:stretch>
                  <a:fillRect l="-1106" b="-1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98C63879-9DD5-4FFB-AC36-1016D06F765C}"/>
              </a:ext>
            </a:extLst>
          </p:cNvPr>
          <p:cNvSpPr/>
          <p:nvPr/>
        </p:nvSpPr>
        <p:spPr>
          <a:xfrm>
            <a:off x="5467350" y="6153150"/>
            <a:ext cx="186690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09974-8A5B-4159-BD93-C4BABD44E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non-black-box 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FD9F7A-0CDB-4696-9B26-BA0380B561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639425" cy="4351338"/>
              </a:xfrm>
            </p:spPr>
            <p:txBody>
              <a:bodyPr/>
              <a:lstStyle/>
              <a:p>
                <a:r>
                  <a:rPr lang="en-US" dirty="0"/>
                  <a:t>Theorem [H, Zuckerman 2018]: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success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1" i="0" smtClean="0">
                              <a:latin typeface="Cambria Math" panose="02040503050406030204" pitchFamily="18" charset="0"/>
                            </a:rPr>
                            <m:t>RL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m:rPr>
                          <m:nor/>
                        </m:rPr>
                        <a:rPr lang="en-US" b="1" i="0" smtClean="0">
                          <a:latin typeface="Cambria Math" panose="02040503050406030204" pitchFamily="18" charset="0"/>
                        </a:rPr>
                        <m:t>DSPACE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Theorem [H 2019]: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BPTISP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deterministic log-space algorithm that correctly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on </a:t>
                </a:r>
                <a:r>
                  <a:rPr lang="en-US" dirty="0">
                    <a:solidFill>
                      <a:schemeClr val="accent1"/>
                    </a:solidFill>
                  </a:rPr>
                  <a:t>most</a:t>
                </a:r>
                <a:r>
                  <a:rPr lang="en-US" dirty="0"/>
                  <a:t> inputs of each length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FD9F7A-0CDB-4696-9B26-BA0380B561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639425" cy="4351338"/>
              </a:xfrm>
              <a:blipFill>
                <a:blip r:embed="rId2"/>
                <a:stretch>
                  <a:fillRect l="-974" t="-2241" r="-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72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A0333-6176-453B-A625-4CC939106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research on non-black-box methods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EEEB75-4309-404A-8F07-1B3A44032A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0525" y="1825625"/>
                <a:ext cx="11420475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Combine [Cheng, H 2020] with [Saks, Zhou 1995]? (Hopefully get improved conditional two-sided </a:t>
                </a:r>
                <a:r>
                  <a:rPr lang="en-US" dirty="0" err="1"/>
                  <a:t>derandomization</a:t>
                </a:r>
                <a:r>
                  <a:rPr lang="en-US" dirty="0"/>
                  <a:t> assuming </a:t>
                </a:r>
                <a:r>
                  <a:rPr lang="en-US" dirty="0">
                    <a:solidFill>
                      <a:schemeClr val="accent1"/>
                    </a:solidFill>
                  </a:rPr>
                  <a:t>non-optimal</a:t>
                </a:r>
                <a:r>
                  <a:rPr lang="en-US" dirty="0"/>
                  <a:t> HSG)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RL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coRL</m:t>
                    </m:r>
                  </m:oMath>
                </a14:m>
                <a:r>
                  <a:rPr lang="en-US" dirty="0"/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Spectral methods?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EEEB75-4309-404A-8F07-1B3A44032A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0525" y="1825625"/>
                <a:ext cx="11420475" cy="4351338"/>
              </a:xfrm>
              <a:blipFill>
                <a:blip r:embed="rId2"/>
                <a:stretch>
                  <a:fillRect l="-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46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EE103-3AF0-4F86-A785-967EBB8C0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667C80-413F-48ED-9A88-507861D029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6525"/>
                <a:ext cx="10515600" cy="52514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PRG research continues to be fruitful and promising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1"/>
                    </a:solidFill>
                  </a:rPr>
                  <a:t>gold standard</a:t>
                </a:r>
                <a:r>
                  <a:rPr lang="en-US" dirty="0"/>
                  <a:t> of </a:t>
                </a:r>
                <a:r>
                  <a:rPr lang="en-US" dirty="0" err="1"/>
                  <a:t>derandomization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Relaxations of PRGs are easier to construct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PRPDs, Deterministic Samplers, HSGs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Looking inside the ROBP can give an advantage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The key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dirty="0"/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Thanks for listening!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667C80-413F-48ED-9A88-507861D029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6525"/>
                <a:ext cx="10515600" cy="5251450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90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D279E-DB16-4DDC-8BB3-D3A877EC3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of randomness?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AA4283-314E-4EFE-819B-32291E1DA7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186" y="1529542"/>
                <a:ext cx="7746463" cy="451883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>
                    <a:solidFill>
                      <a:schemeClr val="accent2"/>
                    </a:solidFill>
                  </a:rPr>
                  <a:t>Conjecture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b="0" dirty="0"/>
              </a:p>
              <a:p>
                <a:pPr marL="0" indent="0">
                  <a:lnSpc>
                    <a:spcPct val="150000"/>
                  </a:lnSpc>
                  <a:buClr>
                    <a:schemeClr val="tx1"/>
                  </a:buClr>
                  <a:buNone/>
                </a:pPr>
                <a:r>
                  <a:rPr lang="en-US" b="1" dirty="0"/>
                  <a:t> 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DSPACE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BPSPACE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/>
                  <a:t>“</a:t>
                </a:r>
                <a:r>
                  <a:rPr lang="en-US" dirty="0">
                    <a:solidFill>
                      <a:schemeClr val="accent1"/>
                    </a:solidFill>
                  </a:rPr>
                  <a:t>Randomness is not necessary</a:t>
                </a:r>
                <a:r>
                  <a:rPr lang="en-US" dirty="0"/>
                  <a:t> for space-efficient computation”</a:t>
                </a:r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/>
                  <a:t>By padding, sufficient to 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lnSpc>
                    <a:spcPct val="150000"/>
                  </a:lnSpc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limUpp>
                        <m:limUpp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r>
                        <m:rPr>
                          <m:nor/>
                        </m:rPr>
                        <a:rPr lang="en-US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BPL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AA4283-314E-4EFE-819B-32291E1DA7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186" y="1529542"/>
                <a:ext cx="7746463" cy="4518833"/>
              </a:xfrm>
              <a:blipFill>
                <a:blip r:embed="rId3"/>
                <a:stretch>
                  <a:fillRect l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76C19C92-0366-43DB-9A76-086515BAF87D}"/>
              </a:ext>
            </a:extLst>
          </p:cNvPr>
          <p:cNvGrpSpPr/>
          <p:nvPr/>
        </p:nvGrpSpPr>
        <p:grpSpPr>
          <a:xfrm>
            <a:off x="5826761" y="518950"/>
            <a:ext cx="6312267" cy="4975138"/>
            <a:chOff x="5995237" y="365125"/>
            <a:chExt cx="6312267" cy="497513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B7F492D-A5AA-4531-9D72-AE9618BFF83C}"/>
                </a:ext>
              </a:extLst>
            </p:cNvPr>
            <p:cNvGrpSpPr/>
            <p:nvPr/>
          </p:nvGrpSpPr>
          <p:grpSpPr>
            <a:xfrm>
              <a:off x="8563450" y="365125"/>
              <a:ext cx="3744054" cy="4975138"/>
              <a:chOff x="8379970" y="690716"/>
              <a:chExt cx="3744054" cy="4975138"/>
            </a:xfrm>
          </p:grpSpPr>
          <p:pic>
            <p:nvPicPr>
              <p:cNvPr id="41" name="Picture 40" descr="Trash can">
                <a:extLst>
                  <a:ext uri="{FF2B5EF4-FFF2-40B4-BE49-F238E27FC236}">
                    <a16:creationId xmlns:a16="http://schemas.microsoft.com/office/drawing/2014/main" id="{6C41DE5D-DA75-4DC7-A5DB-F25F3C87DC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5663" y="1980682"/>
                <a:ext cx="3628361" cy="3685172"/>
              </a:xfrm>
              <a:prstGeom prst="rect">
                <a:avLst/>
              </a:prstGeom>
            </p:spPr>
          </p:pic>
          <p:sp>
            <p:nvSpPr>
              <p:cNvPr id="42" name="Arrow: Bent 41">
                <a:extLst>
                  <a:ext uri="{FF2B5EF4-FFF2-40B4-BE49-F238E27FC236}">
                    <a16:creationId xmlns:a16="http://schemas.microsoft.com/office/drawing/2014/main" id="{53BAA37F-C2D3-4751-B80D-91C19B9D46D9}"/>
                  </a:ext>
                </a:extLst>
              </p:cNvPr>
              <p:cNvSpPr/>
              <p:nvPr/>
            </p:nvSpPr>
            <p:spPr>
              <a:xfrm rot="3568272">
                <a:off x="8356168" y="714518"/>
                <a:ext cx="1857046" cy="1809441"/>
              </a:xfrm>
              <a:prstGeom prst="bentArrow">
                <a:avLst>
                  <a:gd name="adj1" fmla="val 24704"/>
                  <a:gd name="adj2" fmla="val 25000"/>
                  <a:gd name="adj3" fmla="val 25000"/>
                  <a:gd name="adj4" fmla="val 7763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5" name="Picture 34" descr="A close up of a coin&#10;&#10;Description automatically generated">
              <a:extLst>
                <a:ext uri="{FF2B5EF4-FFF2-40B4-BE49-F238E27FC236}">
                  <a16:creationId xmlns:a16="http://schemas.microsoft.com/office/drawing/2014/main" id="{5364028E-810D-472C-A2B2-2AEA290CA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692" y="1545639"/>
              <a:ext cx="951809" cy="951809"/>
            </a:xfrm>
            <a:prstGeom prst="rect">
              <a:avLst/>
            </a:prstGeom>
          </p:spPr>
        </p:pic>
        <p:pic>
          <p:nvPicPr>
            <p:cNvPr id="36" name="Picture 35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C76DAA92-BF6F-40BE-96F1-AED002E27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237" y="1047660"/>
              <a:ext cx="951810" cy="951810"/>
            </a:xfrm>
            <a:prstGeom prst="rect">
              <a:avLst/>
            </a:prstGeom>
          </p:spPr>
        </p:pic>
        <p:pic>
          <p:nvPicPr>
            <p:cNvPr id="37" name="Picture 36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42A0C104-94F5-46D7-BDDA-C0B70D2A3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7025" y="549682"/>
              <a:ext cx="951810" cy="951810"/>
            </a:xfrm>
            <a:prstGeom prst="rect">
              <a:avLst/>
            </a:prstGeom>
          </p:spPr>
        </p:pic>
        <p:pic>
          <p:nvPicPr>
            <p:cNvPr id="38" name="Picture 37" descr="A close up of a coin&#10;&#10;Description automatically generated">
              <a:extLst>
                <a:ext uri="{FF2B5EF4-FFF2-40B4-BE49-F238E27FC236}">
                  <a16:creationId xmlns:a16="http://schemas.microsoft.com/office/drawing/2014/main" id="{2DCDC9D3-3594-4892-96E1-8109DDBB3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7041" y="1069734"/>
              <a:ext cx="951809" cy="951809"/>
            </a:xfrm>
            <a:prstGeom prst="rect">
              <a:avLst/>
            </a:prstGeom>
          </p:spPr>
        </p:pic>
        <p:pic>
          <p:nvPicPr>
            <p:cNvPr id="39" name="Picture 38" descr="A close up of a coin&#10;&#10;Description automatically generated">
              <a:extLst>
                <a:ext uri="{FF2B5EF4-FFF2-40B4-BE49-F238E27FC236}">
                  <a16:creationId xmlns:a16="http://schemas.microsoft.com/office/drawing/2014/main" id="{A9458409-5DDA-42AE-839C-1988C3345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197" y="1504477"/>
              <a:ext cx="951809" cy="951809"/>
            </a:xfrm>
            <a:prstGeom prst="rect">
              <a:avLst/>
            </a:prstGeom>
          </p:spPr>
        </p:pic>
        <p:pic>
          <p:nvPicPr>
            <p:cNvPr id="40" name="Picture 39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F4CCA2F8-EC7D-485A-AF4E-193469F37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8294" y="999292"/>
              <a:ext cx="951810" cy="95181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670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C7CF-1E75-4217-91B6-D69A9BE6F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645"/>
            <a:ext cx="10515600" cy="1325563"/>
          </a:xfrm>
        </p:spPr>
        <p:txBody>
          <a:bodyPr/>
          <a:lstStyle/>
          <a:p>
            <a:r>
              <a:rPr lang="en-US" dirty="0"/>
              <a:t>Read-once branching programs (ROBPs)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2EFBB9D-4AA1-465F-A757-529EC63DE2DF}"/>
              </a:ext>
            </a:extLst>
          </p:cNvPr>
          <p:cNvSpPr/>
          <p:nvPr/>
        </p:nvSpPr>
        <p:spPr>
          <a:xfrm>
            <a:off x="2360644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772987-A59B-4A0D-920B-6C2289EDC9C1}"/>
              </a:ext>
            </a:extLst>
          </p:cNvPr>
          <p:cNvSpPr/>
          <p:nvPr/>
        </p:nvSpPr>
        <p:spPr>
          <a:xfrm>
            <a:off x="2360644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654CFCA-AD34-4746-B1DE-08261F6F42FD}"/>
              </a:ext>
            </a:extLst>
          </p:cNvPr>
          <p:cNvSpPr/>
          <p:nvPr/>
        </p:nvSpPr>
        <p:spPr>
          <a:xfrm>
            <a:off x="2360644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09DCD0-52FE-4559-81E5-C07A76E370C6}"/>
              </a:ext>
            </a:extLst>
          </p:cNvPr>
          <p:cNvSpPr/>
          <p:nvPr/>
        </p:nvSpPr>
        <p:spPr>
          <a:xfrm>
            <a:off x="2360644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6E0F90-F9BD-4A87-A96B-EDE8D5837CD2}"/>
              </a:ext>
            </a:extLst>
          </p:cNvPr>
          <p:cNvSpPr/>
          <p:nvPr/>
        </p:nvSpPr>
        <p:spPr>
          <a:xfrm>
            <a:off x="2360643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6C3DA67-245F-4AF8-ACC2-05694BA0DED8}"/>
              </a:ext>
            </a:extLst>
          </p:cNvPr>
          <p:cNvSpPr/>
          <p:nvPr/>
        </p:nvSpPr>
        <p:spPr>
          <a:xfrm>
            <a:off x="3399452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6D9581-4CB0-4C66-9512-79AD5B0B5D3E}"/>
              </a:ext>
            </a:extLst>
          </p:cNvPr>
          <p:cNvSpPr/>
          <p:nvPr/>
        </p:nvSpPr>
        <p:spPr>
          <a:xfrm>
            <a:off x="3399452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DA1228-D8F8-43BF-9D80-5B5DE45A04C0}"/>
              </a:ext>
            </a:extLst>
          </p:cNvPr>
          <p:cNvSpPr/>
          <p:nvPr/>
        </p:nvSpPr>
        <p:spPr>
          <a:xfrm>
            <a:off x="3399452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9BFD37-4BCF-426D-868F-F50FA3AC90E4}"/>
              </a:ext>
            </a:extLst>
          </p:cNvPr>
          <p:cNvSpPr/>
          <p:nvPr/>
        </p:nvSpPr>
        <p:spPr>
          <a:xfrm>
            <a:off x="3399452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C5411DE-32BB-441D-A542-F59DD0892F25}"/>
              </a:ext>
            </a:extLst>
          </p:cNvPr>
          <p:cNvSpPr/>
          <p:nvPr/>
        </p:nvSpPr>
        <p:spPr>
          <a:xfrm>
            <a:off x="3399451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392C664-82D7-4943-8F12-054819A6E109}"/>
              </a:ext>
            </a:extLst>
          </p:cNvPr>
          <p:cNvSpPr/>
          <p:nvPr/>
        </p:nvSpPr>
        <p:spPr>
          <a:xfrm>
            <a:off x="4438260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F6C9B0-14A8-4D0A-8F1A-19111A32349F}"/>
              </a:ext>
            </a:extLst>
          </p:cNvPr>
          <p:cNvSpPr/>
          <p:nvPr/>
        </p:nvSpPr>
        <p:spPr>
          <a:xfrm>
            <a:off x="4438260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B1102EC-886C-40B7-B754-B57377F5C65F}"/>
              </a:ext>
            </a:extLst>
          </p:cNvPr>
          <p:cNvSpPr/>
          <p:nvPr/>
        </p:nvSpPr>
        <p:spPr>
          <a:xfrm>
            <a:off x="4438260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8F8A3C9-386E-4EA5-B9D5-3F19F443812A}"/>
              </a:ext>
            </a:extLst>
          </p:cNvPr>
          <p:cNvSpPr/>
          <p:nvPr/>
        </p:nvSpPr>
        <p:spPr>
          <a:xfrm>
            <a:off x="4438260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117BE96-03B5-4CBF-B88F-36AC45BB1BAE}"/>
              </a:ext>
            </a:extLst>
          </p:cNvPr>
          <p:cNvSpPr/>
          <p:nvPr/>
        </p:nvSpPr>
        <p:spPr>
          <a:xfrm>
            <a:off x="4438259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23CC057-28A9-4E4A-BCFB-F62DD22041CB}"/>
              </a:ext>
            </a:extLst>
          </p:cNvPr>
          <p:cNvSpPr/>
          <p:nvPr/>
        </p:nvSpPr>
        <p:spPr>
          <a:xfrm>
            <a:off x="5477068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2C21ED0-9760-42B9-B2E2-C71CFCD854CB}"/>
              </a:ext>
            </a:extLst>
          </p:cNvPr>
          <p:cNvSpPr/>
          <p:nvPr/>
        </p:nvSpPr>
        <p:spPr>
          <a:xfrm>
            <a:off x="5477068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69B131-57BC-4CEF-AF7E-F314D8654FE1}"/>
              </a:ext>
            </a:extLst>
          </p:cNvPr>
          <p:cNvSpPr/>
          <p:nvPr/>
        </p:nvSpPr>
        <p:spPr>
          <a:xfrm>
            <a:off x="5477068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B29BA42-BE7B-4073-880C-D9AE3D1E133B}"/>
              </a:ext>
            </a:extLst>
          </p:cNvPr>
          <p:cNvSpPr/>
          <p:nvPr/>
        </p:nvSpPr>
        <p:spPr>
          <a:xfrm>
            <a:off x="5477068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188C67A-1DC5-4A3C-BD39-287667308BAF}"/>
              </a:ext>
            </a:extLst>
          </p:cNvPr>
          <p:cNvSpPr/>
          <p:nvPr/>
        </p:nvSpPr>
        <p:spPr>
          <a:xfrm>
            <a:off x="5477067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3B79D14-1EF8-4BCC-BE74-629D2FEB4568}"/>
              </a:ext>
            </a:extLst>
          </p:cNvPr>
          <p:cNvSpPr/>
          <p:nvPr/>
        </p:nvSpPr>
        <p:spPr>
          <a:xfrm>
            <a:off x="6515875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9D1B60B-4D97-4DEA-9C3B-F64B19176EE5}"/>
              </a:ext>
            </a:extLst>
          </p:cNvPr>
          <p:cNvSpPr/>
          <p:nvPr/>
        </p:nvSpPr>
        <p:spPr>
          <a:xfrm>
            <a:off x="6515875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7D2B147-6E21-41B7-96F9-56E22EA531E1}"/>
              </a:ext>
            </a:extLst>
          </p:cNvPr>
          <p:cNvSpPr/>
          <p:nvPr/>
        </p:nvSpPr>
        <p:spPr>
          <a:xfrm>
            <a:off x="6515875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6347855-175E-4A1D-B27B-20DE5BD78BF9}"/>
              </a:ext>
            </a:extLst>
          </p:cNvPr>
          <p:cNvSpPr/>
          <p:nvPr/>
        </p:nvSpPr>
        <p:spPr>
          <a:xfrm>
            <a:off x="6515875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D38A3C0-A215-4B90-AF79-4C0ABA8A44C0}"/>
              </a:ext>
            </a:extLst>
          </p:cNvPr>
          <p:cNvSpPr/>
          <p:nvPr/>
        </p:nvSpPr>
        <p:spPr>
          <a:xfrm>
            <a:off x="6515874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316F90A-2766-4950-85FD-2B856875A6AD}"/>
              </a:ext>
            </a:extLst>
          </p:cNvPr>
          <p:cNvSpPr/>
          <p:nvPr/>
        </p:nvSpPr>
        <p:spPr>
          <a:xfrm>
            <a:off x="7554681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DD61AA9-A3B8-490B-9E9B-86F84BBF3F81}"/>
              </a:ext>
            </a:extLst>
          </p:cNvPr>
          <p:cNvSpPr/>
          <p:nvPr/>
        </p:nvSpPr>
        <p:spPr>
          <a:xfrm>
            <a:off x="7554681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2796B16-3DCB-4420-A8C0-2C5C7D29428B}"/>
              </a:ext>
            </a:extLst>
          </p:cNvPr>
          <p:cNvSpPr/>
          <p:nvPr/>
        </p:nvSpPr>
        <p:spPr>
          <a:xfrm>
            <a:off x="7554681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B82A5D2-6CB8-4A6A-8158-185F1C0B0D92}"/>
              </a:ext>
            </a:extLst>
          </p:cNvPr>
          <p:cNvSpPr/>
          <p:nvPr/>
        </p:nvSpPr>
        <p:spPr>
          <a:xfrm>
            <a:off x="7554681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BAE36BA-6665-451A-A98D-6D6A0FC126D4}"/>
              </a:ext>
            </a:extLst>
          </p:cNvPr>
          <p:cNvSpPr/>
          <p:nvPr/>
        </p:nvSpPr>
        <p:spPr>
          <a:xfrm>
            <a:off x="7554680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DFB2282-712B-4AC9-9382-BBB797EDB65B}"/>
              </a:ext>
            </a:extLst>
          </p:cNvPr>
          <p:cNvSpPr/>
          <p:nvPr/>
        </p:nvSpPr>
        <p:spPr>
          <a:xfrm>
            <a:off x="8593486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3EF8041-E8C1-4A6A-97A5-F49EEAA43254}"/>
              </a:ext>
            </a:extLst>
          </p:cNvPr>
          <p:cNvSpPr/>
          <p:nvPr/>
        </p:nvSpPr>
        <p:spPr>
          <a:xfrm>
            <a:off x="8593486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3AAF711-B61C-4E49-B90D-42AA2626ADB7}"/>
              </a:ext>
            </a:extLst>
          </p:cNvPr>
          <p:cNvSpPr/>
          <p:nvPr/>
        </p:nvSpPr>
        <p:spPr>
          <a:xfrm>
            <a:off x="8593486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52EACF7-0193-4B99-8EA6-EEDA55D733C8}"/>
              </a:ext>
            </a:extLst>
          </p:cNvPr>
          <p:cNvSpPr/>
          <p:nvPr/>
        </p:nvSpPr>
        <p:spPr>
          <a:xfrm>
            <a:off x="8593486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D68FAF4-63C5-4867-8576-010BBEB190A1}"/>
              </a:ext>
            </a:extLst>
          </p:cNvPr>
          <p:cNvSpPr/>
          <p:nvPr/>
        </p:nvSpPr>
        <p:spPr>
          <a:xfrm>
            <a:off x="8593485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D941198-112E-44BE-B0F2-DD6109BBAE0D}"/>
                  </a:ext>
                </a:extLst>
              </p:cNvPr>
              <p:cNvSpPr txBox="1"/>
              <p:nvPr/>
            </p:nvSpPr>
            <p:spPr>
              <a:xfrm>
                <a:off x="1534558" y="1918273"/>
                <a:ext cx="6624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start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D941198-112E-44BE-B0F2-DD6109BBA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558" y="1918273"/>
                <a:ext cx="662473" cy="369332"/>
              </a:xfrm>
              <a:prstGeom prst="rect">
                <a:avLst/>
              </a:prstGeom>
              <a:blipFill>
                <a:blip r:embed="rId5"/>
                <a:stretch>
                  <a:fillRect r="-14815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BCD0FBF-4D23-4C6D-8692-162249885574}"/>
              </a:ext>
            </a:extLst>
          </p:cNvPr>
          <p:cNvGrpSpPr/>
          <p:nvPr/>
        </p:nvGrpSpPr>
        <p:grpSpPr>
          <a:xfrm>
            <a:off x="2511965" y="1764559"/>
            <a:ext cx="6107483" cy="3732249"/>
            <a:chOff x="2511965" y="1764559"/>
            <a:chExt cx="6107483" cy="3732249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9C2AF3AA-9C11-41EB-A88D-D0F2E465FF93}"/>
                </a:ext>
              </a:extLst>
            </p:cNvPr>
            <p:cNvCxnSpPr>
              <a:cxnSpLocks/>
              <a:stCxn id="18" idx="6"/>
              <a:endCxn id="23" idx="2"/>
            </p:cNvCxnSpPr>
            <p:nvPr/>
          </p:nvCxnSpPr>
          <p:spPr>
            <a:xfrm>
              <a:off x="4615543" y="4697962"/>
              <a:ext cx="861525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80BE4FD-8383-473C-9243-A045AA42D80A}"/>
                </a:ext>
              </a:extLst>
            </p:cNvPr>
            <p:cNvGrpSpPr/>
            <p:nvPr/>
          </p:nvGrpSpPr>
          <p:grpSpPr>
            <a:xfrm>
              <a:off x="2511965" y="1764559"/>
              <a:ext cx="6107483" cy="3732249"/>
              <a:chOff x="2511965" y="1764559"/>
              <a:chExt cx="6107483" cy="3732249"/>
            </a:xfrm>
          </p:grpSpPr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3D507627-42B6-417A-9DA1-628529285A7B}"/>
                  </a:ext>
                </a:extLst>
              </p:cNvPr>
              <p:cNvCxnSpPr>
                <a:cxnSpLocks/>
                <a:stCxn id="15" idx="6"/>
                <a:endCxn id="21" idx="1"/>
              </p:cNvCxnSpPr>
              <p:nvPr/>
            </p:nvCxnSpPr>
            <p:spPr>
              <a:xfrm>
                <a:off x="4615543" y="2113384"/>
                <a:ext cx="887487" cy="798846"/>
              </a:xfrm>
              <a:prstGeom prst="straightConnector1">
                <a:avLst/>
              </a:prstGeom>
              <a:ln w="158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A1D7BB3C-B6DE-4079-95BD-4EC3CD319F2A}"/>
                  </a:ext>
                </a:extLst>
              </p:cNvPr>
              <p:cNvCxnSpPr>
                <a:cxnSpLocks/>
                <a:stCxn id="23" idx="7"/>
                <a:endCxn id="27" idx="3"/>
              </p:cNvCxnSpPr>
              <p:nvPr/>
            </p:nvCxnSpPr>
            <p:spPr>
              <a:xfrm flipV="1">
                <a:off x="5628389" y="3899115"/>
                <a:ext cx="913448" cy="736167"/>
              </a:xfrm>
              <a:prstGeom prst="straightConnector1">
                <a:avLst/>
              </a:prstGeom>
              <a:ln w="158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3A826F0C-FC80-44FB-BB75-755184C7D0AE}"/>
                  </a:ext>
                </a:extLst>
              </p:cNvPr>
              <p:cNvGrpSpPr/>
              <p:nvPr/>
            </p:nvGrpSpPr>
            <p:grpSpPr>
              <a:xfrm>
                <a:off x="2511965" y="1764559"/>
                <a:ext cx="6107483" cy="3732249"/>
                <a:chOff x="2511965" y="1764559"/>
                <a:chExt cx="6107483" cy="3732249"/>
              </a:xfrm>
            </p:grpSpPr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B3968389-2A79-4A6E-995E-74FFC128715B}"/>
                    </a:ext>
                  </a:extLst>
                </p:cNvPr>
                <p:cNvCxnSpPr>
                  <a:stCxn id="4" idx="6"/>
                  <a:endCxn id="10" idx="2"/>
                </p:cNvCxnSpPr>
                <p:nvPr/>
              </p:nvCxnSpPr>
              <p:spPr>
                <a:xfrm>
                  <a:off x="2537927" y="2113384"/>
                  <a:ext cx="861525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C39F659A-6EB7-4AE4-81BA-F18CB2D6F2F5}"/>
                    </a:ext>
                  </a:extLst>
                </p:cNvPr>
                <p:cNvCxnSpPr>
                  <a:cxnSpLocks/>
                  <a:stCxn id="4" idx="5"/>
                  <a:endCxn id="11" idx="1"/>
                </p:cNvCxnSpPr>
                <p:nvPr/>
              </p:nvCxnSpPr>
              <p:spPr>
                <a:xfrm>
                  <a:off x="2511965" y="2176063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9BE6AE1-4C30-4818-AF8E-DF3BCEE858E2}"/>
                    </a:ext>
                  </a:extLst>
                </p:cNvPr>
                <p:cNvSpPr txBox="1"/>
                <p:nvPr/>
              </p:nvSpPr>
              <p:spPr>
                <a:xfrm>
                  <a:off x="2806958" y="1764559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F2ACBF8-0C03-4597-8D94-D3CFD7E84688}"/>
                    </a:ext>
                  </a:extLst>
                </p:cNvPr>
                <p:cNvSpPr txBox="1"/>
                <p:nvPr/>
              </p:nvSpPr>
              <p:spPr>
                <a:xfrm>
                  <a:off x="2962466" y="2253486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30802EC0-579F-4A1D-B332-1188A892E3B0}"/>
                    </a:ext>
                  </a:extLst>
                </p:cNvPr>
                <p:cNvCxnSpPr>
                  <a:cxnSpLocks/>
                  <a:stCxn id="11" idx="5"/>
                  <a:endCxn id="18" idx="1"/>
                </p:cNvCxnSpPr>
                <p:nvPr/>
              </p:nvCxnSpPr>
              <p:spPr>
                <a:xfrm>
                  <a:off x="3550773" y="3037589"/>
                  <a:ext cx="913449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AC22FD34-63AE-4794-A902-3F197FD9EDAD}"/>
                    </a:ext>
                  </a:extLst>
                </p:cNvPr>
                <p:cNvCxnSpPr>
                  <a:cxnSpLocks/>
                  <a:stCxn id="11" idx="7"/>
                  <a:endCxn id="15" idx="3"/>
                </p:cNvCxnSpPr>
                <p:nvPr/>
              </p:nvCxnSpPr>
              <p:spPr>
                <a:xfrm flipV="1">
                  <a:off x="3550773" y="2176063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D9B7BA58-80C3-4D06-8639-93733916C902}"/>
                    </a:ext>
                  </a:extLst>
                </p:cNvPr>
                <p:cNvCxnSpPr>
                  <a:cxnSpLocks/>
                  <a:stCxn id="10" idx="5"/>
                  <a:endCxn id="16" idx="1"/>
                </p:cNvCxnSpPr>
                <p:nvPr/>
              </p:nvCxnSpPr>
              <p:spPr>
                <a:xfrm>
                  <a:off x="3550773" y="2176063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E314083D-D50D-41BB-A2E2-6E92CD826E8B}"/>
                    </a:ext>
                  </a:extLst>
                </p:cNvPr>
                <p:cNvCxnSpPr>
                  <a:cxnSpLocks/>
                  <a:stCxn id="10" idx="6"/>
                  <a:endCxn id="15" idx="2"/>
                </p:cNvCxnSpPr>
                <p:nvPr/>
              </p:nvCxnSpPr>
              <p:spPr>
                <a:xfrm>
                  <a:off x="3576735" y="2113384"/>
                  <a:ext cx="861525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D5EBE971-9A1D-4796-BD45-4EF0E3A28A7F}"/>
                    </a:ext>
                  </a:extLst>
                </p:cNvPr>
                <p:cNvSpPr txBox="1"/>
                <p:nvPr/>
              </p:nvSpPr>
              <p:spPr>
                <a:xfrm>
                  <a:off x="3550773" y="3315783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39A2AC63-AD4A-4646-A74A-A4D5AE0280E9}"/>
                    </a:ext>
                  </a:extLst>
                </p:cNvPr>
                <p:cNvSpPr txBox="1"/>
                <p:nvPr/>
              </p:nvSpPr>
              <p:spPr>
                <a:xfrm>
                  <a:off x="3671594" y="2701602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77" name="Straight Arrow Connector 76">
                  <a:extLst>
                    <a:ext uri="{FF2B5EF4-FFF2-40B4-BE49-F238E27FC236}">
                      <a16:creationId xmlns:a16="http://schemas.microsoft.com/office/drawing/2014/main" id="{51F80865-4379-43F8-A30B-80507734B96E}"/>
                    </a:ext>
                  </a:extLst>
                </p:cNvPr>
                <p:cNvCxnSpPr>
                  <a:cxnSpLocks/>
                  <a:stCxn id="18" idx="7"/>
                  <a:endCxn id="22" idx="3"/>
                </p:cNvCxnSpPr>
                <p:nvPr/>
              </p:nvCxnSpPr>
              <p:spPr>
                <a:xfrm flipV="1">
                  <a:off x="4589581" y="3899115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0389C43C-EB99-41AD-A64B-04EF04FF3BC8}"/>
                    </a:ext>
                  </a:extLst>
                </p:cNvPr>
                <p:cNvCxnSpPr>
                  <a:cxnSpLocks/>
                  <a:stCxn id="15" idx="4"/>
                  <a:endCxn id="24" idx="1"/>
                </p:cNvCxnSpPr>
                <p:nvPr/>
              </p:nvCxnSpPr>
              <p:spPr>
                <a:xfrm>
                  <a:off x="4526902" y="2202025"/>
                  <a:ext cx="976127" cy="329478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0756F0A3-79D4-46F5-AE38-BC9B1FB9633E}"/>
                    </a:ext>
                  </a:extLst>
                </p:cNvPr>
                <p:cNvSpPr txBox="1"/>
                <p:nvPr/>
              </p:nvSpPr>
              <p:spPr>
                <a:xfrm>
                  <a:off x="4599388" y="4151347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168DB870-A0F5-4C55-80BB-8E25309CA769}"/>
                    </a:ext>
                  </a:extLst>
                </p:cNvPr>
                <p:cNvSpPr txBox="1"/>
                <p:nvPr/>
              </p:nvSpPr>
              <p:spPr>
                <a:xfrm>
                  <a:off x="4678223" y="4676886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90" name="Straight Arrow Connector 89">
                  <a:extLst>
                    <a:ext uri="{FF2B5EF4-FFF2-40B4-BE49-F238E27FC236}">
                      <a16:creationId xmlns:a16="http://schemas.microsoft.com/office/drawing/2014/main" id="{E1E96105-4FDE-47A5-AD2F-F09A1804ABC5}"/>
                    </a:ext>
                  </a:extLst>
                </p:cNvPr>
                <p:cNvCxnSpPr>
                  <a:cxnSpLocks/>
                  <a:stCxn id="22" idx="7"/>
                  <a:endCxn id="25" idx="3"/>
                </p:cNvCxnSpPr>
                <p:nvPr/>
              </p:nvCxnSpPr>
              <p:spPr>
                <a:xfrm flipV="1">
                  <a:off x="5628389" y="2176063"/>
                  <a:ext cx="913448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Arrow Connector 93">
                  <a:extLst>
                    <a:ext uri="{FF2B5EF4-FFF2-40B4-BE49-F238E27FC236}">
                      <a16:creationId xmlns:a16="http://schemas.microsoft.com/office/drawing/2014/main" id="{DC15A505-4855-4D77-9591-57D698F4AA7C}"/>
                    </a:ext>
                  </a:extLst>
                </p:cNvPr>
                <p:cNvCxnSpPr>
                  <a:cxnSpLocks/>
                  <a:stCxn id="22" idx="5"/>
                  <a:endCxn id="29" idx="1"/>
                </p:cNvCxnSpPr>
                <p:nvPr/>
              </p:nvCxnSpPr>
              <p:spPr>
                <a:xfrm>
                  <a:off x="5628389" y="3899115"/>
                  <a:ext cx="913447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22A0D78B-0324-4A65-8A14-8317EF630DA3}"/>
                    </a:ext>
                  </a:extLst>
                </p:cNvPr>
                <p:cNvSpPr txBox="1"/>
                <p:nvPr/>
              </p:nvSpPr>
              <p:spPr>
                <a:xfrm>
                  <a:off x="5512836" y="3997015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DF5CE2B4-4AE3-4B2E-B490-8C63B56B2932}"/>
                    </a:ext>
                  </a:extLst>
                </p:cNvPr>
                <p:cNvSpPr txBox="1"/>
                <p:nvPr/>
              </p:nvSpPr>
              <p:spPr>
                <a:xfrm>
                  <a:off x="5797957" y="3311594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99" name="Straight Arrow Connector 98">
                  <a:extLst>
                    <a:ext uri="{FF2B5EF4-FFF2-40B4-BE49-F238E27FC236}">
                      <a16:creationId xmlns:a16="http://schemas.microsoft.com/office/drawing/2014/main" id="{B816DCEB-2AD2-4067-8DE7-1AA035024BF5}"/>
                    </a:ext>
                  </a:extLst>
                </p:cNvPr>
                <p:cNvCxnSpPr>
                  <a:cxnSpLocks/>
                  <a:stCxn id="23" idx="5"/>
                  <a:endCxn id="29" idx="1"/>
                </p:cNvCxnSpPr>
                <p:nvPr/>
              </p:nvCxnSpPr>
              <p:spPr>
                <a:xfrm>
                  <a:off x="5628389" y="4760641"/>
                  <a:ext cx="913447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>
                  <a:extLst>
                    <a:ext uri="{FF2B5EF4-FFF2-40B4-BE49-F238E27FC236}">
                      <a16:creationId xmlns:a16="http://schemas.microsoft.com/office/drawing/2014/main" id="{00D3F864-4F0C-468F-AF9F-3129FB3DB640}"/>
                    </a:ext>
                  </a:extLst>
                </p:cNvPr>
                <p:cNvCxnSpPr>
                  <a:cxnSpLocks/>
                  <a:stCxn id="25" idx="5"/>
                  <a:endCxn id="32" idx="1"/>
                </p:cNvCxnSpPr>
                <p:nvPr/>
              </p:nvCxnSpPr>
              <p:spPr>
                <a:xfrm>
                  <a:off x="6667196" y="2176063"/>
                  <a:ext cx="913447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6994A662-4441-486F-95BF-DA09E6FF0CC8}"/>
                    </a:ext>
                  </a:extLst>
                </p:cNvPr>
                <p:cNvSpPr txBox="1"/>
                <p:nvPr/>
              </p:nvSpPr>
              <p:spPr>
                <a:xfrm>
                  <a:off x="6604515" y="2357408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cxnSp>
              <p:nvCxnSpPr>
                <p:cNvPr id="109" name="Straight Arrow Connector 108">
                  <a:extLst>
                    <a:ext uri="{FF2B5EF4-FFF2-40B4-BE49-F238E27FC236}">
                      <a16:creationId xmlns:a16="http://schemas.microsoft.com/office/drawing/2014/main" id="{7C8211BC-F5A4-42AB-9455-BA082AAEB0F6}"/>
                    </a:ext>
                  </a:extLst>
                </p:cNvPr>
                <p:cNvCxnSpPr>
                  <a:cxnSpLocks/>
                  <a:stCxn id="25" idx="6"/>
                  <a:endCxn id="30" idx="2"/>
                </p:cNvCxnSpPr>
                <p:nvPr/>
              </p:nvCxnSpPr>
              <p:spPr>
                <a:xfrm>
                  <a:off x="6693158" y="2113384"/>
                  <a:ext cx="861523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CB7D068A-15DA-4DC2-A29D-26389D037AD1}"/>
                    </a:ext>
                  </a:extLst>
                </p:cNvPr>
                <p:cNvSpPr txBox="1"/>
                <p:nvPr/>
              </p:nvSpPr>
              <p:spPr>
                <a:xfrm>
                  <a:off x="6745488" y="1792735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114" name="Straight Arrow Connector 113">
                  <a:extLst>
                    <a:ext uri="{FF2B5EF4-FFF2-40B4-BE49-F238E27FC236}">
                      <a16:creationId xmlns:a16="http://schemas.microsoft.com/office/drawing/2014/main" id="{F34F3905-1917-4012-B215-984650233864}"/>
                    </a:ext>
                  </a:extLst>
                </p:cNvPr>
                <p:cNvCxnSpPr>
                  <a:cxnSpLocks/>
                  <a:stCxn id="29" idx="7"/>
                  <a:endCxn id="32" idx="3"/>
                </p:cNvCxnSpPr>
                <p:nvPr/>
              </p:nvCxnSpPr>
              <p:spPr>
                <a:xfrm flipV="1">
                  <a:off x="6667195" y="3899115"/>
                  <a:ext cx="913448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Arrow Connector 116">
                  <a:extLst>
                    <a:ext uri="{FF2B5EF4-FFF2-40B4-BE49-F238E27FC236}">
                      <a16:creationId xmlns:a16="http://schemas.microsoft.com/office/drawing/2014/main" id="{A29F5DBF-260A-43F3-B509-0B72FE7C5794}"/>
                    </a:ext>
                  </a:extLst>
                </p:cNvPr>
                <p:cNvCxnSpPr>
                  <a:cxnSpLocks/>
                  <a:stCxn id="29" idx="7"/>
                  <a:endCxn id="33" idx="3"/>
                </p:cNvCxnSpPr>
                <p:nvPr/>
              </p:nvCxnSpPr>
              <p:spPr>
                <a:xfrm flipV="1">
                  <a:off x="6667195" y="4760641"/>
                  <a:ext cx="913448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>
                  <a:extLst>
                    <a:ext uri="{FF2B5EF4-FFF2-40B4-BE49-F238E27FC236}">
                      <a16:creationId xmlns:a16="http://schemas.microsoft.com/office/drawing/2014/main" id="{84679E7C-D653-4CB1-9DCE-338703D3B208}"/>
                    </a:ext>
                  </a:extLst>
                </p:cNvPr>
                <p:cNvCxnSpPr>
                  <a:cxnSpLocks/>
                  <a:stCxn id="32" idx="7"/>
                  <a:endCxn id="35" idx="3"/>
                </p:cNvCxnSpPr>
                <p:nvPr/>
              </p:nvCxnSpPr>
              <p:spPr>
                <a:xfrm flipV="1">
                  <a:off x="7706002" y="2176063"/>
                  <a:ext cx="913446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Arrow Connector 122">
                  <a:extLst>
                    <a:ext uri="{FF2B5EF4-FFF2-40B4-BE49-F238E27FC236}">
                      <a16:creationId xmlns:a16="http://schemas.microsoft.com/office/drawing/2014/main" id="{13206606-5C8A-4D10-A5DE-48098B0F6F02}"/>
                    </a:ext>
                  </a:extLst>
                </p:cNvPr>
                <p:cNvCxnSpPr>
                  <a:cxnSpLocks/>
                  <a:stCxn id="30" idx="5"/>
                  <a:endCxn id="36" idx="1"/>
                </p:cNvCxnSpPr>
                <p:nvPr/>
              </p:nvCxnSpPr>
              <p:spPr>
                <a:xfrm>
                  <a:off x="7706002" y="2176063"/>
                  <a:ext cx="913446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0A99C184-5287-4DFF-A09F-703F6C862210}"/>
                    </a:ext>
                  </a:extLst>
                </p:cNvPr>
                <p:cNvSpPr txBox="1"/>
                <p:nvPr/>
              </p:nvSpPr>
              <p:spPr>
                <a:xfrm>
                  <a:off x="7581182" y="3269457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127" name="Straight Arrow Connector 126">
                  <a:extLst>
                    <a:ext uri="{FF2B5EF4-FFF2-40B4-BE49-F238E27FC236}">
                      <a16:creationId xmlns:a16="http://schemas.microsoft.com/office/drawing/2014/main" id="{A90F1607-8C54-4A41-BE73-4D376388CB1B}"/>
                    </a:ext>
                  </a:extLst>
                </p:cNvPr>
                <p:cNvCxnSpPr>
                  <a:cxnSpLocks/>
                  <a:stCxn id="30" idx="6"/>
                  <a:endCxn id="35" idx="2"/>
                </p:cNvCxnSpPr>
                <p:nvPr/>
              </p:nvCxnSpPr>
              <p:spPr>
                <a:xfrm>
                  <a:off x="7731964" y="2113384"/>
                  <a:ext cx="861522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Arrow Connector 131">
                  <a:extLst>
                    <a:ext uri="{FF2B5EF4-FFF2-40B4-BE49-F238E27FC236}">
                      <a16:creationId xmlns:a16="http://schemas.microsoft.com/office/drawing/2014/main" id="{434360D6-1D06-46AF-838F-247AB597F53A}"/>
                    </a:ext>
                  </a:extLst>
                </p:cNvPr>
                <p:cNvCxnSpPr>
                  <a:cxnSpLocks/>
                  <a:stCxn id="32" idx="5"/>
                  <a:endCxn id="38" idx="1"/>
                </p:cNvCxnSpPr>
                <p:nvPr/>
              </p:nvCxnSpPr>
              <p:spPr>
                <a:xfrm>
                  <a:off x="7706002" y="3899115"/>
                  <a:ext cx="913446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5D0BBFC1-E8FF-419A-94CC-A020E9CC64F9}"/>
                    </a:ext>
                  </a:extLst>
                </p:cNvPr>
                <p:cNvSpPr txBox="1"/>
                <p:nvPr/>
              </p:nvSpPr>
              <p:spPr>
                <a:xfrm>
                  <a:off x="7643321" y="3966681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53828AE-DE2C-40F9-BC8D-0FA08943A16E}"/>
              </a:ext>
            </a:extLst>
          </p:cNvPr>
          <p:cNvGrpSpPr/>
          <p:nvPr/>
        </p:nvGrpSpPr>
        <p:grpSpPr>
          <a:xfrm>
            <a:off x="138713" y="2023969"/>
            <a:ext cx="861156" cy="3624160"/>
            <a:chOff x="138713" y="2023969"/>
            <a:chExt cx="861156" cy="3624160"/>
          </a:xfrm>
        </p:grpSpPr>
        <p:sp>
          <p:nvSpPr>
            <p:cNvPr id="140" name="Left Brace 139">
              <a:extLst>
                <a:ext uri="{FF2B5EF4-FFF2-40B4-BE49-F238E27FC236}">
                  <a16:creationId xmlns:a16="http://schemas.microsoft.com/office/drawing/2014/main" id="{17019DCA-4A57-442E-860F-514BEE45440A}"/>
                </a:ext>
              </a:extLst>
            </p:cNvPr>
            <p:cNvSpPr/>
            <p:nvPr/>
          </p:nvSpPr>
          <p:spPr>
            <a:xfrm>
              <a:off x="768371" y="2023969"/>
              <a:ext cx="231498" cy="3624160"/>
            </a:xfrm>
            <a:prstGeom prst="leftBrace">
              <a:avLst>
                <a:gd name="adj1" fmla="val 8134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45B08AEE-E514-485D-853E-24DB247F88F9}"/>
                </a:ext>
              </a:extLst>
            </p:cNvPr>
            <p:cNvSpPr txBox="1"/>
            <p:nvPr/>
          </p:nvSpPr>
          <p:spPr>
            <a:xfrm>
              <a:off x="138713" y="3106518"/>
              <a:ext cx="553998" cy="145906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2400" dirty="0"/>
                <a:t>Width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36CBF79B-2B0D-47D6-AF28-91C202DA3D94}"/>
                  </a:ext>
                </a:extLst>
              </p:cNvPr>
              <p:cNvSpPr txBox="1"/>
              <p:nvPr/>
            </p:nvSpPr>
            <p:spPr>
              <a:xfrm>
                <a:off x="1849492" y="1209871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36CBF79B-2B0D-47D6-AF28-91C202DA3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92" y="1209871"/>
                <a:ext cx="662473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63B69DD-7821-45DC-A2D4-614A6C4E824C}"/>
                  </a:ext>
                </a:extLst>
              </p:cNvPr>
              <p:cNvSpPr txBox="1"/>
              <p:nvPr/>
            </p:nvSpPr>
            <p:spPr>
              <a:xfrm>
                <a:off x="2643672" y="120740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63B69DD-7821-45DC-A2D4-614A6C4E8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672" y="1207403"/>
                <a:ext cx="662473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4339088F-2CD0-4E01-868E-F8FDFE72D651}"/>
              </a:ext>
            </a:extLst>
          </p:cNvPr>
          <p:cNvCxnSpPr>
            <a:cxnSpLocks/>
          </p:cNvCxnSpPr>
          <p:nvPr/>
        </p:nvCxnSpPr>
        <p:spPr>
          <a:xfrm>
            <a:off x="2516549" y="2170227"/>
            <a:ext cx="913449" cy="736167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3E910067-B112-41A3-A670-9EDE55BCE913}"/>
              </a:ext>
            </a:extLst>
          </p:cNvPr>
          <p:cNvCxnSpPr>
            <a:cxnSpLocks/>
            <a:stCxn id="11" idx="5"/>
            <a:endCxn id="18" idx="1"/>
          </p:cNvCxnSpPr>
          <p:nvPr/>
        </p:nvCxnSpPr>
        <p:spPr>
          <a:xfrm>
            <a:off x="3550773" y="3037589"/>
            <a:ext cx="913449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5E858FA5-EBFF-4667-BE7D-21F9DA5FB8FE}"/>
                  </a:ext>
                </a:extLst>
              </p:cNvPr>
              <p:cNvSpPr txBox="1"/>
              <p:nvPr/>
            </p:nvSpPr>
            <p:spPr>
              <a:xfrm>
                <a:off x="3581396" y="1213697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5E858FA5-EBFF-4667-BE7D-21F9DA5FB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396" y="1213697"/>
                <a:ext cx="662473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01B55C96-670F-4E78-A656-5DC144CAE812}"/>
                  </a:ext>
                </a:extLst>
              </p:cNvPr>
              <p:cNvSpPr txBox="1"/>
              <p:nvPr/>
            </p:nvSpPr>
            <p:spPr>
              <a:xfrm>
                <a:off x="4682888" y="120740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01B55C96-670F-4E78-A656-5DC144CAE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888" y="1207403"/>
                <a:ext cx="662473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62B38011-B52A-4848-81B5-7E485A2A3F66}"/>
                  </a:ext>
                </a:extLst>
              </p:cNvPr>
              <p:cNvSpPr txBox="1"/>
              <p:nvPr/>
            </p:nvSpPr>
            <p:spPr>
              <a:xfrm>
                <a:off x="5764763" y="120740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62B38011-B52A-4848-81B5-7E485A2A3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763" y="1207403"/>
                <a:ext cx="66247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77E4809-D545-4BAA-9FAD-6BA8D6C9A1B8}"/>
                  </a:ext>
                </a:extLst>
              </p:cNvPr>
              <p:cNvSpPr txBox="1"/>
              <p:nvPr/>
            </p:nvSpPr>
            <p:spPr>
              <a:xfrm>
                <a:off x="6814933" y="120152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77E4809-D545-4BAA-9FAD-6BA8D6C9A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933" y="1201523"/>
                <a:ext cx="662473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0C636D66-D965-4C01-9C1E-B05B4F5ADE7C}"/>
                  </a:ext>
                </a:extLst>
              </p:cNvPr>
              <p:cNvSpPr txBox="1"/>
              <p:nvPr/>
            </p:nvSpPr>
            <p:spPr>
              <a:xfrm>
                <a:off x="7811272" y="1201522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0C636D66-D965-4C01-9C1E-B05B4F5AD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272" y="1201522"/>
                <a:ext cx="662473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2EFB90F4-8606-4CE0-AA9F-8EC8593CF841}"/>
              </a:ext>
            </a:extLst>
          </p:cNvPr>
          <p:cNvCxnSpPr>
            <a:cxnSpLocks/>
            <a:stCxn id="18" idx="7"/>
            <a:endCxn id="22" idx="3"/>
          </p:cNvCxnSpPr>
          <p:nvPr/>
        </p:nvCxnSpPr>
        <p:spPr>
          <a:xfrm flipV="1">
            <a:off x="4589581" y="3899115"/>
            <a:ext cx="913449" cy="736167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B2CD0550-51B5-44E2-8E32-D311BC18F0BE}"/>
              </a:ext>
            </a:extLst>
          </p:cNvPr>
          <p:cNvCxnSpPr>
            <a:cxnSpLocks/>
            <a:stCxn id="22" idx="7"/>
            <a:endCxn id="25" idx="3"/>
          </p:cNvCxnSpPr>
          <p:nvPr/>
        </p:nvCxnSpPr>
        <p:spPr>
          <a:xfrm flipV="1">
            <a:off x="5628389" y="2176063"/>
            <a:ext cx="913448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AEA142B9-E875-4040-A693-B311C256F21C}"/>
              </a:ext>
            </a:extLst>
          </p:cNvPr>
          <p:cNvCxnSpPr>
            <a:cxnSpLocks/>
            <a:stCxn id="25" idx="5"/>
            <a:endCxn id="32" idx="1"/>
          </p:cNvCxnSpPr>
          <p:nvPr/>
        </p:nvCxnSpPr>
        <p:spPr>
          <a:xfrm>
            <a:off x="6667196" y="2176063"/>
            <a:ext cx="913447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4BE02729-92F7-4E3A-81F7-C8CF88E5C659}"/>
              </a:ext>
            </a:extLst>
          </p:cNvPr>
          <p:cNvCxnSpPr>
            <a:cxnSpLocks/>
            <a:stCxn id="32" idx="7"/>
            <a:endCxn id="35" idx="3"/>
          </p:cNvCxnSpPr>
          <p:nvPr/>
        </p:nvCxnSpPr>
        <p:spPr>
          <a:xfrm flipV="1">
            <a:off x="7706002" y="2176063"/>
            <a:ext cx="913446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FAE78-2B00-40E6-BB91-36FA0B8A33E7}"/>
                  </a:ext>
                </a:extLst>
              </p:cNvPr>
              <p:cNvSpPr txBox="1"/>
              <p:nvPr/>
            </p:nvSpPr>
            <p:spPr>
              <a:xfrm>
                <a:off x="9386089" y="2840101"/>
                <a:ext cx="25136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Computes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0, 1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0, 1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FAE78-2B00-40E6-BB91-36FA0B8A3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089" y="2840101"/>
                <a:ext cx="2513637" cy="830997"/>
              </a:xfrm>
              <a:prstGeom prst="rect">
                <a:avLst/>
              </a:prstGeom>
              <a:blipFill>
                <a:blip r:embed="rId14"/>
                <a:stretch>
                  <a:fillRect l="-1942" t="-5882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itle 1">
            <a:extLst>
              <a:ext uri="{FF2B5EF4-FFF2-40B4-BE49-F238E27FC236}">
                <a16:creationId xmlns:a16="http://schemas.microsoft.com/office/drawing/2014/main" id="{49C55556-BFE3-45AC-93DB-12EEC9DE1147}"/>
              </a:ext>
            </a:extLst>
          </p:cNvPr>
          <p:cNvSpPr txBox="1">
            <a:spLocks/>
          </p:cNvSpPr>
          <p:nvPr/>
        </p:nvSpPr>
        <p:spPr>
          <a:xfrm>
            <a:off x="839280" y="303020"/>
            <a:ext cx="2586134" cy="9111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Read-once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hought Bubble: Cloud 8">
                <a:extLst>
                  <a:ext uri="{FF2B5EF4-FFF2-40B4-BE49-F238E27FC236}">
                    <a16:creationId xmlns:a16="http://schemas.microsoft.com/office/drawing/2014/main" id="{D61D7AEF-E301-4179-B93A-63097AC38F31}"/>
                  </a:ext>
                </a:extLst>
              </p:cNvPr>
              <p:cNvSpPr/>
              <p:nvPr/>
            </p:nvSpPr>
            <p:spPr>
              <a:xfrm>
                <a:off x="1935674" y="1531895"/>
                <a:ext cx="3540847" cy="2878562"/>
              </a:xfrm>
              <a:prstGeom prst="cloudCallout">
                <a:avLst>
                  <a:gd name="adj1" fmla="val -39559"/>
                  <a:gd name="adj2" fmla="val -64475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This is the big difference between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" name="Thought Bubble: Cloud 8">
                <a:extLst>
                  <a:ext uri="{FF2B5EF4-FFF2-40B4-BE49-F238E27FC236}">
                    <a16:creationId xmlns:a16="http://schemas.microsoft.com/office/drawing/2014/main" id="{D61D7AEF-E301-4179-B93A-63097AC38F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674" y="1531895"/>
                <a:ext cx="3540847" cy="2878562"/>
              </a:xfrm>
              <a:prstGeom prst="cloudCallout">
                <a:avLst>
                  <a:gd name="adj1" fmla="val -39559"/>
                  <a:gd name="adj2" fmla="val -64475"/>
                </a:avLst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85D1B2B-AFAB-47E8-96FB-C823CE9A602C}"/>
                  </a:ext>
                </a:extLst>
              </p:cNvPr>
              <p:cNvSpPr txBox="1"/>
              <p:nvPr/>
            </p:nvSpPr>
            <p:spPr>
              <a:xfrm>
                <a:off x="8849610" y="1884154"/>
                <a:ext cx="6624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acc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85D1B2B-AFAB-47E8-96FB-C823CE9A6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610" y="1884154"/>
                <a:ext cx="66247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CA1303B4-B8E2-407E-8FCB-50B4F2AF1B8B}"/>
              </a:ext>
            </a:extLst>
          </p:cNvPr>
          <p:cNvGrpSpPr/>
          <p:nvPr/>
        </p:nvGrpSpPr>
        <p:grpSpPr>
          <a:xfrm>
            <a:off x="2169132" y="5774956"/>
            <a:ext cx="548318" cy="761832"/>
            <a:chOff x="2169132" y="5774956"/>
            <a:chExt cx="548318" cy="761832"/>
          </a:xfrm>
        </p:grpSpPr>
        <p:sp>
          <p:nvSpPr>
            <p:cNvPr id="100" name="Left Brace 99">
              <a:extLst>
                <a:ext uri="{FF2B5EF4-FFF2-40B4-BE49-F238E27FC236}">
                  <a16:creationId xmlns:a16="http://schemas.microsoft.com/office/drawing/2014/main" id="{DEDDE07C-7817-42E3-BB23-F4682E4DF442}"/>
                </a:ext>
              </a:extLst>
            </p:cNvPr>
            <p:cNvSpPr/>
            <p:nvPr/>
          </p:nvSpPr>
          <p:spPr>
            <a:xfrm rot="16200000">
              <a:off x="2371255" y="5572833"/>
              <a:ext cx="144072" cy="548318"/>
            </a:xfrm>
            <a:prstGeom prst="leftBrace">
              <a:avLst>
                <a:gd name="adj1" fmla="val 8134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CA0F57E-8A74-4FB4-9F1F-B4CE1089C037}"/>
                    </a:ext>
                  </a:extLst>
                </p:cNvPr>
                <p:cNvSpPr txBox="1"/>
                <p:nvPr/>
              </p:nvSpPr>
              <p:spPr>
                <a:xfrm>
                  <a:off x="2206021" y="6075123"/>
                  <a:ext cx="4745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CA0F57E-8A74-4FB4-9F1F-B4CE1089C0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6021" y="6075123"/>
                  <a:ext cx="474540" cy="461665"/>
                </a:xfrm>
                <a:prstGeom prst="rect">
                  <a:avLst/>
                </a:prstGeom>
                <a:blipFill>
                  <a:blip r:embed="rId17"/>
                  <a:stretch>
                    <a:fillRect l="-3846"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550D929-1234-45A7-ADFD-B5FD0F4F9D89}"/>
              </a:ext>
            </a:extLst>
          </p:cNvPr>
          <p:cNvGrpSpPr/>
          <p:nvPr/>
        </p:nvGrpSpPr>
        <p:grpSpPr>
          <a:xfrm>
            <a:off x="3186345" y="5774956"/>
            <a:ext cx="548318" cy="761832"/>
            <a:chOff x="3186345" y="5774956"/>
            <a:chExt cx="548318" cy="761832"/>
          </a:xfrm>
        </p:grpSpPr>
        <p:sp>
          <p:nvSpPr>
            <p:cNvPr id="101" name="Left Brace 100">
              <a:extLst>
                <a:ext uri="{FF2B5EF4-FFF2-40B4-BE49-F238E27FC236}">
                  <a16:creationId xmlns:a16="http://schemas.microsoft.com/office/drawing/2014/main" id="{39097A19-5DF0-436B-B0EC-75B198BA6082}"/>
                </a:ext>
              </a:extLst>
            </p:cNvPr>
            <p:cNvSpPr/>
            <p:nvPr/>
          </p:nvSpPr>
          <p:spPr>
            <a:xfrm rot="16200000">
              <a:off x="3388468" y="5572833"/>
              <a:ext cx="144072" cy="548318"/>
            </a:xfrm>
            <a:prstGeom prst="leftBrace">
              <a:avLst>
                <a:gd name="adj1" fmla="val 8134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CC6DD241-050E-4947-A3F9-4DE7EAE4EBA1}"/>
                    </a:ext>
                  </a:extLst>
                </p:cNvPr>
                <p:cNvSpPr txBox="1"/>
                <p:nvPr/>
              </p:nvSpPr>
              <p:spPr>
                <a:xfrm>
                  <a:off x="3223234" y="6075123"/>
                  <a:ext cx="4745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CC6DD241-050E-4947-A3F9-4DE7EAE4EB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3234" y="6075123"/>
                  <a:ext cx="474540" cy="461665"/>
                </a:xfrm>
                <a:prstGeom prst="rect">
                  <a:avLst/>
                </a:prstGeom>
                <a:blipFill>
                  <a:blip r:embed="rId18"/>
                  <a:stretch>
                    <a:fillRect l="-2564"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131006A-7A79-405B-B9DD-26462796A1B9}"/>
              </a:ext>
            </a:extLst>
          </p:cNvPr>
          <p:cNvGrpSpPr/>
          <p:nvPr/>
        </p:nvGrpSpPr>
        <p:grpSpPr>
          <a:xfrm>
            <a:off x="4240447" y="5774956"/>
            <a:ext cx="548318" cy="761832"/>
            <a:chOff x="4240447" y="5774956"/>
            <a:chExt cx="548318" cy="761832"/>
          </a:xfrm>
        </p:grpSpPr>
        <p:sp>
          <p:nvSpPr>
            <p:cNvPr id="104" name="Left Brace 103">
              <a:extLst>
                <a:ext uri="{FF2B5EF4-FFF2-40B4-BE49-F238E27FC236}">
                  <a16:creationId xmlns:a16="http://schemas.microsoft.com/office/drawing/2014/main" id="{B9C7329D-1999-4F90-9944-A6C8C05B84AD}"/>
                </a:ext>
              </a:extLst>
            </p:cNvPr>
            <p:cNvSpPr/>
            <p:nvPr/>
          </p:nvSpPr>
          <p:spPr>
            <a:xfrm rot="16200000">
              <a:off x="4442570" y="5572833"/>
              <a:ext cx="144072" cy="548318"/>
            </a:xfrm>
            <a:prstGeom prst="leftBrace">
              <a:avLst>
                <a:gd name="adj1" fmla="val 8134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3A001A6B-A49A-4E0B-A1EA-086F83CE3CA1}"/>
                    </a:ext>
                  </a:extLst>
                </p:cNvPr>
                <p:cNvSpPr txBox="1"/>
                <p:nvPr/>
              </p:nvSpPr>
              <p:spPr>
                <a:xfrm>
                  <a:off x="4277336" y="6075123"/>
                  <a:ext cx="4745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3A001A6B-A49A-4E0B-A1EA-086F83CE3C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336" y="6075123"/>
                  <a:ext cx="474540" cy="461665"/>
                </a:xfrm>
                <a:prstGeom prst="rect">
                  <a:avLst/>
                </a:prstGeom>
                <a:blipFill>
                  <a:blip r:embed="rId19"/>
                  <a:stretch>
                    <a:fillRect l="-3846"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7" name="Left Brace 106">
            <a:extLst>
              <a:ext uri="{FF2B5EF4-FFF2-40B4-BE49-F238E27FC236}">
                <a16:creationId xmlns:a16="http://schemas.microsoft.com/office/drawing/2014/main" id="{02472401-78BC-4389-8FCE-BA8B2D0890CF}"/>
              </a:ext>
            </a:extLst>
          </p:cNvPr>
          <p:cNvSpPr/>
          <p:nvPr/>
        </p:nvSpPr>
        <p:spPr>
          <a:xfrm rot="16200000">
            <a:off x="8658764" y="5572833"/>
            <a:ext cx="144072" cy="548318"/>
          </a:xfrm>
          <a:prstGeom prst="leftBrace">
            <a:avLst>
              <a:gd name="adj1" fmla="val 8134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E53397E-C601-4703-B1BD-E2ACA99CB53D}"/>
                  </a:ext>
                </a:extLst>
              </p:cNvPr>
              <p:cNvSpPr txBox="1"/>
              <p:nvPr/>
            </p:nvSpPr>
            <p:spPr>
              <a:xfrm>
                <a:off x="8493530" y="6075123"/>
                <a:ext cx="4745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E53397E-C601-4703-B1BD-E2ACA99CB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530" y="6075123"/>
                <a:ext cx="474540" cy="461665"/>
              </a:xfrm>
              <a:prstGeom prst="rect">
                <a:avLst/>
              </a:prstGeom>
              <a:blipFill>
                <a:blip r:embed="rId20"/>
                <a:stretch>
                  <a:fillRect l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0ECCFE66-9B43-469D-800C-48EC977DDF82}"/>
                  </a:ext>
                </a:extLst>
              </p:cNvPr>
              <p:cNvSpPr txBox="1"/>
              <p:nvPr/>
            </p:nvSpPr>
            <p:spPr>
              <a:xfrm>
                <a:off x="6351677" y="6075123"/>
                <a:ext cx="4745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0ECCFE66-9B43-469D-800C-48EC977DD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677" y="6075123"/>
                <a:ext cx="474540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3841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42" grpId="0"/>
      <p:bldP spid="143" grpId="0"/>
      <p:bldP spid="149" grpId="0"/>
      <p:bldP spid="150" grpId="0"/>
      <p:bldP spid="152" grpId="0"/>
      <p:bldP spid="153" grpId="0"/>
      <p:bldP spid="154" grpId="0"/>
      <p:bldP spid="3" grpId="0"/>
      <p:bldP spid="95" grpId="0" animBg="1"/>
      <p:bldP spid="9" grpId="0" animBg="1"/>
      <p:bldP spid="96" grpId="0"/>
      <p:bldP spid="107" grpId="0" animBg="1"/>
      <p:bldP spid="110" grpId="0"/>
      <p:bldP spid="1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2CA4-22F1-423D-A3E6-24671EFA1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Pseudorandom generators (PRGs)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9AA85A-90A9-4A69-B89C-93677BCB9EFD}"/>
                  </a:ext>
                </a:extLst>
              </p:cNvPr>
              <p:cNvSpPr txBox="1"/>
              <p:nvPr/>
            </p:nvSpPr>
            <p:spPr>
              <a:xfrm>
                <a:off x="419101" y="1621324"/>
                <a:ext cx="100405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b="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9AA85A-90A9-4A69-B89C-93677BCB9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1" y="1621324"/>
                <a:ext cx="1004051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D9259A-EA9B-421D-9B1C-A8ADC2CDAEDE}"/>
                  </a:ext>
                </a:extLst>
              </p:cNvPr>
              <p:cNvSpPr txBox="1"/>
              <p:nvPr/>
            </p:nvSpPr>
            <p:spPr>
              <a:xfrm>
                <a:off x="419100" y="2678865"/>
                <a:ext cx="11610975" cy="3339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fools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 if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nonexplicit </a:t>
                </a:r>
                <a:r>
                  <a:rPr lang="en-US" sz="2800" dirty="0"/>
                  <a:t>PRG fooling poly-width ROBPs with seed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endParaRPr lang="en-US" sz="2800" dirty="0">
                  <a:solidFill>
                    <a:schemeClr val="accent1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Matching explicit construction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sz="2800" b="1" dirty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Stuck at [Nisan 1990]: Seed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m:rPr>
                                    <m:lit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800" b="1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D9259A-EA9B-421D-9B1C-A8ADC2CDA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2678865"/>
                <a:ext cx="11610975" cy="3339312"/>
              </a:xfrm>
              <a:prstGeom prst="rect">
                <a:avLst/>
              </a:prstGeom>
              <a:blipFill>
                <a:blip r:embed="rId4"/>
                <a:stretch>
                  <a:fillRect l="-945" b="-4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DABB81D-849C-447A-9A2B-5184468C0D23}"/>
              </a:ext>
            </a:extLst>
          </p:cNvPr>
          <p:cNvGrpSpPr/>
          <p:nvPr/>
        </p:nvGrpSpPr>
        <p:grpSpPr>
          <a:xfrm>
            <a:off x="5335561" y="1586868"/>
            <a:ext cx="4564354" cy="1617553"/>
            <a:chOff x="7154836" y="1609973"/>
            <a:chExt cx="4564354" cy="161755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C6E01CD-132C-48FF-8237-353E64BDA126}"/>
                </a:ext>
              </a:extLst>
            </p:cNvPr>
            <p:cNvGrpSpPr/>
            <p:nvPr/>
          </p:nvGrpSpPr>
          <p:grpSpPr>
            <a:xfrm>
              <a:off x="7154839" y="1609973"/>
              <a:ext cx="4564351" cy="472217"/>
              <a:chOff x="7198633" y="2403854"/>
              <a:chExt cx="4564351" cy="472217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8702409-D757-4BF9-AB31-975C91528A62}"/>
                  </a:ext>
                </a:extLst>
              </p:cNvPr>
              <p:cNvSpPr/>
              <p:nvPr/>
            </p:nvSpPr>
            <p:spPr>
              <a:xfrm>
                <a:off x="7198633" y="2405120"/>
                <a:ext cx="4564351" cy="4614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BED83283-35EA-446F-BF63-C93F1A1EAF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98634" y="2410690"/>
                <a:ext cx="461687" cy="461687"/>
              </a:xfrm>
              <a:prstGeom prst="rect">
                <a:avLst/>
              </a:prstGeom>
            </p:spPr>
          </p:pic>
          <p:pic>
            <p:nvPicPr>
              <p:cNvPr id="14" name="Picture 13" descr="A coin next to a sign&#10;&#10;Description automatically generated">
                <a:extLst>
                  <a:ext uri="{FF2B5EF4-FFF2-40B4-BE49-F238E27FC236}">
                    <a16:creationId xmlns:a16="http://schemas.microsoft.com/office/drawing/2014/main" id="{1938251F-2CD3-4288-B797-72EAC6CA25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55833" y="2407670"/>
                <a:ext cx="449551" cy="449551"/>
              </a:xfrm>
              <a:prstGeom prst="rect">
                <a:avLst/>
              </a:prstGeom>
            </p:spPr>
          </p:pic>
          <p:pic>
            <p:nvPicPr>
              <p:cNvPr id="15" name="Picture 14" descr="A coin next to a sign&#10;&#10;Description automatically generated">
                <a:extLst>
                  <a:ext uri="{FF2B5EF4-FFF2-40B4-BE49-F238E27FC236}">
                    <a16:creationId xmlns:a16="http://schemas.microsoft.com/office/drawing/2014/main" id="{5BE5A099-8477-48B6-B936-AC3F54A44E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1781" y="2422305"/>
                <a:ext cx="449551" cy="449551"/>
              </a:xfrm>
              <a:prstGeom prst="rect">
                <a:avLst/>
              </a:prstGeom>
            </p:spPr>
          </p:pic>
          <p:pic>
            <p:nvPicPr>
              <p:cNvPr id="16" name="Picture 15" descr="A coin next to a sign&#10;&#10;Description automatically generated">
                <a:extLst>
                  <a:ext uri="{FF2B5EF4-FFF2-40B4-BE49-F238E27FC236}">
                    <a16:creationId xmlns:a16="http://schemas.microsoft.com/office/drawing/2014/main" id="{9F0B86AD-F4D6-4027-B13B-78FB5F4584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88165" y="2411319"/>
                <a:ext cx="449551" cy="449551"/>
              </a:xfrm>
              <a:prstGeom prst="rect">
                <a:avLst/>
              </a:prstGeom>
            </p:spPr>
          </p:pic>
          <p:pic>
            <p:nvPicPr>
              <p:cNvPr id="17" name="Picture 16" descr="A coin next to a sign&#10;&#10;Description automatically generated">
                <a:extLst>
                  <a:ext uri="{FF2B5EF4-FFF2-40B4-BE49-F238E27FC236}">
                    <a16:creationId xmlns:a16="http://schemas.microsoft.com/office/drawing/2014/main" id="{089084F0-F75F-409C-8129-5531C7301E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71333" y="2417058"/>
                <a:ext cx="449551" cy="449551"/>
              </a:xfrm>
              <a:prstGeom prst="rect">
                <a:avLst/>
              </a:prstGeom>
            </p:spPr>
          </p:pic>
          <p:pic>
            <p:nvPicPr>
              <p:cNvPr id="18" name="Picture 17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A138ECB5-B25E-46B1-BF2D-A29878DF2A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0163" y="2403854"/>
                <a:ext cx="461687" cy="461687"/>
              </a:xfrm>
              <a:prstGeom prst="rect">
                <a:avLst/>
              </a:prstGeom>
            </p:spPr>
          </p:pic>
          <p:pic>
            <p:nvPicPr>
              <p:cNvPr id="19" name="Picture 18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3A2FF6A6-DE8A-4586-8389-1EFA00E2B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9163" y="2414384"/>
                <a:ext cx="461687" cy="461687"/>
              </a:xfrm>
              <a:prstGeom prst="rect">
                <a:avLst/>
              </a:prstGeom>
            </p:spPr>
          </p:pic>
          <p:pic>
            <p:nvPicPr>
              <p:cNvPr id="20" name="Picture 19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9F8892F4-D687-415B-96CB-C81190E8BD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23110" y="2411811"/>
                <a:ext cx="461687" cy="461687"/>
              </a:xfrm>
              <a:prstGeom prst="rect">
                <a:avLst/>
              </a:prstGeom>
            </p:spPr>
          </p:pic>
          <p:pic>
            <p:nvPicPr>
              <p:cNvPr id="21" name="Picture 20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28E906A1-8B5A-41D7-9058-CF9C14B30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34164" y="2405708"/>
                <a:ext cx="461687" cy="461687"/>
              </a:xfrm>
              <a:prstGeom prst="rect">
                <a:avLst/>
              </a:prstGeom>
            </p:spPr>
          </p:pic>
          <p:pic>
            <p:nvPicPr>
              <p:cNvPr id="22" name="Picture 21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6177EB38-0F30-4E8F-B745-96F340737A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01297" y="2413852"/>
                <a:ext cx="461687" cy="461687"/>
              </a:xfrm>
              <a:prstGeom prst="rect">
                <a:avLst/>
              </a:prstGeom>
            </p:spPr>
          </p:pic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3FC2ACA-78FD-4958-AD0A-50DF08CE617C}"/>
                </a:ext>
              </a:extLst>
            </p:cNvPr>
            <p:cNvGrpSpPr/>
            <p:nvPr/>
          </p:nvGrpSpPr>
          <p:grpSpPr>
            <a:xfrm>
              <a:off x="8286416" y="2756450"/>
              <a:ext cx="2301187" cy="471076"/>
              <a:chOff x="3102372" y="2413114"/>
              <a:chExt cx="2301187" cy="471076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EF363F1-15CF-43E4-BDD2-029B8A873B0A}"/>
                  </a:ext>
                </a:extLst>
              </p:cNvPr>
              <p:cNvSpPr/>
              <p:nvPr/>
            </p:nvSpPr>
            <p:spPr>
              <a:xfrm>
                <a:off x="3102372" y="2413114"/>
                <a:ext cx="2301187" cy="4647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Picture 29" descr="A black and white photo of a coin&#10;&#10;Description automatically generated">
                <a:extLst>
                  <a:ext uri="{FF2B5EF4-FFF2-40B4-BE49-F238E27FC236}">
                    <a16:creationId xmlns:a16="http://schemas.microsoft.com/office/drawing/2014/main" id="{16031019-856A-4F27-8755-900522A90B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3332" y="2421434"/>
                <a:ext cx="449551" cy="449551"/>
              </a:xfrm>
              <a:prstGeom prst="rect">
                <a:avLst/>
              </a:prstGeom>
            </p:spPr>
          </p:pic>
          <p:pic>
            <p:nvPicPr>
              <p:cNvPr id="31" name="Picture 30" descr="A close up of a coin&#10;&#10;Description automatically generated">
                <a:extLst>
                  <a:ext uri="{FF2B5EF4-FFF2-40B4-BE49-F238E27FC236}">
                    <a16:creationId xmlns:a16="http://schemas.microsoft.com/office/drawing/2014/main" id="{38ACC062-52E0-447A-92A3-B49D74DAA4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7928" y="2421680"/>
                <a:ext cx="461688" cy="461688"/>
              </a:xfrm>
              <a:prstGeom prst="rect">
                <a:avLst/>
              </a:prstGeom>
            </p:spPr>
          </p:pic>
          <p:pic>
            <p:nvPicPr>
              <p:cNvPr id="32" name="Picture 31" descr="A black and white photo of a coin&#10;&#10;Description automatically generated">
                <a:extLst>
                  <a:ext uri="{FF2B5EF4-FFF2-40B4-BE49-F238E27FC236}">
                    <a16:creationId xmlns:a16="http://schemas.microsoft.com/office/drawing/2014/main" id="{C992DB23-E2AD-4E2B-84E8-D98994963A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5991" y="2419296"/>
                <a:ext cx="449551" cy="449551"/>
              </a:xfrm>
              <a:prstGeom prst="rect">
                <a:avLst/>
              </a:prstGeom>
            </p:spPr>
          </p:pic>
          <p:pic>
            <p:nvPicPr>
              <p:cNvPr id="33" name="Picture 32" descr="A black and white photo of a coin&#10;&#10;Description automatically generated">
                <a:extLst>
                  <a:ext uri="{FF2B5EF4-FFF2-40B4-BE49-F238E27FC236}">
                    <a16:creationId xmlns:a16="http://schemas.microsoft.com/office/drawing/2014/main" id="{308EF6CF-6814-45CA-9849-3376400A32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9834" y="2428270"/>
                <a:ext cx="449551" cy="449551"/>
              </a:xfrm>
              <a:prstGeom prst="rect">
                <a:avLst/>
              </a:prstGeom>
            </p:spPr>
          </p:pic>
          <p:pic>
            <p:nvPicPr>
              <p:cNvPr id="34" name="Picture 33" descr="A close up of a coin&#10;&#10;Description automatically generated">
                <a:extLst>
                  <a:ext uri="{FF2B5EF4-FFF2-40B4-BE49-F238E27FC236}">
                    <a16:creationId xmlns:a16="http://schemas.microsoft.com/office/drawing/2014/main" id="{F7A4D4DB-38ED-475B-AF35-8FF1DBB4A0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6027" y="2422502"/>
                <a:ext cx="461688" cy="461688"/>
              </a:xfrm>
              <a:prstGeom prst="rect">
                <a:avLst/>
              </a:prstGeom>
            </p:spPr>
          </p:pic>
        </p:grpSp>
        <p:sp>
          <p:nvSpPr>
            <p:cNvPr id="5" name="Trapezoid 4">
              <a:extLst>
                <a:ext uri="{FF2B5EF4-FFF2-40B4-BE49-F238E27FC236}">
                  <a16:creationId xmlns:a16="http://schemas.microsoft.com/office/drawing/2014/main" id="{BA9888A3-45CB-4FC6-B0E8-60CEC8726B77}"/>
                </a:ext>
              </a:extLst>
            </p:cNvPr>
            <p:cNvSpPr/>
            <p:nvPr/>
          </p:nvSpPr>
          <p:spPr>
            <a:xfrm rot="10800000">
              <a:off x="7154836" y="2084861"/>
              <a:ext cx="4564349" cy="665223"/>
            </a:xfrm>
            <a:prstGeom prst="trapezoid">
              <a:avLst>
                <a:gd name="adj" fmla="val 169544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71C1779-8FD0-4477-9D9F-5ACF0074E50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96225" y="2115311"/>
              <a:ext cx="597826" cy="606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28072AE-CE45-429E-8C21-2BF7DB1C85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67750" y="2115311"/>
              <a:ext cx="310237" cy="5980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7D435BCC-7969-4128-8EC9-25B155E78E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30345" y="2114105"/>
              <a:ext cx="8055" cy="59927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E95033C1-7E6C-46E4-BC24-9AC021FC37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06686" y="2114105"/>
              <a:ext cx="285064" cy="5878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79D0E4B5-DC23-4276-A2C6-9C43D17397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39675" y="2170095"/>
              <a:ext cx="575975" cy="54328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4" descr="Slightly Smiling Face on Facebook 4.0">
            <a:extLst>
              <a:ext uri="{FF2B5EF4-FFF2-40B4-BE49-F238E27FC236}">
                <a16:creationId xmlns:a16="http://schemas.microsoft.com/office/drawing/2014/main" id="{957983AB-C251-4DD7-A72C-7880EC2FD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750" y="4871352"/>
            <a:ext cx="464707" cy="46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rying Face on Facebook 4.0">
            <a:extLst>
              <a:ext uri="{FF2B5EF4-FFF2-40B4-BE49-F238E27FC236}">
                <a16:creationId xmlns:a16="http://schemas.microsoft.com/office/drawing/2014/main" id="{12113E52-3322-410A-8886-EB79DD1E8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328" y="5478200"/>
            <a:ext cx="464707" cy="46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750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DBE84-60B2-45C8-B1EE-2EC1A0C3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thesis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5E0E7-9604-40CB-B8CE-30CA4346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dirty="0"/>
              <a:t>Near-optimal PRGs for </a:t>
            </a:r>
            <a:r>
              <a:rPr lang="en-US" dirty="0">
                <a:solidFill>
                  <a:schemeClr val="accent1"/>
                </a:solidFill>
              </a:rPr>
              <a:t>increasingly powerful models</a:t>
            </a:r>
            <a:r>
              <a:rPr lang="en-US" dirty="0"/>
              <a:t> of computation</a:t>
            </a:r>
          </a:p>
        </p:txBody>
      </p:sp>
    </p:spTree>
    <p:extLst>
      <p:ext uri="{BB962C8B-B14F-4D97-AF65-F5344CB8AC3E}">
        <p14:creationId xmlns:p14="http://schemas.microsoft.com/office/powerpoint/2010/main" val="1598320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Freeform: Shape 396">
            <a:extLst>
              <a:ext uri="{FF2B5EF4-FFF2-40B4-BE49-F238E27FC236}">
                <a16:creationId xmlns:a16="http://schemas.microsoft.com/office/drawing/2014/main" id="{2EECA909-6A94-4BE9-834D-3931306BFF03}"/>
              </a:ext>
            </a:extLst>
          </p:cNvPr>
          <p:cNvSpPr/>
          <p:nvPr/>
        </p:nvSpPr>
        <p:spPr>
          <a:xfrm>
            <a:off x="-517358" y="2370124"/>
            <a:ext cx="13595685" cy="5233834"/>
          </a:xfrm>
          <a:custGeom>
            <a:avLst/>
            <a:gdLst>
              <a:gd name="connsiteX0" fmla="*/ 192505 w 13523495"/>
              <a:gd name="connsiteY0" fmla="*/ 1479884 h 5233737"/>
              <a:gd name="connsiteX1" fmla="*/ 2731169 w 13523495"/>
              <a:gd name="connsiteY1" fmla="*/ 12032 h 5233737"/>
              <a:gd name="connsiteX2" fmla="*/ 5751095 w 13523495"/>
              <a:gd name="connsiteY2" fmla="*/ 324853 h 5233737"/>
              <a:gd name="connsiteX3" fmla="*/ 8253663 w 13523495"/>
              <a:gd name="connsiteY3" fmla="*/ 0 h 5233737"/>
              <a:gd name="connsiteX4" fmla="*/ 10527632 w 13523495"/>
              <a:gd name="connsiteY4" fmla="*/ 433137 h 5233737"/>
              <a:gd name="connsiteX5" fmla="*/ 12067674 w 13523495"/>
              <a:gd name="connsiteY5" fmla="*/ 300790 h 5233737"/>
              <a:gd name="connsiteX6" fmla="*/ 13523495 w 13523495"/>
              <a:gd name="connsiteY6" fmla="*/ 1263316 h 5233737"/>
              <a:gd name="connsiteX7" fmla="*/ 13126453 w 13523495"/>
              <a:gd name="connsiteY7" fmla="*/ 5233737 h 5233737"/>
              <a:gd name="connsiteX8" fmla="*/ 0 w 13523495"/>
              <a:gd name="connsiteY8" fmla="*/ 5053263 h 5233737"/>
              <a:gd name="connsiteX9" fmla="*/ 192505 w 13523495"/>
              <a:gd name="connsiteY9" fmla="*/ 1479884 h 5233737"/>
              <a:gd name="connsiteX0" fmla="*/ 192505 w 13523495"/>
              <a:gd name="connsiteY0" fmla="*/ 1479884 h 5233737"/>
              <a:gd name="connsiteX1" fmla="*/ 2731169 w 13523495"/>
              <a:gd name="connsiteY1" fmla="*/ 12032 h 5233737"/>
              <a:gd name="connsiteX2" fmla="*/ 5751095 w 13523495"/>
              <a:gd name="connsiteY2" fmla="*/ 324853 h 5233737"/>
              <a:gd name="connsiteX3" fmla="*/ 8253663 w 13523495"/>
              <a:gd name="connsiteY3" fmla="*/ 0 h 5233737"/>
              <a:gd name="connsiteX4" fmla="*/ 10527632 w 13523495"/>
              <a:gd name="connsiteY4" fmla="*/ 433137 h 5233737"/>
              <a:gd name="connsiteX5" fmla="*/ 12067674 w 13523495"/>
              <a:gd name="connsiteY5" fmla="*/ 300790 h 5233737"/>
              <a:gd name="connsiteX6" fmla="*/ 13523495 w 13523495"/>
              <a:gd name="connsiteY6" fmla="*/ 1263316 h 5233737"/>
              <a:gd name="connsiteX7" fmla="*/ 13126453 w 13523495"/>
              <a:gd name="connsiteY7" fmla="*/ 5233737 h 5233737"/>
              <a:gd name="connsiteX8" fmla="*/ 0 w 13523495"/>
              <a:gd name="connsiteY8" fmla="*/ 5053263 h 5233737"/>
              <a:gd name="connsiteX9" fmla="*/ 192505 w 13523495"/>
              <a:gd name="connsiteY9" fmla="*/ 1479884 h 5233737"/>
              <a:gd name="connsiteX0" fmla="*/ 192505 w 13523495"/>
              <a:gd name="connsiteY0" fmla="*/ 1479884 h 5233737"/>
              <a:gd name="connsiteX1" fmla="*/ 2731169 w 13523495"/>
              <a:gd name="connsiteY1" fmla="*/ 12032 h 5233737"/>
              <a:gd name="connsiteX2" fmla="*/ 5751095 w 13523495"/>
              <a:gd name="connsiteY2" fmla="*/ 324853 h 5233737"/>
              <a:gd name="connsiteX3" fmla="*/ 8253663 w 13523495"/>
              <a:gd name="connsiteY3" fmla="*/ 0 h 5233737"/>
              <a:gd name="connsiteX4" fmla="*/ 10527632 w 13523495"/>
              <a:gd name="connsiteY4" fmla="*/ 433137 h 5233737"/>
              <a:gd name="connsiteX5" fmla="*/ 12067674 w 13523495"/>
              <a:gd name="connsiteY5" fmla="*/ 300790 h 5233737"/>
              <a:gd name="connsiteX6" fmla="*/ 13523495 w 13523495"/>
              <a:gd name="connsiteY6" fmla="*/ 1263316 h 5233737"/>
              <a:gd name="connsiteX7" fmla="*/ 13126453 w 13523495"/>
              <a:gd name="connsiteY7" fmla="*/ 5233737 h 5233737"/>
              <a:gd name="connsiteX8" fmla="*/ 0 w 13523495"/>
              <a:gd name="connsiteY8" fmla="*/ 5053263 h 5233737"/>
              <a:gd name="connsiteX9" fmla="*/ 192505 w 13523495"/>
              <a:gd name="connsiteY9" fmla="*/ 1479884 h 5233737"/>
              <a:gd name="connsiteX0" fmla="*/ 192505 w 13523495"/>
              <a:gd name="connsiteY0" fmla="*/ 1511460 h 5265313"/>
              <a:gd name="connsiteX1" fmla="*/ 2731169 w 13523495"/>
              <a:gd name="connsiteY1" fmla="*/ 43608 h 5265313"/>
              <a:gd name="connsiteX2" fmla="*/ 5751095 w 13523495"/>
              <a:gd name="connsiteY2" fmla="*/ 356429 h 5265313"/>
              <a:gd name="connsiteX3" fmla="*/ 8253663 w 13523495"/>
              <a:gd name="connsiteY3" fmla="*/ 31576 h 5265313"/>
              <a:gd name="connsiteX4" fmla="*/ 10527632 w 13523495"/>
              <a:gd name="connsiteY4" fmla="*/ 464713 h 5265313"/>
              <a:gd name="connsiteX5" fmla="*/ 12067674 w 13523495"/>
              <a:gd name="connsiteY5" fmla="*/ 332366 h 5265313"/>
              <a:gd name="connsiteX6" fmla="*/ 13523495 w 13523495"/>
              <a:gd name="connsiteY6" fmla="*/ 1294892 h 5265313"/>
              <a:gd name="connsiteX7" fmla="*/ 13126453 w 13523495"/>
              <a:gd name="connsiteY7" fmla="*/ 5265313 h 5265313"/>
              <a:gd name="connsiteX8" fmla="*/ 0 w 13523495"/>
              <a:gd name="connsiteY8" fmla="*/ 5084839 h 5265313"/>
              <a:gd name="connsiteX9" fmla="*/ 192505 w 13523495"/>
              <a:gd name="connsiteY9" fmla="*/ 1511460 h 5265313"/>
              <a:gd name="connsiteX0" fmla="*/ 192505 w 13523495"/>
              <a:gd name="connsiteY0" fmla="*/ 1505511 h 5259364"/>
              <a:gd name="connsiteX1" fmla="*/ 2731169 w 13523495"/>
              <a:gd name="connsiteY1" fmla="*/ 37659 h 5259364"/>
              <a:gd name="connsiteX2" fmla="*/ 5751095 w 13523495"/>
              <a:gd name="connsiteY2" fmla="*/ 350480 h 5259364"/>
              <a:gd name="connsiteX3" fmla="*/ 8253663 w 13523495"/>
              <a:gd name="connsiteY3" fmla="*/ 25627 h 5259364"/>
              <a:gd name="connsiteX4" fmla="*/ 10527632 w 13523495"/>
              <a:gd name="connsiteY4" fmla="*/ 458764 h 5259364"/>
              <a:gd name="connsiteX5" fmla="*/ 12067674 w 13523495"/>
              <a:gd name="connsiteY5" fmla="*/ 326417 h 5259364"/>
              <a:gd name="connsiteX6" fmla="*/ 13523495 w 13523495"/>
              <a:gd name="connsiteY6" fmla="*/ 1288943 h 5259364"/>
              <a:gd name="connsiteX7" fmla="*/ 13126453 w 13523495"/>
              <a:gd name="connsiteY7" fmla="*/ 5259364 h 5259364"/>
              <a:gd name="connsiteX8" fmla="*/ 0 w 13523495"/>
              <a:gd name="connsiteY8" fmla="*/ 5078890 h 5259364"/>
              <a:gd name="connsiteX9" fmla="*/ 192505 w 13523495"/>
              <a:gd name="connsiteY9" fmla="*/ 1505511 h 5259364"/>
              <a:gd name="connsiteX0" fmla="*/ 192505 w 13523495"/>
              <a:gd name="connsiteY0" fmla="*/ 1505511 h 5259364"/>
              <a:gd name="connsiteX1" fmla="*/ 2731169 w 13523495"/>
              <a:gd name="connsiteY1" fmla="*/ 37659 h 5259364"/>
              <a:gd name="connsiteX2" fmla="*/ 5751095 w 13523495"/>
              <a:gd name="connsiteY2" fmla="*/ 350480 h 5259364"/>
              <a:gd name="connsiteX3" fmla="*/ 8253663 w 13523495"/>
              <a:gd name="connsiteY3" fmla="*/ 25627 h 5259364"/>
              <a:gd name="connsiteX4" fmla="*/ 10527632 w 13523495"/>
              <a:gd name="connsiteY4" fmla="*/ 458764 h 5259364"/>
              <a:gd name="connsiteX5" fmla="*/ 12067674 w 13523495"/>
              <a:gd name="connsiteY5" fmla="*/ 326417 h 5259364"/>
              <a:gd name="connsiteX6" fmla="*/ 13523495 w 13523495"/>
              <a:gd name="connsiteY6" fmla="*/ 1288943 h 5259364"/>
              <a:gd name="connsiteX7" fmla="*/ 13126453 w 13523495"/>
              <a:gd name="connsiteY7" fmla="*/ 5259364 h 5259364"/>
              <a:gd name="connsiteX8" fmla="*/ 0 w 13523495"/>
              <a:gd name="connsiteY8" fmla="*/ 5078890 h 5259364"/>
              <a:gd name="connsiteX9" fmla="*/ 192505 w 13523495"/>
              <a:gd name="connsiteY9" fmla="*/ 1505511 h 5259364"/>
              <a:gd name="connsiteX0" fmla="*/ 192505 w 13523495"/>
              <a:gd name="connsiteY0" fmla="*/ 1505511 h 5259364"/>
              <a:gd name="connsiteX1" fmla="*/ 2731169 w 13523495"/>
              <a:gd name="connsiteY1" fmla="*/ 37659 h 5259364"/>
              <a:gd name="connsiteX2" fmla="*/ 5751095 w 13523495"/>
              <a:gd name="connsiteY2" fmla="*/ 350480 h 5259364"/>
              <a:gd name="connsiteX3" fmla="*/ 8253663 w 13523495"/>
              <a:gd name="connsiteY3" fmla="*/ 25627 h 5259364"/>
              <a:gd name="connsiteX4" fmla="*/ 10527632 w 13523495"/>
              <a:gd name="connsiteY4" fmla="*/ 458764 h 5259364"/>
              <a:gd name="connsiteX5" fmla="*/ 12067674 w 13523495"/>
              <a:gd name="connsiteY5" fmla="*/ 326417 h 5259364"/>
              <a:gd name="connsiteX6" fmla="*/ 13523495 w 13523495"/>
              <a:gd name="connsiteY6" fmla="*/ 1288943 h 5259364"/>
              <a:gd name="connsiteX7" fmla="*/ 13126453 w 13523495"/>
              <a:gd name="connsiteY7" fmla="*/ 5259364 h 5259364"/>
              <a:gd name="connsiteX8" fmla="*/ 0 w 13523495"/>
              <a:gd name="connsiteY8" fmla="*/ 5078890 h 5259364"/>
              <a:gd name="connsiteX9" fmla="*/ 192505 w 13523495"/>
              <a:gd name="connsiteY9" fmla="*/ 1505511 h 5259364"/>
              <a:gd name="connsiteX0" fmla="*/ 192505 w 13523495"/>
              <a:gd name="connsiteY0" fmla="*/ 1505511 h 5259364"/>
              <a:gd name="connsiteX1" fmla="*/ 2731169 w 13523495"/>
              <a:gd name="connsiteY1" fmla="*/ 37659 h 5259364"/>
              <a:gd name="connsiteX2" fmla="*/ 5751095 w 13523495"/>
              <a:gd name="connsiteY2" fmla="*/ 350480 h 5259364"/>
              <a:gd name="connsiteX3" fmla="*/ 8253663 w 13523495"/>
              <a:gd name="connsiteY3" fmla="*/ 25627 h 5259364"/>
              <a:gd name="connsiteX4" fmla="*/ 10527632 w 13523495"/>
              <a:gd name="connsiteY4" fmla="*/ 458764 h 5259364"/>
              <a:gd name="connsiteX5" fmla="*/ 12067674 w 13523495"/>
              <a:gd name="connsiteY5" fmla="*/ 326417 h 5259364"/>
              <a:gd name="connsiteX6" fmla="*/ 13523495 w 13523495"/>
              <a:gd name="connsiteY6" fmla="*/ 1288943 h 5259364"/>
              <a:gd name="connsiteX7" fmla="*/ 13126453 w 13523495"/>
              <a:gd name="connsiteY7" fmla="*/ 5259364 h 5259364"/>
              <a:gd name="connsiteX8" fmla="*/ 0 w 13523495"/>
              <a:gd name="connsiteY8" fmla="*/ 5078890 h 5259364"/>
              <a:gd name="connsiteX9" fmla="*/ 192505 w 13523495"/>
              <a:gd name="connsiteY9" fmla="*/ 1505511 h 5259364"/>
              <a:gd name="connsiteX0" fmla="*/ 192505 w 13595685"/>
              <a:gd name="connsiteY0" fmla="*/ 1505511 h 5259364"/>
              <a:gd name="connsiteX1" fmla="*/ 2731169 w 13595685"/>
              <a:gd name="connsiteY1" fmla="*/ 37659 h 5259364"/>
              <a:gd name="connsiteX2" fmla="*/ 5751095 w 13595685"/>
              <a:gd name="connsiteY2" fmla="*/ 350480 h 5259364"/>
              <a:gd name="connsiteX3" fmla="*/ 8253663 w 13595685"/>
              <a:gd name="connsiteY3" fmla="*/ 25627 h 5259364"/>
              <a:gd name="connsiteX4" fmla="*/ 10527632 w 13595685"/>
              <a:gd name="connsiteY4" fmla="*/ 458764 h 5259364"/>
              <a:gd name="connsiteX5" fmla="*/ 12067674 w 13595685"/>
              <a:gd name="connsiteY5" fmla="*/ 326417 h 5259364"/>
              <a:gd name="connsiteX6" fmla="*/ 13595685 w 13595685"/>
              <a:gd name="connsiteY6" fmla="*/ 1950680 h 5259364"/>
              <a:gd name="connsiteX7" fmla="*/ 13126453 w 13595685"/>
              <a:gd name="connsiteY7" fmla="*/ 5259364 h 5259364"/>
              <a:gd name="connsiteX8" fmla="*/ 0 w 13595685"/>
              <a:gd name="connsiteY8" fmla="*/ 5078890 h 5259364"/>
              <a:gd name="connsiteX9" fmla="*/ 192505 w 13595685"/>
              <a:gd name="connsiteY9" fmla="*/ 1505511 h 5259364"/>
              <a:gd name="connsiteX0" fmla="*/ 216569 w 13595685"/>
              <a:gd name="connsiteY0" fmla="*/ 1873216 h 5278153"/>
              <a:gd name="connsiteX1" fmla="*/ 2731169 w 13595685"/>
              <a:gd name="connsiteY1" fmla="*/ 56448 h 5278153"/>
              <a:gd name="connsiteX2" fmla="*/ 5751095 w 13595685"/>
              <a:gd name="connsiteY2" fmla="*/ 369269 h 5278153"/>
              <a:gd name="connsiteX3" fmla="*/ 8253663 w 13595685"/>
              <a:gd name="connsiteY3" fmla="*/ 44416 h 5278153"/>
              <a:gd name="connsiteX4" fmla="*/ 10527632 w 13595685"/>
              <a:gd name="connsiteY4" fmla="*/ 477553 h 5278153"/>
              <a:gd name="connsiteX5" fmla="*/ 12067674 w 13595685"/>
              <a:gd name="connsiteY5" fmla="*/ 345206 h 5278153"/>
              <a:gd name="connsiteX6" fmla="*/ 13595685 w 13595685"/>
              <a:gd name="connsiteY6" fmla="*/ 1969469 h 5278153"/>
              <a:gd name="connsiteX7" fmla="*/ 13126453 w 13595685"/>
              <a:gd name="connsiteY7" fmla="*/ 5278153 h 5278153"/>
              <a:gd name="connsiteX8" fmla="*/ 0 w 13595685"/>
              <a:gd name="connsiteY8" fmla="*/ 5097679 h 5278153"/>
              <a:gd name="connsiteX9" fmla="*/ 216569 w 13595685"/>
              <a:gd name="connsiteY9" fmla="*/ 1873216 h 5278153"/>
              <a:gd name="connsiteX0" fmla="*/ 216569 w 13595685"/>
              <a:gd name="connsiteY0" fmla="*/ 1873216 h 5278153"/>
              <a:gd name="connsiteX1" fmla="*/ 2731169 w 13595685"/>
              <a:gd name="connsiteY1" fmla="*/ 56448 h 5278153"/>
              <a:gd name="connsiteX2" fmla="*/ 5751095 w 13595685"/>
              <a:gd name="connsiteY2" fmla="*/ 369269 h 5278153"/>
              <a:gd name="connsiteX3" fmla="*/ 8253663 w 13595685"/>
              <a:gd name="connsiteY3" fmla="*/ 44416 h 5278153"/>
              <a:gd name="connsiteX4" fmla="*/ 10527632 w 13595685"/>
              <a:gd name="connsiteY4" fmla="*/ 477553 h 5278153"/>
              <a:gd name="connsiteX5" fmla="*/ 12067674 w 13595685"/>
              <a:gd name="connsiteY5" fmla="*/ 345206 h 5278153"/>
              <a:gd name="connsiteX6" fmla="*/ 13595685 w 13595685"/>
              <a:gd name="connsiteY6" fmla="*/ 1969469 h 5278153"/>
              <a:gd name="connsiteX7" fmla="*/ 13126453 w 13595685"/>
              <a:gd name="connsiteY7" fmla="*/ 5278153 h 5278153"/>
              <a:gd name="connsiteX8" fmla="*/ 0 w 13595685"/>
              <a:gd name="connsiteY8" fmla="*/ 5097679 h 5278153"/>
              <a:gd name="connsiteX9" fmla="*/ 216569 w 13595685"/>
              <a:gd name="connsiteY9" fmla="*/ 1873216 h 5278153"/>
              <a:gd name="connsiteX0" fmla="*/ 216569 w 13595685"/>
              <a:gd name="connsiteY0" fmla="*/ 2073265 h 5478202"/>
              <a:gd name="connsiteX1" fmla="*/ 2538664 w 13595685"/>
              <a:gd name="connsiteY1" fmla="*/ 51960 h 5478202"/>
              <a:gd name="connsiteX2" fmla="*/ 5751095 w 13595685"/>
              <a:gd name="connsiteY2" fmla="*/ 569318 h 5478202"/>
              <a:gd name="connsiteX3" fmla="*/ 8253663 w 13595685"/>
              <a:gd name="connsiteY3" fmla="*/ 244465 h 5478202"/>
              <a:gd name="connsiteX4" fmla="*/ 10527632 w 13595685"/>
              <a:gd name="connsiteY4" fmla="*/ 677602 h 5478202"/>
              <a:gd name="connsiteX5" fmla="*/ 12067674 w 13595685"/>
              <a:gd name="connsiteY5" fmla="*/ 545255 h 5478202"/>
              <a:gd name="connsiteX6" fmla="*/ 13595685 w 13595685"/>
              <a:gd name="connsiteY6" fmla="*/ 2169518 h 5478202"/>
              <a:gd name="connsiteX7" fmla="*/ 13126453 w 13595685"/>
              <a:gd name="connsiteY7" fmla="*/ 5478202 h 5478202"/>
              <a:gd name="connsiteX8" fmla="*/ 0 w 13595685"/>
              <a:gd name="connsiteY8" fmla="*/ 5297728 h 5478202"/>
              <a:gd name="connsiteX9" fmla="*/ 216569 w 13595685"/>
              <a:gd name="connsiteY9" fmla="*/ 2073265 h 5478202"/>
              <a:gd name="connsiteX0" fmla="*/ 216569 w 13595685"/>
              <a:gd name="connsiteY0" fmla="*/ 2096198 h 5501135"/>
              <a:gd name="connsiteX1" fmla="*/ 2442411 w 13595685"/>
              <a:gd name="connsiteY1" fmla="*/ 50830 h 5501135"/>
              <a:gd name="connsiteX2" fmla="*/ 5751095 w 13595685"/>
              <a:gd name="connsiteY2" fmla="*/ 592251 h 5501135"/>
              <a:gd name="connsiteX3" fmla="*/ 8253663 w 13595685"/>
              <a:gd name="connsiteY3" fmla="*/ 267398 h 5501135"/>
              <a:gd name="connsiteX4" fmla="*/ 10527632 w 13595685"/>
              <a:gd name="connsiteY4" fmla="*/ 700535 h 5501135"/>
              <a:gd name="connsiteX5" fmla="*/ 12067674 w 13595685"/>
              <a:gd name="connsiteY5" fmla="*/ 568188 h 5501135"/>
              <a:gd name="connsiteX6" fmla="*/ 13595685 w 13595685"/>
              <a:gd name="connsiteY6" fmla="*/ 2192451 h 5501135"/>
              <a:gd name="connsiteX7" fmla="*/ 13126453 w 13595685"/>
              <a:gd name="connsiteY7" fmla="*/ 5501135 h 5501135"/>
              <a:gd name="connsiteX8" fmla="*/ 0 w 13595685"/>
              <a:gd name="connsiteY8" fmla="*/ 5320661 h 5501135"/>
              <a:gd name="connsiteX9" fmla="*/ 216569 w 13595685"/>
              <a:gd name="connsiteY9" fmla="*/ 2096198 h 550113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253663 w 13595685"/>
              <a:gd name="connsiteY3" fmla="*/ 251118 h 5484855"/>
              <a:gd name="connsiteX4" fmla="*/ 10527632 w 13595685"/>
              <a:gd name="connsiteY4" fmla="*/ 684255 h 5484855"/>
              <a:gd name="connsiteX5" fmla="*/ 12067674 w 13595685"/>
              <a:gd name="connsiteY5" fmla="*/ 551908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73189 w 13595685"/>
              <a:gd name="connsiteY3" fmla="*/ 251118 h 5484855"/>
              <a:gd name="connsiteX4" fmla="*/ 10527632 w 13595685"/>
              <a:gd name="connsiteY4" fmla="*/ 684255 h 5484855"/>
              <a:gd name="connsiteX5" fmla="*/ 12067674 w 13595685"/>
              <a:gd name="connsiteY5" fmla="*/ 551908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10527632 w 13595685"/>
              <a:gd name="connsiteY4" fmla="*/ 684255 h 5484855"/>
              <a:gd name="connsiteX5" fmla="*/ 12067674 w 13595685"/>
              <a:gd name="connsiteY5" fmla="*/ 551908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10347158 w 13595685"/>
              <a:gd name="connsiteY4" fmla="*/ 804571 h 5484855"/>
              <a:gd name="connsiteX5" fmla="*/ 12067674 w 13595685"/>
              <a:gd name="connsiteY5" fmla="*/ 551908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10347158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10347158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10347158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9974179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9974179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2079918 h 5484855"/>
              <a:gd name="connsiteX1" fmla="*/ 2442411 w 13595685"/>
              <a:gd name="connsiteY1" fmla="*/ 34550 h 5484855"/>
              <a:gd name="connsiteX2" fmla="*/ 5618747 w 13595685"/>
              <a:gd name="connsiteY2" fmla="*/ 756445 h 5484855"/>
              <a:gd name="connsiteX3" fmla="*/ 8001000 w 13595685"/>
              <a:gd name="connsiteY3" fmla="*/ 251118 h 5484855"/>
              <a:gd name="connsiteX4" fmla="*/ 9974179 w 13595685"/>
              <a:gd name="connsiteY4" fmla="*/ 804571 h 5484855"/>
              <a:gd name="connsiteX5" fmla="*/ 11827043 w 13595685"/>
              <a:gd name="connsiteY5" fmla="*/ 383465 h 5484855"/>
              <a:gd name="connsiteX6" fmla="*/ 13595685 w 13595685"/>
              <a:gd name="connsiteY6" fmla="*/ 2176171 h 5484855"/>
              <a:gd name="connsiteX7" fmla="*/ 13126453 w 13595685"/>
              <a:gd name="connsiteY7" fmla="*/ 5484855 h 5484855"/>
              <a:gd name="connsiteX8" fmla="*/ 0 w 13595685"/>
              <a:gd name="connsiteY8" fmla="*/ 5304381 h 5484855"/>
              <a:gd name="connsiteX9" fmla="*/ 216569 w 13595685"/>
              <a:gd name="connsiteY9" fmla="*/ 2079918 h 5484855"/>
              <a:gd name="connsiteX0" fmla="*/ 216569 w 13595685"/>
              <a:gd name="connsiteY0" fmla="*/ 1828897 h 5233834"/>
              <a:gd name="connsiteX1" fmla="*/ 2461461 w 13595685"/>
              <a:gd name="connsiteY1" fmla="*/ 116904 h 5233834"/>
              <a:gd name="connsiteX2" fmla="*/ 5618747 w 13595685"/>
              <a:gd name="connsiteY2" fmla="*/ 505424 h 5233834"/>
              <a:gd name="connsiteX3" fmla="*/ 8001000 w 13595685"/>
              <a:gd name="connsiteY3" fmla="*/ 97 h 5233834"/>
              <a:gd name="connsiteX4" fmla="*/ 9974179 w 13595685"/>
              <a:gd name="connsiteY4" fmla="*/ 553550 h 5233834"/>
              <a:gd name="connsiteX5" fmla="*/ 11827043 w 13595685"/>
              <a:gd name="connsiteY5" fmla="*/ 132444 h 5233834"/>
              <a:gd name="connsiteX6" fmla="*/ 13595685 w 13595685"/>
              <a:gd name="connsiteY6" fmla="*/ 1925150 h 5233834"/>
              <a:gd name="connsiteX7" fmla="*/ 13126453 w 13595685"/>
              <a:gd name="connsiteY7" fmla="*/ 5233834 h 5233834"/>
              <a:gd name="connsiteX8" fmla="*/ 0 w 13595685"/>
              <a:gd name="connsiteY8" fmla="*/ 5053360 h 5233834"/>
              <a:gd name="connsiteX9" fmla="*/ 216569 w 13595685"/>
              <a:gd name="connsiteY9" fmla="*/ 1828897 h 523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95685" h="5233834">
                <a:moveTo>
                  <a:pt x="216569" y="1828897"/>
                </a:moveTo>
                <a:cubicBezTo>
                  <a:pt x="671764" y="988692"/>
                  <a:pt x="1561098" y="337483"/>
                  <a:pt x="2461461" y="116904"/>
                </a:cubicBezTo>
                <a:cubicBezTo>
                  <a:pt x="3361824" y="-103675"/>
                  <a:pt x="4695491" y="524892"/>
                  <a:pt x="5618747" y="505424"/>
                </a:cubicBezTo>
                <a:cubicBezTo>
                  <a:pt x="6542003" y="485956"/>
                  <a:pt x="7275095" y="-7924"/>
                  <a:pt x="8001000" y="97"/>
                </a:cubicBezTo>
                <a:cubicBezTo>
                  <a:pt x="8726905" y="8118"/>
                  <a:pt x="9336505" y="447271"/>
                  <a:pt x="9974179" y="553550"/>
                </a:cubicBezTo>
                <a:cubicBezTo>
                  <a:pt x="10611853" y="659829"/>
                  <a:pt x="11163301" y="108381"/>
                  <a:pt x="11827043" y="132444"/>
                </a:cubicBezTo>
                <a:cubicBezTo>
                  <a:pt x="12490785" y="156507"/>
                  <a:pt x="13419222" y="1102992"/>
                  <a:pt x="13595685" y="1925150"/>
                </a:cubicBezTo>
                <a:lnTo>
                  <a:pt x="13126453" y="5233834"/>
                </a:lnTo>
                <a:lnTo>
                  <a:pt x="0" y="5053360"/>
                </a:lnTo>
                <a:lnTo>
                  <a:pt x="216569" y="1828897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Rectangle 435">
            <a:extLst>
              <a:ext uri="{FF2B5EF4-FFF2-40B4-BE49-F238E27FC236}">
                <a16:creationId xmlns:a16="http://schemas.microsoft.com/office/drawing/2014/main" id="{0E82FBE2-2072-4336-BB29-798D2BE24C6E}"/>
              </a:ext>
            </a:extLst>
          </p:cNvPr>
          <p:cNvSpPr/>
          <p:nvPr/>
        </p:nvSpPr>
        <p:spPr>
          <a:xfrm>
            <a:off x="10357209" y="2876929"/>
            <a:ext cx="1157482" cy="5575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Freeform: Shape 365">
            <a:extLst>
              <a:ext uri="{FF2B5EF4-FFF2-40B4-BE49-F238E27FC236}">
                <a16:creationId xmlns:a16="http://schemas.microsoft.com/office/drawing/2014/main" id="{B7DE177D-C6E5-47F9-8BFD-C082274A57D1}"/>
              </a:ext>
            </a:extLst>
          </p:cNvPr>
          <p:cNvSpPr/>
          <p:nvPr/>
        </p:nvSpPr>
        <p:spPr>
          <a:xfrm>
            <a:off x="618047" y="-763036"/>
            <a:ext cx="8789292" cy="2256949"/>
          </a:xfrm>
          <a:custGeom>
            <a:avLst/>
            <a:gdLst>
              <a:gd name="connsiteX0" fmla="*/ 0 w 5276850"/>
              <a:gd name="connsiteY0" fmla="*/ 504825 h 1524000"/>
              <a:gd name="connsiteX1" fmla="*/ 1152525 w 5276850"/>
              <a:gd name="connsiteY1" fmla="*/ 1524000 h 1524000"/>
              <a:gd name="connsiteX2" fmla="*/ 5000625 w 5276850"/>
              <a:gd name="connsiteY2" fmla="*/ 819150 h 1524000"/>
              <a:gd name="connsiteX3" fmla="*/ 5276850 w 5276850"/>
              <a:gd name="connsiteY3" fmla="*/ 0 h 1524000"/>
              <a:gd name="connsiteX4" fmla="*/ 0 w 5276850"/>
              <a:gd name="connsiteY4" fmla="*/ 504825 h 1524000"/>
              <a:gd name="connsiteX0" fmla="*/ 0 w 5819775"/>
              <a:gd name="connsiteY0" fmla="*/ 0 h 1543050"/>
              <a:gd name="connsiteX1" fmla="*/ 1695450 w 5819775"/>
              <a:gd name="connsiteY1" fmla="*/ 1543050 h 1543050"/>
              <a:gd name="connsiteX2" fmla="*/ 5543550 w 5819775"/>
              <a:gd name="connsiteY2" fmla="*/ 838200 h 1543050"/>
              <a:gd name="connsiteX3" fmla="*/ 5819775 w 5819775"/>
              <a:gd name="connsiteY3" fmla="*/ 19050 h 1543050"/>
              <a:gd name="connsiteX4" fmla="*/ 0 w 5819775"/>
              <a:gd name="connsiteY4" fmla="*/ 0 h 1543050"/>
              <a:gd name="connsiteX0" fmla="*/ 0 w 6191250"/>
              <a:gd name="connsiteY0" fmla="*/ 152400 h 1695450"/>
              <a:gd name="connsiteX1" fmla="*/ 1695450 w 6191250"/>
              <a:gd name="connsiteY1" fmla="*/ 1695450 h 1695450"/>
              <a:gd name="connsiteX2" fmla="*/ 5543550 w 6191250"/>
              <a:gd name="connsiteY2" fmla="*/ 990600 h 1695450"/>
              <a:gd name="connsiteX3" fmla="*/ 6191250 w 6191250"/>
              <a:gd name="connsiteY3" fmla="*/ 0 h 1695450"/>
              <a:gd name="connsiteX4" fmla="*/ 0 w 6191250"/>
              <a:gd name="connsiteY4" fmla="*/ 152400 h 1695450"/>
              <a:gd name="connsiteX0" fmla="*/ 0 w 6601419"/>
              <a:gd name="connsiteY0" fmla="*/ 152400 h 1717395"/>
              <a:gd name="connsiteX1" fmla="*/ 1695450 w 6601419"/>
              <a:gd name="connsiteY1" fmla="*/ 1695450 h 1717395"/>
              <a:gd name="connsiteX2" fmla="*/ 5543550 w 6601419"/>
              <a:gd name="connsiteY2" fmla="*/ 990600 h 1717395"/>
              <a:gd name="connsiteX3" fmla="*/ 6191250 w 6601419"/>
              <a:gd name="connsiteY3" fmla="*/ 0 h 1717395"/>
              <a:gd name="connsiteX4" fmla="*/ 0 w 6601419"/>
              <a:gd name="connsiteY4" fmla="*/ 152400 h 1717395"/>
              <a:gd name="connsiteX0" fmla="*/ 200953 w 6802372"/>
              <a:gd name="connsiteY0" fmla="*/ 152400 h 1717395"/>
              <a:gd name="connsiteX1" fmla="*/ 1896403 w 6802372"/>
              <a:gd name="connsiteY1" fmla="*/ 1695450 h 1717395"/>
              <a:gd name="connsiteX2" fmla="*/ 5744503 w 6802372"/>
              <a:gd name="connsiteY2" fmla="*/ 990600 h 1717395"/>
              <a:gd name="connsiteX3" fmla="*/ 6392203 w 6802372"/>
              <a:gd name="connsiteY3" fmla="*/ 0 h 1717395"/>
              <a:gd name="connsiteX4" fmla="*/ 200953 w 6802372"/>
              <a:gd name="connsiteY4" fmla="*/ 152400 h 1717395"/>
              <a:gd name="connsiteX0" fmla="*/ 204606 w 6874553"/>
              <a:gd name="connsiteY0" fmla="*/ 152400 h 1733708"/>
              <a:gd name="connsiteX1" fmla="*/ 1900056 w 6874553"/>
              <a:gd name="connsiteY1" fmla="*/ 1695450 h 1733708"/>
              <a:gd name="connsiteX2" fmla="*/ 6000819 w 6874553"/>
              <a:gd name="connsiteY2" fmla="*/ 1159042 h 1733708"/>
              <a:gd name="connsiteX3" fmla="*/ 6395856 w 6874553"/>
              <a:gd name="connsiteY3" fmla="*/ 0 h 1733708"/>
              <a:gd name="connsiteX4" fmla="*/ 204606 w 6874553"/>
              <a:gd name="connsiteY4" fmla="*/ 152400 h 1733708"/>
              <a:gd name="connsiteX0" fmla="*/ 204606 w 7538781"/>
              <a:gd name="connsiteY0" fmla="*/ 0 h 1577942"/>
              <a:gd name="connsiteX1" fmla="*/ 1900056 w 7538781"/>
              <a:gd name="connsiteY1" fmla="*/ 1543050 h 1577942"/>
              <a:gd name="connsiteX2" fmla="*/ 6000819 w 7538781"/>
              <a:gd name="connsiteY2" fmla="*/ 1006642 h 1577942"/>
              <a:gd name="connsiteX3" fmla="*/ 7214003 w 7538781"/>
              <a:gd name="connsiteY3" fmla="*/ 196516 h 1577942"/>
              <a:gd name="connsiteX4" fmla="*/ 204606 w 7538781"/>
              <a:gd name="connsiteY4" fmla="*/ 0 h 1577942"/>
              <a:gd name="connsiteX0" fmla="*/ 208011 w 7581375"/>
              <a:gd name="connsiteY0" fmla="*/ 0 h 1577942"/>
              <a:gd name="connsiteX1" fmla="*/ 1903461 w 7581375"/>
              <a:gd name="connsiteY1" fmla="*/ 1543050 h 1577942"/>
              <a:gd name="connsiteX2" fmla="*/ 6232824 w 7581375"/>
              <a:gd name="connsiteY2" fmla="*/ 1006642 h 1577942"/>
              <a:gd name="connsiteX3" fmla="*/ 7217408 w 7581375"/>
              <a:gd name="connsiteY3" fmla="*/ 196516 h 1577942"/>
              <a:gd name="connsiteX4" fmla="*/ 208011 w 7581375"/>
              <a:gd name="connsiteY4" fmla="*/ 0 h 1577942"/>
              <a:gd name="connsiteX0" fmla="*/ 212824 w 7587541"/>
              <a:gd name="connsiteY0" fmla="*/ 0 h 1486918"/>
              <a:gd name="connsiteX1" fmla="*/ 1860147 w 7587541"/>
              <a:gd name="connsiteY1" fmla="*/ 1446797 h 1486918"/>
              <a:gd name="connsiteX2" fmla="*/ 6237637 w 7587541"/>
              <a:gd name="connsiteY2" fmla="*/ 1006642 h 1486918"/>
              <a:gd name="connsiteX3" fmla="*/ 7222221 w 7587541"/>
              <a:gd name="connsiteY3" fmla="*/ 196516 h 1486918"/>
              <a:gd name="connsiteX4" fmla="*/ 212824 w 7587541"/>
              <a:gd name="connsiteY4" fmla="*/ 0 h 1486918"/>
              <a:gd name="connsiteX0" fmla="*/ 212824 w 7562832"/>
              <a:gd name="connsiteY0" fmla="*/ 0 h 1574684"/>
              <a:gd name="connsiteX1" fmla="*/ 1860147 w 7562832"/>
              <a:gd name="connsiteY1" fmla="*/ 1446797 h 1574684"/>
              <a:gd name="connsiteX2" fmla="*/ 2783539 w 7562832"/>
              <a:gd name="connsiteY2" fmla="*/ 1452846 h 1574684"/>
              <a:gd name="connsiteX3" fmla="*/ 6237637 w 7562832"/>
              <a:gd name="connsiteY3" fmla="*/ 1006642 h 1574684"/>
              <a:gd name="connsiteX4" fmla="*/ 7222221 w 7562832"/>
              <a:gd name="connsiteY4" fmla="*/ 196516 h 1574684"/>
              <a:gd name="connsiteX5" fmla="*/ 212824 w 7562832"/>
              <a:gd name="connsiteY5" fmla="*/ 0 h 1574684"/>
              <a:gd name="connsiteX0" fmla="*/ 169709 w 7516687"/>
              <a:gd name="connsiteY0" fmla="*/ 0 h 1615509"/>
              <a:gd name="connsiteX1" fmla="*/ 1817032 w 7516687"/>
              <a:gd name="connsiteY1" fmla="*/ 1446797 h 1615509"/>
              <a:gd name="connsiteX2" fmla="*/ 2860739 w 7516687"/>
              <a:gd name="connsiteY2" fmla="*/ 1537067 h 1615509"/>
              <a:gd name="connsiteX3" fmla="*/ 6194522 w 7516687"/>
              <a:gd name="connsiteY3" fmla="*/ 1006642 h 1615509"/>
              <a:gd name="connsiteX4" fmla="*/ 7179106 w 7516687"/>
              <a:gd name="connsiteY4" fmla="*/ 196516 h 1615509"/>
              <a:gd name="connsiteX5" fmla="*/ 169709 w 7516687"/>
              <a:gd name="connsiteY5" fmla="*/ 0 h 1615509"/>
              <a:gd name="connsiteX0" fmla="*/ 168903 w 7515881"/>
              <a:gd name="connsiteY0" fmla="*/ 0 h 2048844"/>
              <a:gd name="connsiteX1" fmla="*/ 1828258 w 7515881"/>
              <a:gd name="connsiteY1" fmla="*/ 1988218 h 2048844"/>
              <a:gd name="connsiteX2" fmla="*/ 2859933 w 7515881"/>
              <a:gd name="connsiteY2" fmla="*/ 1537067 h 2048844"/>
              <a:gd name="connsiteX3" fmla="*/ 6193716 w 7515881"/>
              <a:gd name="connsiteY3" fmla="*/ 1006642 h 2048844"/>
              <a:gd name="connsiteX4" fmla="*/ 7178300 w 7515881"/>
              <a:gd name="connsiteY4" fmla="*/ 196516 h 2048844"/>
              <a:gd name="connsiteX5" fmla="*/ 168903 w 7515881"/>
              <a:gd name="connsiteY5" fmla="*/ 0 h 2048844"/>
              <a:gd name="connsiteX0" fmla="*/ 172365 w 7511372"/>
              <a:gd name="connsiteY0" fmla="*/ 0 h 2044265"/>
              <a:gd name="connsiteX1" fmla="*/ 1831720 w 7511372"/>
              <a:gd name="connsiteY1" fmla="*/ 1988218 h 2044265"/>
              <a:gd name="connsiteX2" fmla="*/ 3188247 w 7511372"/>
              <a:gd name="connsiteY2" fmla="*/ 1500973 h 2044265"/>
              <a:gd name="connsiteX3" fmla="*/ 6197178 w 7511372"/>
              <a:gd name="connsiteY3" fmla="*/ 1006642 h 2044265"/>
              <a:gd name="connsiteX4" fmla="*/ 7181762 w 7511372"/>
              <a:gd name="connsiteY4" fmla="*/ 196516 h 2044265"/>
              <a:gd name="connsiteX5" fmla="*/ 172365 w 7511372"/>
              <a:gd name="connsiteY5" fmla="*/ 0 h 2044265"/>
              <a:gd name="connsiteX0" fmla="*/ 172365 w 7511372"/>
              <a:gd name="connsiteY0" fmla="*/ 0 h 2032409"/>
              <a:gd name="connsiteX1" fmla="*/ 1831720 w 7511372"/>
              <a:gd name="connsiteY1" fmla="*/ 1988218 h 2032409"/>
              <a:gd name="connsiteX2" fmla="*/ 3188247 w 7511372"/>
              <a:gd name="connsiteY2" fmla="*/ 1392688 h 2032409"/>
              <a:gd name="connsiteX3" fmla="*/ 6197178 w 7511372"/>
              <a:gd name="connsiteY3" fmla="*/ 1006642 h 2032409"/>
              <a:gd name="connsiteX4" fmla="*/ 7181762 w 7511372"/>
              <a:gd name="connsiteY4" fmla="*/ 196516 h 2032409"/>
              <a:gd name="connsiteX5" fmla="*/ 172365 w 7511372"/>
              <a:gd name="connsiteY5" fmla="*/ 0 h 2032409"/>
              <a:gd name="connsiteX0" fmla="*/ 446747 w 7785754"/>
              <a:gd name="connsiteY0" fmla="*/ 0 h 1992049"/>
              <a:gd name="connsiteX1" fmla="*/ 863810 w 7785754"/>
              <a:gd name="connsiteY1" fmla="*/ 1055804 h 1992049"/>
              <a:gd name="connsiteX2" fmla="*/ 2106102 w 7785754"/>
              <a:gd name="connsiteY2" fmla="*/ 1988218 h 1992049"/>
              <a:gd name="connsiteX3" fmla="*/ 3462629 w 7785754"/>
              <a:gd name="connsiteY3" fmla="*/ 1392688 h 1992049"/>
              <a:gd name="connsiteX4" fmla="*/ 6471560 w 7785754"/>
              <a:gd name="connsiteY4" fmla="*/ 1006642 h 1992049"/>
              <a:gd name="connsiteX5" fmla="*/ 7456144 w 7785754"/>
              <a:gd name="connsiteY5" fmla="*/ 196516 h 1992049"/>
              <a:gd name="connsiteX6" fmla="*/ 446747 w 7785754"/>
              <a:gd name="connsiteY6" fmla="*/ 0 h 1992049"/>
              <a:gd name="connsiteX0" fmla="*/ 476696 w 7815703"/>
              <a:gd name="connsiteY0" fmla="*/ 0 h 2027979"/>
              <a:gd name="connsiteX1" fmla="*/ 761411 w 7815703"/>
              <a:gd name="connsiteY1" fmla="*/ 1753635 h 2027979"/>
              <a:gd name="connsiteX2" fmla="*/ 2136051 w 7815703"/>
              <a:gd name="connsiteY2" fmla="*/ 1988218 h 2027979"/>
              <a:gd name="connsiteX3" fmla="*/ 3492578 w 7815703"/>
              <a:gd name="connsiteY3" fmla="*/ 1392688 h 2027979"/>
              <a:gd name="connsiteX4" fmla="*/ 6501509 w 7815703"/>
              <a:gd name="connsiteY4" fmla="*/ 1006642 h 2027979"/>
              <a:gd name="connsiteX5" fmla="*/ 7486093 w 7815703"/>
              <a:gd name="connsiteY5" fmla="*/ 196516 h 2027979"/>
              <a:gd name="connsiteX6" fmla="*/ 476696 w 7815703"/>
              <a:gd name="connsiteY6" fmla="*/ 0 h 2027979"/>
              <a:gd name="connsiteX0" fmla="*/ 766476 w 7323430"/>
              <a:gd name="connsiteY0" fmla="*/ 0 h 2268611"/>
              <a:gd name="connsiteX1" fmla="*/ 269138 w 7323430"/>
              <a:gd name="connsiteY1" fmla="*/ 1994267 h 2268611"/>
              <a:gd name="connsiteX2" fmla="*/ 1643778 w 7323430"/>
              <a:gd name="connsiteY2" fmla="*/ 2228850 h 2268611"/>
              <a:gd name="connsiteX3" fmla="*/ 3000305 w 7323430"/>
              <a:gd name="connsiteY3" fmla="*/ 1633320 h 2268611"/>
              <a:gd name="connsiteX4" fmla="*/ 6009236 w 7323430"/>
              <a:gd name="connsiteY4" fmla="*/ 1247274 h 2268611"/>
              <a:gd name="connsiteX5" fmla="*/ 6993820 w 7323430"/>
              <a:gd name="connsiteY5" fmla="*/ 437148 h 2268611"/>
              <a:gd name="connsiteX6" fmla="*/ 766476 w 7323430"/>
              <a:gd name="connsiteY6" fmla="*/ 0 h 2268611"/>
              <a:gd name="connsiteX0" fmla="*/ 459905 w 7871101"/>
              <a:gd name="connsiteY0" fmla="*/ 0 h 2437053"/>
              <a:gd name="connsiteX1" fmla="*/ 816809 w 7871101"/>
              <a:gd name="connsiteY1" fmla="*/ 2162709 h 2437053"/>
              <a:gd name="connsiteX2" fmla="*/ 2191449 w 7871101"/>
              <a:gd name="connsiteY2" fmla="*/ 2397292 h 2437053"/>
              <a:gd name="connsiteX3" fmla="*/ 3547976 w 7871101"/>
              <a:gd name="connsiteY3" fmla="*/ 1801762 h 2437053"/>
              <a:gd name="connsiteX4" fmla="*/ 6556907 w 7871101"/>
              <a:gd name="connsiteY4" fmla="*/ 1415716 h 2437053"/>
              <a:gd name="connsiteX5" fmla="*/ 7541491 w 7871101"/>
              <a:gd name="connsiteY5" fmla="*/ 605590 h 2437053"/>
              <a:gd name="connsiteX6" fmla="*/ 459905 w 7871101"/>
              <a:gd name="connsiteY6" fmla="*/ 0 h 2437053"/>
              <a:gd name="connsiteX0" fmla="*/ 459905 w 7871101"/>
              <a:gd name="connsiteY0" fmla="*/ 0 h 2464079"/>
              <a:gd name="connsiteX1" fmla="*/ 816809 w 7871101"/>
              <a:gd name="connsiteY1" fmla="*/ 2162709 h 2464079"/>
              <a:gd name="connsiteX2" fmla="*/ 2395986 w 7871101"/>
              <a:gd name="connsiteY2" fmla="*/ 2433387 h 2464079"/>
              <a:gd name="connsiteX3" fmla="*/ 3547976 w 7871101"/>
              <a:gd name="connsiteY3" fmla="*/ 1801762 h 2464079"/>
              <a:gd name="connsiteX4" fmla="*/ 6556907 w 7871101"/>
              <a:gd name="connsiteY4" fmla="*/ 1415716 h 2464079"/>
              <a:gd name="connsiteX5" fmla="*/ 7541491 w 7871101"/>
              <a:gd name="connsiteY5" fmla="*/ 605590 h 2464079"/>
              <a:gd name="connsiteX6" fmla="*/ 459905 w 7871101"/>
              <a:gd name="connsiteY6" fmla="*/ 0 h 2464079"/>
              <a:gd name="connsiteX0" fmla="*/ 174047 w 10857833"/>
              <a:gd name="connsiteY0" fmla="*/ 0 h 2115163"/>
              <a:gd name="connsiteX1" fmla="*/ 3803541 w 10857833"/>
              <a:gd name="connsiteY1" fmla="*/ 1813793 h 2115163"/>
              <a:gd name="connsiteX2" fmla="*/ 5382718 w 10857833"/>
              <a:gd name="connsiteY2" fmla="*/ 2084471 h 2115163"/>
              <a:gd name="connsiteX3" fmla="*/ 6534708 w 10857833"/>
              <a:gd name="connsiteY3" fmla="*/ 1452846 h 2115163"/>
              <a:gd name="connsiteX4" fmla="*/ 9543639 w 10857833"/>
              <a:gd name="connsiteY4" fmla="*/ 1066800 h 2115163"/>
              <a:gd name="connsiteX5" fmla="*/ 10528223 w 10857833"/>
              <a:gd name="connsiteY5" fmla="*/ 256674 h 2115163"/>
              <a:gd name="connsiteX6" fmla="*/ 174047 w 10857833"/>
              <a:gd name="connsiteY6" fmla="*/ 0 h 2115163"/>
              <a:gd name="connsiteX0" fmla="*/ 209786 w 10893572"/>
              <a:gd name="connsiteY0" fmla="*/ 0 h 2097272"/>
              <a:gd name="connsiteX1" fmla="*/ 2948943 w 10893572"/>
              <a:gd name="connsiteY1" fmla="*/ 1729571 h 2097272"/>
              <a:gd name="connsiteX2" fmla="*/ 5418457 w 10893572"/>
              <a:gd name="connsiteY2" fmla="*/ 2084471 h 2097272"/>
              <a:gd name="connsiteX3" fmla="*/ 6570447 w 10893572"/>
              <a:gd name="connsiteY3" fmla="*/ 1452846 h 2097272"/>
              <a:gd name="connsiteX4" fmla="*/ 9579378 w 10893572"/>
              <a:gd name="connsiteY4" fmla="*/ 1066800 h 2097272"/>
              <a:gd name="connsiteX5" fmla="*/ 10563962 w 10893572"/>
              <a:gd name="connsiteY5" fmla="*/ 256674 h 2097272"/>
              <a:gd name="connsiteX6" fmla="*/ 209786 w 10893572"/>
              <a:gd name="connsiteY6" fmla="*/ 0 h 2097272"/>
              <a:gd name="connsiteX0" fmla="*/ 223272 w 10907058"/>
              <a:gd name="connsiteY0" fmla="*/ 0 h 2097272"/>
              <a:gd name="connsiteX1" fmla="*/ 2962429 w 10907058"/>
              <a:gd name="connsiteY1" fmla="*/ 1729571 h 2097272"/>
              <a:gd name="connsiteX2" fmla="*/ 5431943 w 10907058"/>
              <a:gd name="connsiteY2" fmla="*/ 2084471 h 2097272"/>
              <a:gd name="connsiteX3" fmla="*/ 6583933 w 10907058"/>
              <a:gd name="connsiteY3" fmla="*/ 1452846 h 2097272"/>
              <a:gd name="connsiteX4" fmla="*/ 9592864 w 10907058"/>
              <a:gd name="connsiteY4" fmla="*/ 1066800 h 2097272"/>
              <a:gd name="connsiteX5" fmla="*/ 10577448 w 10907058"/>
              <a:gd name="connsiteY5" fmla="*/ 256674 h 2097272"/>
              <a:gd name="connsiteX6" fmla="*/ 223272 w 10907058"/>
              <a:gd name="connsiteY6" fmla="*/ 0 h 2097272"/>
              <a:gd name="connsiteX0" fmla="*/ 223272 w 10907058"/>
              <a:gd name="connsiteY0" fmla="*/ 0 h 2089641"/>
              <a:gd name="connsiteX1" fmla="*/ 2962429 w 10907058"/>
              <a:gd name="connsiteY1" fmla="*/ 1729571 h 2089641"/>
              <a:gd name="connsiteX2" fmla="*/ 5431943 w 10907058"/>
              <a:gd name="connsiteY2" fmla="*/ 2084471 h 2089641"/>
              <a:gd name="connsiteX3" fmla="*/ 6583933 w 10907058"/>
              <a:gd name="connsiteY3" fmla="*/ 1452846 h 2089641"/>
              <a:gd name="connsiteX4" fmla="*/ 9592864 w 10907058"/>
              <a:gd name="connsiteY4" fmla="*/ 1066800 h 2089641"/>
              <a:gd name="connsiteX5" fmla="*/ 10577448 w 10907058"/>
              <a:gd name="connsiteY5" fmla="*/ 256674 h 2089641"/>
              <a:gd name="connsiteX6" fmla="*/ 223272 w 10907058"/>
              <a:gd name="connsiteY6" fmla="*/ 0 h 2089641"/>
              <a:gd name="connsiteX0" fmla="*/ 223272 w 10907058"/>
              <a:gd name="connsiteY0" fmla="*/ 0 h 2089641"/>
              <a:gd name="connsiteX1" fmla="*/ 2962429 w 10907058"/>
              <a:gd name="connsiteY1" fmla="*/ 1729571 h 2089641"/>
              <a:gd name="connsiteX2" fmla="*/ 5431943 w 10907058"/>
              <a:gd name="connsiteY2" fmla="*/ 2084471 h 2089641"/>
              <a:gd name="connsiteX3" fmla="*/ 6583933 w 10907058"/>
              <a:gd name="connsiteY3" fmla="*/ 1452846 h 2089641"/>
              <a:gd name="connsiteX4" fmla="*/ 9592864 w 10907058"/>
              <a:gd name="connsiteY4" fmla="*/ 1066800 h 2089641"/>
              <a:gd name="connsiteX5" fmla="*/ 10577448 w 10907058"/>
              <a:gd name="connsiteY5" fmla="*/ 256674 h 2089641"/>
              <a:gd name="connsiteX6" fmla="*/ 223272 w 10907058"/>
              <a:gd name="connsiteY6" fmla="*/ 0 h 2089641"/>
              <a:gd name="connsiteX0" fmla="*/ 223272 w 10907058"/>
              <a:gd name="connsiteY0" fmla="*/ 0 h 2090819"/>
              <a:gd name="connsiteX1" fmla="*/ 2962429 w 10907058"/>
              <a:gd name="connsiteY1" fmla="*/ 1729571 h 2090819"/>
              <a:gd name="connsiteX2" fmla="*/ 5431943 w 10907058"/>
              <a:gd name="connsiteY2" fmla="*/ 2084471 h 2090819"/>
              <a:gd name="connsiteX3" fmla="*/ 6583933 w 10907058"/>
              <a:gd name="connsiteY3" fmla="*/ 1452846 h 2090819"/>
              <a:gd name="connsiteX4" fmla="*/ 9592864 w 10907058"/>
              <a:gd name="connsiteY4" fmla="*/ 1066800 h 2090819"/>
              <a:gd name="connsiteX5" fmla="*/ 10577448 w 10907058"/>
              <a:gd name="connsiteY5" fmla="*/ 256674 h 2090819"/>
              <a:gd name="connsiteX6" fmla="*/ 223272 w 10907058"/>
              <a:gd name="connsiteY6" fmla="*/ 0 h 2090819"/>
              <a:gd name="connsiteX0" fmla="*/ 258052 w 10388385"/>
              <a:gd name="connsiteY0" fmla="*/ 0 h 2199103"/>
              <a:gd name="connsiteX1" fmla="*/ 2443756 w 10388385"/>
              <a:gd name="connsiteY1" fmla="*/ 1837855 h 2199103"/>
              <a:gd name="connsiteX2" fmla="*/ 4913270 w 10388385"/>
              <a:gd name="connsiteY2" fmla="*/ 2192755 h 2199103"/>
              <a:gd name="connsiteX3" fmla="*/ 6065260 w 10388385"/>
              <a:gd name="connsiteY3" fmla="*/ 1561130 h 2199103"/>
              <a:gd name="connsiteX4" fmla="*/ 9074191 w 10388385"/>
              <a:gd name="connsiteY4" fmla="*/ 1175084 h 2199103"/>
              <a:gd name="connsiteX5" fmla="*/ 10058775 w 10388385"/>
              <a:gd name="connsiteY5" fmla="*/ 364958 h 2199103"/>
              <a:gd name="connsiteX6" fmla="*/ 258052 w 10388385"/>
              <a:gd name="connsiteY6" fmla="*/ 0 h 2199103"/>
              <a:gd name="connsiteX0" fmla="*/ 258052 w 10388385"/>
              <a:gd name="connsiteY0" fmla="*/ 0 h 2106517"/>
              <a:gd name="connsiteX1" fmla="*/ 2443756 w 10388385"/>
              <a:gd name="connsiteY1" fmla="*/ 1837855 h 2106517"/>
              <a:gd name="connsiteX2" fmla="*/ 5033586 w 10388385"/>
              <a:gd name="connsiteY2" fmla="*/ 2096502 h 2106517"/>
              <a:gd name="connsiteX3" fmla="*/ 6065260 w 10388385"/>
              <a:gd name="connsiteY3" fmla="*/ 1561130 h 2106517"/>
              <a:gd name="connsiteX4" fmla="*/ 9074191 w 10388385"/>
              <a:gd name="connsiteY4" fmla="*/ 1175084 h 2106517"/>
              <a:gd name="connsiteX5" fmla="*/ 10058775 w 10388385"/>
              <a:gd name="connsiteY5" fmla="*/ 364958 h 2106517"/>
              <a:gd name="connsiteX6" fmla="*/ 258052 w 10388385"/>
              <a:gd name="connsiteY6" fmla="*/ 0 h 2106517"/>
              <a:gd name="connsiteX0" fmla="*/ 258052 w 10377941"/>
              <a:gd name="connsiteY0" fmla="*/ 0 h 2102275"/>
              <a:gd name="connsiteX1" fmla="*/ 2443756 w 10377941"/>
              <a:gd name="connsiteY1" fmla="*/ 1837855 h 2102275"/>
              <a:gd name="connsiteX2" fmla="*/ 5033586 w 10377941"/>
              <a:gd name="connsiteY2" fmla="*/ 2096502 h 2102275"/>
              <a:gd name="connsiteX3" fmla="*/ 6510428 w 10377941"/>
              <a:gd name="connsiteY3" fmla="*/ 1645351 h 2102275"/>
              <a:gd name="connsiteX4" fmla="*/ 9074191 w 10377941"/>
              <a:gd name="connsiteY4" fmla="*/ 1175084 h 2102275"/>
              <a:gd name="connsiteX5" fmla="*/ 10058775 w 10377941"/>
              <a:gd name="connsiteY5" fmla="*/ 364958 h 2102275"/>
              <a:gd name="connsiteX6" fmla="*/ 258052 w 10377941"/>
              <a:gd name="connsiteY6" fmla="*/ 0 h 2102275"/>
              <a:gd name="connsiteX0" fmla="*/ 258052 w 10352564"/>
              <a:gd name="connsiteY0" fmla="*/ 0 h 2102275"/>
              <a:gd name="connsiteX1" fmla="*/ 2443756 w 10352564"/>
              <a:gd name="connsiteY1" fmla="*/ 1837855 h 2102275"/>
              <a:gd name="connsiteX2" fmla="*/ 5033586 w 10352564"/>
              <a:gd name="connsiteY2" fmla="*/ 2096502 h 2102275"/>
              <a:gd name="connsiteX3" fmla="*/ 6510428 w 10352564"/>
              <a:gd name="connsiteY3" fmla="*/ 1645351 h 2102275"/>
              <a:gd name="connsiteX4" fmla="*/ 8893717 w 10352564"/>
              <a:gd name="connsiteY4" fmla="*/ 1030705 h 2102275"/>
              <a:gd name="connsiteX5" fmla="*/ 10058775 w 10352564"/>
              <a:gd name="connsiteY5" fmla="*/ 364958 h 2102275"/>
              <a:gd name="connsiteX6" fmla="*/ 258052 w 10352564"/>
              <a:gd name="connsiteY6" fmla="*/ 0 h 2102275"/>
              <a:gd name="connsiteX0" fmla="*/ 258052 w 10235544"/>
              <a:gd name="connsiteY0" fmla="*/ 0 h 2102275"/>
              <a:gd name="connsiteX1" fmla="*/ 2443756 w 10235544"/>
              <a:gd name="connsiteY1" fmla="*/ 1837855 h 2102275"/>
              <a:gd name="connsiteX2" fmla="*/ 5033586 w 10235544"/>
              <a:gd name="connsiteY2" fmla="*/ 2096502 h 2102275"/>
              <a:gd name="connsiteX3" fmla="*/ 6510428 w 10235544"/>
              <a:gd name="connsiteY3" fmla="*/ 1645351 h 2102275"/>
              <a:gd name="connsiteX4" fmla="*/ 8893717 w 10235544"/>
              <a:gd name="connsiteY4" fmla="*/ 1030705 h 2102275"/>
              <a:gd name="connsiteX5" fmla="*/ 9926428 w 10235544"/>
              <a:gd name="connsiteY5" fmla="*/ 232611 h 2102275"/>
              <a:gd name="connsiteX6" fmla="*/ 258052 w 10235544"/>
              <a:gd name="connsiteY6" fmla="*/ 0 h 2102275"/>
              <a:gd name="connsiteX0" fmla="*/ 258052 w 10193385"/>
              <a:gd name="connsiteY0" fmla="*/ 0 h 2102275"/>
              <a:gd name="connsiteX1" fmla="*/ 2443756 w 10193385"/>
              <a:gd name="connsiteY1" fmla="*/ 1837855 h 2102275"/>
              <a:gd name="connsiteX2" fmla="*/ 5033586 w 10193385"/>
              <a:gd name="connsiteY2" fmla="*/ 2096502 h 2102275"/>
              <a:gd name="connsiteX3" fmla="*/ 6510428 w 10193385"/>
              <a:gd name="connsiteY3" fmla="*/ 1645351 h 2102275"/>
              <a:gd name="connsiteX4" fmla="*/ 8893717 w 10193385"/>
              <a:gd name="connsiteY4" fmla="*/ 1030705 h 2102275"/>
              <a:gd name="connsiteX5" fmla="*/ 9878302 w 10193385"/>
              <a:gd name="connsiteY5" fmla="*/ 196516 h 2102275"/>
              <a:gd name="connsiteX6" fmla="*/ 258052 w 10193385"/>
              <a:gd name="connsiteY6" fmla="*/ 0 h 2102275"/>
              <a:gd name="connsiteX0" fmla="*/ 264299 w 10199632"/>
              <a:gd name="connsiteY0" fmla="*/ 0 h 2121505"/>
              <a:gd name="connsiteX1" fmla="*/ 2365782 w 10199632"/>
              <a:gd name="connsiteY1" fmla="*/ 1946139 h 2121505"/>
              <a:gd name="connsiteX2" fmla="*/ 5039833 w 10199632"/>
              <a:gd name="connsiteY2" fmla="*/ 2096502 h 2121505"/>
              <a:gd name="connsiteX3" fmla="*/ 6516675 w 10199632"/>
              <a:gd name="connsiteY3" fmla="*/ 1645351 h 2121505"/>
              <a:gd name="connsiteX4" fmla="*/ 8899964 w 10199632"/>
              <a:gd name="connsiteY4" fmla="*/ 1030705 h 2121505"/>
              <a:gd name="connsiteX5" fmla="*/ 9884549 w 10199632"/>
              <a:gd name="connsiteY5" fmla="*/ 196516 h 2121505"/>
              <a:gd name="connsiteX6" fmla="*/ 264299 w 10199632"/>
              <a:gd name="connsiteY6" fmla="*/ 0 h 2121505"/>
              <a:gd name="connsiteX0" fmla="*/ 264299 w 10199632"/>
              <a:gd name="connsiteY0" fmla="*/ 0 h 2121505"/>
              <a:gd name="connsiteX1" fmla="*/ 2365782 w 10199632"/>
              <a:gd name="connsiteY1" fmla="*/ 1946139 h 2121505"/>
              <a:gd name="connsiteX2" fmla="*/ 5039833 w 10199632"/>
              <a:gd name="connsiteY2" fmla="*/ 2096502 h 2121505"/>
              <a:gd name="connsiteX3" fmla="*/ 6516675 w 10199632"/>
              <a:gd name="connsiteY3" fmla="*/ 1645351 h 2121505"/>
              <a:gd name="connsiteX4" fmla="*/ 8899964 w 10199632"/>
              <a:gd name="connsiteY4" fmla="*/ 1030705 h 2121505"/>
              <a:gd name="connsiteX5" fmla="*/ 9884549 w 10199632"/>
              <a:gd name="connsiteY5" fmla="*/ 196516 h 2121505"/>
              <a:gd name="connsiteX6" fmla="*/ 264299 w 10199632"/>
              <a:gd name="connsiteY6" fmla="*/ 0 h 2121505"/>
              <a:gd name="connsiteX0" fmla="*/ 264299 w 10199094"/>
              <a:gd name="connsiteY0" fmla="*/ 0 h 2128613"/>
              <a:gd name="connsiteX1" fmla="*/ 2365782 w 10199094"/>
              <a:gd name="connsiteY1" fmla="*/ 1946139 h 2128613"/>
              <a:gd name="connsiteX2" fmla="*/ 5039833 w 10199094"/>
              <a:gd name="connsiteY2" fmla="*/ 2096502 h 2128613"/>
              <a:gd name="connsiteX3" fmla="*/ 6540738 w 10199094"/>
              <a:gd name="connsiteY3" fmla="*/ 1549098 h 2128613"/>
              <a:gd name="connsiteX4" fmla="*/ 8899964 w 10199094"/>
              <a:gd name="connsiteY4" fmla="*/ 1030705 h 2128613"/>
              <a:gd name="connsiteX5" fmla="*/ 9884549 w 10199094"/>
              <a:gd name="connsiteY5" fmla="*/ 196516 h 2128613"/>
              <a:gd name="connsiteX6" fmla="*/ 264299 w 10199094"/>
              <a:gd name="connsiteY6" fmla="*/ 0 h 2128613"/>
              <a:gd name="connsiteX0" fmla="*/ 264299 w 10199094"/>
              <a:gd name="connsiteY0" fmla="*/ 0 h 2128613"/>
              <a:gd name="connsiteX1" fmla="*/ 2365782 w 10199094"/>
              <a:gd name="connsiteY1" fmla="*/ 1946139 h 2128613"/>
              <a:gd name="connsiteX2" fmla="*/ 5039833 w 10199094"/>
              <a:gd name="connsiteY2" fmla="*/ 2096502 h 2128613"/>
              <a:gd name="connsiteX3" fmla="*/ 6540738 w 10199094"/>
              <a:gd name="connsiteY3" fmla="*/ 1549098 h 2128613"/>
              <a:gd name="connsiteX4" fmla="*/ 8899964 w 10199094"/>
              <a:gd name="connsiteY4" fmla="*/ 1030705 h 2128613"/>
              <a:gd name="connsiteX5" fmla="*/ 9884549 w 10199094"/>
              <a:gd name="connsiteY5" fmla="*/ 196516 h 2128613"/>
              <a:gd name="connsiteX6" fmla="*/ 264299 w 10199094"/>
              <a:gd name="connsiteY6" fmla="*/ 0 h 2128613"/>
              <a:gd name="connsiteX0" fmla="*/ 264299 w 10199094"/>
              <a:gd name="connsiteY0" fmla="*/ 0 h 2128613"/>
              <a:gd name="connsiteX1" fmla="*/ 2365782 w 10199094"/>
              <a:gd name="connsiteY1" fmla="*/ 1946139 h 2128613"/>
              <a:gd name="connsiteX2" fmla="*/ 5039833 w 10199094"/>
              <a:gd name="connsiteY2" fmla="*/ 2096502 h 2128613"/>
              <a:gd name="connsiteX3" fmla="*/ 6540738 w 10199094"/>
              <a:gd name="connsiteY3" fmla="*/ 1549098 h 2128613"/>
              <a:gd name="connsiteX4" fmla="*/ 8899964 w 10199094"/>
              <a:gd name="connsiteY4" fmla="*/ 1030705 h 2128613"/>
              <a:gd name="connsiteX5" fmla="*/ 9884549 w 10199094"/>
              <a:gd name="connsiteY5" fmla="*/ 196516 h 2128613"/>
              <a:gd name="connsiteX6" fmla="*/ 264299 w 10199094"/>
              <a:gd name="connsiteY6" fmla="*/ 0 h 2128613"/>
              <a:gd name="connsiteX0" fmla="*/ 264299 w 10164034"/>
              <a:gd name="connsiteY0" fmla="*/ 0 h 2128613"/>
              <a:gd name="connsiteX1" fmla="*/ 2365782 w 10164034"/>
              <a:gd name="connsiteY1" fmla="*/ 1946139 h 2128613"/>
              <a:gd name="connsiteX2" fmla="*/ 5039833 w 10164034"/>
              <a:gd name="connsiteY2" fmla="*/ 2096502 h 2128613"/>
              <a:gd name="connsiteX3" fmla="*/ 6540738 w 10164034"/>
              <a:gd name="connsiteY3" fmla="*/ 1549098 h 2128613"/>
              <a:gd name="connsiteX4" fmla="*/ 8635270 w 10164034"/>
              <a:gd name="connsiteY4" fmla="*/ 898358 h 2128613"/>
              <a:gd name="connsiteX5" fmla="*/ 9884549 w 10164034"/>
              <a:gd name="connsiteY5" fmla="*/ 196516 h 2128613"/>
              <a:gd name="connsiteX6" fmla="*/ 264299 w 10164034"/>
              <a:gd name="connsiteY6" fmla="*/ 0 h 2128613"/>
              <a:gd name="connsiteX0" fmla="*/ 264299 w 10129022"/>
              <a:gd name="connsiteY0" fmla="*/ 0 h 2128613"/>
              <a:gd name="connsiteX1" fmla="*/ 2365782 w 10129022"/>
              <a:gd name="connsiteY1" fmla="*/ 1946139 h 2128613"/>
              <a:gd name="connsiteX2" fmla="*/ 5039833 w 10129022"/>
              <a:gd name="connsiteY2" fmla="*/ 2096502 h 2128613"/>
              <a:gd name="connsiteX3" fmla="*/ 6540738 w 10129022"/>
              <a:gd name="connsiteY3" fmla="*/ 1549098 h 2128613"/>
              <a:gd name="connsiteX4" fmla="*/ 8298385 w 10129022"/>
              <a:gd name="connsiteY4" fmla="*/ 874295 h 2128613"/>
              <a:gd name="connsiteX5" fmla="*/ 9884549 w 10129022"/>
              <a:gd name="connsiteY5" fmla="*/ 196516 h 2128613"/>
              <a:gd name="connsiteX6" fmla="*/ 264299 w 10129022"/>
              <a:gd name="connsiteY6" fmla="*/ 0 h 2128613"/>
              <a:gd name="connsiteX0" fmla="*/ 264299 w 8789292"/>
              <a:gd name="connsiteY0" fmla="*/ 128336 h 2256949"/>
              <a:gd name="connsiteX1" fmla="*/ 2365782 w 8789292"/>
              <a:gd name="connsiteY1" fmla="*/ 2074475 h 2256949"/>
              <a:gd name="connsiteX2" fmla="*/ 5039833 w 8789292"/>
              <a:gd name="connsiteY2" fmla="*/ 2224838 h 2256949"/>
              <a:gd name="connsiteX3" fmla="*/ 6540738 w 8789292"/>
              <a:gd name="connsiteY3" fmla="*/ 1677434 h 2256949"/>
              <a:gd name="connsiteX4" fmla="*/ 8298385 w 8789292"/>
              <a:gd name="connsiteY4" fmla="*/ 1002631 h 2256949"/>
              <a:gd name="connsiteX5" fmla="*/ 8308413 w 8789292"/>
              <a:gd name="connsiteY5" fmla="*/ 0 h 2256949"/>
              <a:gd name="connsiteX6" fmla="*/ 264299 w 8789292"/>
              <a:gd name="connsiteY6" fmla="*/ 128336 h 225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9292" h="2256949">
                <a:moveTo>
                  <a:pt x="264299" y="128336"/>
                </a:moveTo>
                <a:cubicBezTo>
                  <a:pt x="-834423" y="271551"/>
                  <a:pt x="1812497" y="1899516"/>
                  <a:pt x="2365782" y="2074475"/>
                </a:cubicBezTo>
                <a:cubicBezTo>
                  <a:pt x="2834846" y="2261466"/>
                  <a:pt x="4344007" y="2291011"/>
                  <a:pt x="5039833" y="2224838"/>
                </a:cubicBezTo>
                <a:cubicBezTo>
                  <a:pt x="5735659" y="2158665"/>
                  <a:pt x="5859282" y="1883141"/>
                  <a:pt x="6540738" y="1677434"/>
                </a:cubicBezTo>
                <a:cubicBezTo>
                  <a:pt x="7270320" y="1435633"/>
                  <a:pt x="8003773" y="1282203"/>
                  <a:pt x="8298385" y="1002631"/>
                </a:cubicBezTo>
                <a:cubicBezTo>
                  <a:pt x="8592997" y="723059"/>
                  <a:pt x="9232338" y="139700"/>
                  <a:pt x="8308413" y="0"/>
                </a:cubicBezTo>
                <a:lnTo>
                  <a:pt x="264299" y="12833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2DBC15-7613-43CF-BA64-E2B03A35C35C}"/>
              </a:ext>
            </a:extLst>
          </p:cNvPr>
          <p:cNvSpPr txBox="1"/>
          <p:nvPr/>
        </p:nvSpPr>
        <p:spPr>
          <a:xfrm>
            <a:off x="3676948" y="6358713"/>
            <a:ext cx="90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Parities</a:t>
            </a:r>
          </a:p>
          <a:p>
            <a:pPr algn="ctr"/>
            <a:r>
              <a:rPr lang="en-US" sz="1200" dirty="0"/>
              <a:t>[NN93, …]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473B74-5F83-41DF-B211-D1E55BDE4B86}"/>
              </a:ext>
            </a:extLst>
          </p:cNvPr>
          <p:cNvSpPr txBox="1"/>
          <p:nvPr/>
        </p:nvSpPr>
        <p:spPr>
          <a:xfrm>
            <a:off x="9352842" y="6358713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Conjunctions</a:t>
            </a:r>
          </a:p>
          <a:p>
            <a:pPr algn="ctr"/>
            <a:r>
              <a:rPr lang="en-US" sz="1200" dirty="0"/>
              <a:t>[NN93, …]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4F249B-DEB6-4798-8552-6D4A20F88197}"/>
              </a:ext>
            </a:extLst>
          </p:cNvPr>
          <p:cNvSpPr txBox="1"/>
          <p:nvPr/>
        </p:nvSpPr>
        <p:spPr>
          <a:xfrm>
            <a:off x="6721223" y="5268027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Width-2 ROBPs</a:t>
            </a:r>
          </a:p>
          <a:p>
            <a:pPr algn="ctr"/>
            <a:r>
              <a:rPr lang="en-US" sz="1200" dirty="0"/>
              <a:t>[SZ95, BDVY13]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D30FCF-4051-481E-BA8B-58F6CCCD73D4}"/>
              </a:ext>
            </a:extLst>
          </p:cNvPr>
          <p:cNvCxnSpPr>
            <a:cxnSpLocks/>
            <a:stCxn id="4" idx="0"/>
            <a:endCxn id="10" idx="2"/>
          </p:cNvCxnSpPr>
          <p:nvPr/>
        </p:nvCxnSpPr>
        <p:spPr>
          <a:xfrm flipV="1">
            <a:off x="4129386" y="5729692"/>
            <a:ext cx="3191912" cy="6290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2510FD-DCEA-4858-881A-658DEF17A8E4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>
          <a:xfrm>
            <a:off x="7321298" y="5729692"/>
            <a:ext cx="2631619" cy="6290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179996A-8609-47BA-B8D8-ECFAB3368505}"/>
              </a:ext>
            </a:extLst>
          </p:cNvPr>
          <p:cNvSpPr txBox="1"/>
          <p:nvPr/>
        </p:nvSpPr>
        <p:spPr>
          <a:xfrm>
            <a:off x="2263227" y="5117741"/>
            <a:ext cx="262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Permutation ROBPs</a:t>
            </a:r>
          </a:p>
          <a:p>
            <a:pPr algn="ctr"/>
            <a:r>
              <a:rPr lang="en-US" sz="1200" dirty="0"/>
              <a:t>[KNP11, De11, Ste12]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85D52DB-D9BD-4BC5-96E1-17D256284A26}"/>
              </a:ext>
            </a:extLst>
          </p:cNvPr>
          <p:cNvCxnSpPr>
            <a:cxnSpLocks/>
            <a:stCxn id="4" idx="0"/>
            <a:endCxn id="19" idx="2"/>
          </p:cNvCxnSpPr>
          <p:nvPr/>
        </p:nvCxnSpPr>
        <p:spPr>
          <a:xfrm flipH="1" flipV="1">
            <a:off x="3573510" y="5579406"/>
            <a:ext cx="555876" cy="7793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017812C-F759-41D3-950E-B0BB6658D86A}"/>
              </a:ext>
            </a:extLst>
          </p:cNvPr>
          <p:cNvSpPr txBox="1"/>
          <p:nvPr/>
        </p:nvSpPr>
        <p:spPr>
          <a:xfrm>
            <a:off x="4974797" y="2107363"/>
            <a:ext cx="1770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ROBPs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2737EC-9949-4D86-932D-EA01AE680C95}"/>
              </a:ext>
            </a:extLst>
          </p:cNvPr>
          <p:cNvSpPr txBox="1"/>
          <p:nvPr/>
        </p:nvSpPr>
        <p:spPr>
          <a:xfrm>
            <a:off x="5284868" y="579082"/>
            <a:ext cx="151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Poly-Width ROBPs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26AF05-7D35-4A51-A59A-DD94D2908C63}"/>
              </a:ext>
            </a:extLst>
          </p:cNvPr>
          <p:cNvSpPr txBox="1"/>
          <p:nvPr/>
        </p:nvSpPr>
        <p:spPr>
          <a:xfrm>
            <a:off x="1421061" y="2624609"/>
            <a:ext cx="2220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O(1)-Accept-Vertex Poly-Width Permutation ROBPs</a:t>
            </a:r>
          </a:p>
          <a:p>
            <a:pPr algn="ctr"/>
            <a:r>
              <a:rPr lang="en-US" sz="1200" dirty="0"/>
              <a:t>[</a:t>
            </a:r>
            <a:r>
              <a:rPr lang="en-US" sz="1200" dirty="0">
                <a:highlight>
                  <a:srgbClr val="FFFF00"/>
                </a:highlight>
              </a:rPr>
              <a:t>upcoming joint work</a:t>
            </a:r>
            <a:r>
              <a:rPr lang="en-US" sz="1200" dirty="0"/>
              <a:t>]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740D770-D895-4EA3-BEB7-437BCA005EBD}"/>
              </a:ext>
            </a:extLst>
          </p:cNvPr>
          <p:cNvCxnSpPr>
            <a:cxnSpLocks/>
            <a:stCxn id="32" idx="2"/>
            <a:endCxn id="19" idx="0"/>
          </p:cNvCxnSpPr>
          <p:nvPr/>
        </p:nvCxnSpPr>
        <p:spPr>
          <a:xfrm>
            <a:off x="2531319" y="3270940"/>
            <a:ext cx="1042191" cy="18468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32C40D7-571A-4F27-9F77-D613D6CB7CF2}"/>
              </a:ext>
            </a:extLst>
          </p:cNvPr>
          <p:cNvCxnSpPr>
            <a:cxnSpLocks/>
            <a:stCxn id="28" idx="2"/>
            <a:endCxn id="19" idx="0"/>
          </p:cNvCxnSpPr>
          <p:nvPr/>
        </p:nvCxnSpPr>
        <p:spPr>
          <a:xfrm flipH="1">
            <a:off x="3573510" y="2384362"/>
            <a:ext cx="2286441" cy="27333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4D456E1-75B4-42C3-AF2A-CEB42CD1124D}"/>
              </a:ext>
            </a:extLst>
          </p:cNvPr>
          <p:cNvSpPr txBox="1"/>
          <p:nvPr/>
        </p:nvSpPr>
        <p:spPr>
          <a:xfrm>
            <a:off x="4581823" y="3808169"/>
            <a:ext cx="1895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Arbitrary-Order Permutation ROBPs</a:t>
            </a:r>
          </a:p>
          <a:p>
            <a:pPr algn="ctr"/>
            <a:r>
              <a:rPr lang="en-US" sz="1200" dirty="0"/>
              <a:t>[CHHL18]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A862AEC-8FA6-4BC5-8B5A-5B0B00F7D3D3}"/>
              </a:ext>
            </a:extLst>
          </p:cNvPr>
          <p:cNvCxnSpPr>
            <a:cxnSpLocks/>
            <a:stCxn id="41" idx="2"/>
            <a:endCxn id="19" idx="0"/>
          </p:cNvCxnSpPr>
          <p:nvPr/>
        </p:nvCxnSpPr>
        <p:spPr>
          <a:xfrm flipH="1">
            <a:off x="3573510" y="4454500"/>
            <a:ext cx="1955878" cy="6632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FDD4CC0-F72F-4DDA-B994-96C8E01FEAF2}"/>
              </a:ext>
            </a:extLst>
          </p:cNvPr>
          <p:cNvSpPr txBox="1"/>
          <p:nvPr/>
        </p:nvSpPr>
        <p:spPr>
          <a:xfrm>
            <a:off x="7250143" y="4560770"/>
            <a:ext cx="2235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Width-2 Arbitrary-Order ROBPs</a:t>
            </a:r>
          </a:p>
          <a:p>
            <a:pPr algn="ctr"/>
            <a:r>
              <a:rPr lang="en-US" sz="1200" dirty="0"/>
              <a:t>[SZ95, BDVY13]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014AE55-E143-4150-B7D9-58C5B9431D9B}"/>
              </a:ext>
            </a:extLst>
          </p:cNvPr>
          <p:cNvCxnSpPr>
            <a:cxnSpLocks/>
            <a:stCxn id="54" idx="2"/>
            <a:endCxn id="10" idx="0"/>
          </p:cNvCxnSpPr>
          <p:nvPr/>
        </p:nvCxnSpPr>
        <p:spPr>
          <a:xfrm flipH="1">
            <a:off x="7321298" y="5022435"/>
            <a:ext cx="1046842" cy="2455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F2A13ADF-6EAC-4F62-A61F-8A60F8770005}"/>
              </a:ext>
            </a:extLst>
          </p:cNvPr>
          <p:cNvSpPr txBox="1"/>
          <p:nvPr/>
        </p:nvSpPr>
        <p:spPr>
          <a:xfrm>
            <a:off x="6330283" y="3507556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Width-3 ROBPs</a:t>
            </a:r>
          </a:p>
          <a:p>
            <a:pPr algn="ctr"/>
            <a:r>
              <a:rPr lang="en-US" sz="1200" dirty="0"/>
              <a:t>[MRT19]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E1E9C5D-746C-46CC-9FCD-A3D6138F60B5}"/>
              </a:ext>
            </a:extLst>
          </p:cNvPr>
          <p:cNvCxnSpPr>
            <a:cxnSpLocks/>
            <a:stCxn id="62" idx="2"/>
            <a:endCxn id="10" idx="0"/>
          </p:cNvCxnSpPr>
          <p:nvPr/>
        </p:nvCxnSpPr>
        <p:spPr>
          <a:xfrm>
            <a:off x="6930358" y="3969221"/>
            <a:ext cx="390940" cy="12988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15A82A1-0AEE-4318-9773-2C498D655AE8}"/>
              </a:ext>
            </a:extLst>
          </p:cNvPr>
          <p:cNvSpPr txBox="1"/>
          <p:nvPr/>
        </p:nvSpPr>
        <p:spPr>
          <a:xfrm>
            <a:off x="6377073" y="2640655"/>
            <a:ext cx="2235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Width-3 Arbitrary-Order ROBPs</a:t>
            </a:r>
          </a:p>
          <a:p>
            <a:pPr algn="ctr"/>
            <a:r>
              <a:rPr lang="en-US" sz="1200" dirty="0"/>
              <a:t>[MRT19]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A0868EB-C8C1-4D48-A2B4-F329A21C9802}"/>
              </a:ext>
            </a:extLst>
          </p:cNvPr>
          <p:cNvCxnSpPr>
            <a:cxnSpLocks/>
            <a:stCxn id="67" idx="2"/>
            <a:endCxn id="62" idx="0"/>
          </p:cNvCxnSpPr>
          <p:nvPr/>
        </p:nvCxnSpPr>
        <p:spPr>
          <a:xfrm flipH="1">
            <a:off x="6930358" y="3102320"/>
            <a:ext cx="564712" cy="405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253E6A8-B961-45F6-B77E-01D12449AE54}"/>
              </a:ext>
            </a:extLst>
          </p:cNvPr>
          <p:cNvCxnSpPr>
            <a:cxnSpLocks/>
            <a:stCxn id="67" idx="2"/>
            <a:endCxn id="54" idx="0"/>
          </p:cNvCxnSpPr>
          <p:nvPr/>
        </p:nvCxnSpPr>
        <p:spPr>
          <a:xfrm>
            <a:off x="7495070" y="3102320"/>
            <a:ext cx="873070" cy="1458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86BA9CA-BB54-41A8-BBFD-5ECA8A37D595}"/>
              </a:ext>
            </a:extLst>
          </p:cNvPr>
          <p:cNvCxnSpPr>
            <a:cxnSpLocks/>
            <a:stCxn id="28" idx="2"/>
            <a:endCxn id="62" idx="0"/>
          </p:cNvCxnSpPr>
          <p:nvPr/>
        </p:nvCxnSpPr>
        <p:spPr>
          <a:xfrm>
            <a:off x="5859951" y="2384362"/>
            <a:ext cx="1070407" cy="1123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820E61E-833E-4548-9CB3-7603CDE9605A}"/>
              </a:ext>
            </a:extLst>
          </p:cNvPr>
          <p:cNvCxnSpPr>
            <a:cxnSpLocks/>
            <a:stCxn id="478" idx="2"/>
            <a:endCxn id="32" idx="0"/>
          </p:cNvCxnSpPr>
          <p:nvPr/>
        </p:nvCxnSpPr>
        <p:spPr>
          <a:xfrm flipH="1">
            <a:off x="2531319" y="2169904"/>
            <a:ext cx="943853" cy="4547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1302FDB-2AD3-47E5-902E-42DBF8E84F02}"/>
              </a:ext>
            </a:extLst>
          </p:cNvPr>
          <p:cNvCxnSpPr>
            <a:cxnSpLocks/>
            <a:stCxn id="30" idx="2"/>
            <a:endCxn id="28" idx="0"/>
          </p:cNvCxnSpPr>
          <p:nvPr/>
        </p:nvCxnSpPr>
        <p:spPr>
          <a:xfrm flipH="1">
            <a:off x="5859951" y="856081"/>
            <a:ext cx="182005" cy="1251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FF72E82B-2931-4925-A7D5-BA3BF59538B2}"/>
              </a:ext>
            </a:extLst>
          </p:cNvPr>
          <p:cNvSpPr txBox="1"/>
          <p:nvPr/>
        </p:nvSpPr>
        <p:spPr>
          <a:xfrm>
            <a:off x="6350720" y="1210036"/>
            <a:ext cx="2589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Arbitrary-Order ROBPs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08DDB6C-6180-41C3-9C27-E82C368261AC}"/>
              </a:ext>
            </a:extLst>
          </p:cNvPr>
          <p:cNvCxnSpPr>
            <a:cxnSpLocks/>
            <a:stCxn id="94" idx="2"/>
            <a:endCxn id="28" idx="0"/>
          </p:cNvCxnSpPr>
          <p:nvPr/>
        </p:nvCxnSpPr>
        <p:spPr>
          <a:xfrm flipH="1">
            <a:off x="5859951" y="1487035"/>
            <a:ext cx="1785350" cy="620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155E4B72-7F09-4A8E-9C70-CE821E13119E}"/>
              </a:ext>
            </a:extLst>
          </p:cNvPr>
          <p:cNvCxnSpPr>
            <a:cxnSpLocks/>
            <a:stCxn id="94" idx="2"/>
            <a:endCxn id="67" idx="0"/>
          </p:cNvCxnSpPr>
          <p:nvPr/>
        </p:nvCxnSpPr>
        <p:spPr>
          <a:xfrm flipH="1">
            <a:off x="7495070" y="1487035"/>
            <a:ext cx="150231" cy="11536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0EB9DC99-65F1-4428-B35C-922E5A9CB8DC}"/>
              </a:ext>
            </a:extLst>
          </p:cNvPr>
          <p:cNvSpPr txBox="1"/>
          <p:nvPr/>
        </p:nvSpPr>
        <p:spPr>
          <a:xfrm>
            <a:off x="5938902" y="95608"/>
            <a:ext cx="2346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Poly-Width Arbitrary-Order ROBPs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AA69F7A3-0B6B-4ABF-91F2-DCE3BD3232EE}"/>
              </a:ext>
            </a:extLst>
          </p:cNvPr>
          <p:cNvCxnSpPr>
            <a:cxnSpLocks/>
            <a:stCxn id="114" idx="2"/>
            <a:endCxn id="94" idx="0"/>
          </p:cNvCxnSpPr>
          <p:nvPr/>
        </p:nvCxnSpPr>
        <p:spPr>
          <a:xfrm>
            <a:off x="7112039" y="372607"/>
            <a:ext cx="533262" cy="8374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0135A1F-B154-47E2-974B-5BD1524D9A20}"/>
              </a:ext>
            </a:extLst>
          </p:cNvPr>
          <p:cNvCxnSpPr>
            <a:cxnSpLocks/>
            <a:stCxn id="114" idx="2"/>
            <a:endCxn id="30" idx="0"/>
          </p:cNvCxnSpPr>
          <p:nvPr/>
        </p:nvCxnSpPr>
        <p:spPr>
          <a:xfrm flipH="1">
            <a:off x="6041956" y="372607"/>
            <a:ext cx="1070083" cy="206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1554591F-5FCC-4E2D-B59B-4F6C00334580}"/>
              </a:ext>
            </a:extLst>
          </p:cNvPr>
          <p:cNvCxnSpPr>
            <a:cxnSpLocks/>
            <a:stCxn id="94" idx="2"/>
            <a:endCxn id="41" idx="0"/>
          </p:cNvCxnSpPr>
          <p:nvPr/>
        </p:nvCxnSpPr>
        <p:spPr>
          <a:xfrm flipH="1">
            <a:off x="5529388" y="1487035"/>
            <a:ext cx="2115913" cy="2321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641F9178-1BA9-4B01-9554-93175651D8A5}"/>
              </a:ext>
            </a:extLst>
          </p:cNvPr>
          <p:cNvSpPr txBox="1"/>
          <p:nvPr/>
        </p:nvSpPr>
        <p:spPr>
          <a:xfrm>
            <a:off x="9736864" y="4478367"/>
            <a:ext cx="207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Read-Once CNFs</a:t>
            </a:r>
          </a:p>
          <a:p>
            <a:pPr algn="ctr"/>
            <a:r>
              <a:rPr lang="en-US" sz="1200" dirty="0"/>
              <a:t>[DETT10, GMRTV12, </a:t>
            </a:r>
            <a:r>
              <a:rPr lang="en-US" sz="1200" dirty="0">
                <a:highlight>
                  <a:srgbClr val="FFFF00"/>
                </a:highlight>
              </a:rPr>
              <a:t>DHH20</a:t>
            </a:r>
            <a:r>
              <a:rPr lang="en-US" sz="1200" dirty="0"/>
              <a:t>]</a:t>
            </a:r>
          </a:p>
        </p:txBody>
      </p: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92A46649-5B92-4AB7-9249-D687505438D8}"/>
              </a:ext>
            </a:extLst>
          </p:cNvPr>
          <p:cNvCxnSpPr>
            <a:cxnSpLocks/>
            <a:stCxn id="171" idx="2"/>
            <a:endCxn id="8" idx="0"/>
          </p:cNvCxnSpPr>
          <p:nvPr/>
        </p:nvCxnSpPr>
        <p:spPr>
          <a:xfrm flipH="1">
            <a:off x="9952917" y="4940032"/>
            <a:ext cx="820395" cy="14186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TextBox 268">
            <a:extLst>
              <a:ext uri="{FF2B5EF4-FFF2-40B4-BE49-F238E27FC236}">
                <a16:creationId xmlns:a16="http://schemas.microsoft.com/office/drawing/2014/main" id="{C0E0721D-AE4E-484F-A66E-9A1F73EC4D20}"/>
              </a:ext>
            </a:extLst>
          </p:cNvPr>
          <p:cNvSpPr txBox="1"/>
          <p:nvPr/>
        </p:nvSpPr>
        <p:spPr>
          <a:xfrm>
            <a:off x="8011586" y="3100498"/>
            <a:ext cx="207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Read-Once Polynomials</a:t>
            </a:r>
          </a:p>
          <a:p>
            <a:pPr algn="ctr"/>
            <a:r>
              <a:rPr lang="en-US" sz="1200" dirty="0"/>
              <a:t>[LV17, MRT19, Lee19, </a:t>
            </a:r>
            <a:r>
              <a:rPr lang="en-US" sz="1200" dirty="0">
                <a:highlight>
                  <a:srgbClr val="FFFF00"/>
                </a:highlight>
              </a:rPr>
              <a:t>DHH20</a:t>
            </a:r>
            <a:r>
              <a:rPr lang="en-US" sz="1200" dirty="0"/>
              <a:t>]</a:t>
            </a:r>
          </a:p>
        </p:txBody>
      </p: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83A0B77E-6C96-4F14-BD5A-E3DCF4F93F59}"/>
              </a:ext>
            </a:extLst>
          </p:cNvPr>
          <p:cNvCxnSpPr>
            <a:cxnSpLocks/>
            <a:stCxn id="4" idx="0"/>
            <a:endCxn id="269" idx="2"/>
          </p:cNvCxnSpPr>
          <p:nvPr/>
        </p:nvCxnSpPr>
        <p:spPr>
          <a:xfrm flipV="1">
            <a:off x="4129386" y="3562163"/>
            <a:ext cx="4918648" cy="2796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645B3765-D73C-4466-8403-7D4780210BEA}"/>
              </a:ext>
            </a:extLst>
          </p:cNvPr>
          <p:cNvCxnSpPr>
            <a:cxnSpLocks/>
            <a:stCxn id="8" idx="0"/>
            <a:endCxn id="269" idx="2"/>
          </p:cNvCxnSpPr>
          <p:nvPr/>
        </p:nvCxnSpPr>
        <p:spPr>
          <a:xfrm flipH="1" flipV="1">
            <a:off x="9048034" y="3562163"/>
            <a:ext cx="904883" cy="2796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550DD395-CFF0-427B-AD90-8E86B854C204}"/>
                  </a:ext>
                </a:extLst>
              </p:cNvPr>
              <p:cNvSpPr txBox="1"/>
              <p:nvPr/>
            </p:nvSpPr>
            <p:spPr>
              <a:xfrm>
                <a:off x="10357209" y="2933538"/>
                <a:ext cx="11574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Read-Once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200" b="1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1200" dirty="0"/>
              </a:p>
              <a:p>
                <a:pPr algn="ctr"/>
                <a:r>
                  <a:rPr lang="en-US" sz="1200" dirty="0"/>
                  <a:t>[</a:t>
                </a:r>
                <a:r>
                  <a:rPr lang="en-US" sz="1200" dirty="0">
                    <a:highlight>
                      <a:srgbClr val="FFFF00"/>
                    </a:highlight>
                  </a:rPr>
                  <a:t>DHH19</a:t>
                </a:r>
                <a:r>
                  <a:rPr lang="en-US" sz="1200" dirty="0"/>
                  <a:t>]</a:t>
                </a:r>
              </a:p>
            </p:txBody>
          </p:sp>
        </mc:Choice>
        <mc:Fallback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550DD395-CFF0-427B-AD90-8E86B854C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7209" y="2933538"/>
                <a:ext cx="1157482" cy="461665"/>
              </a:xfrm>
              <a:prstGeom prst="rect">
                <a:avLst/>
              </a:prstGeom>
              <a:blipFill>
                <a:blip r:embed="rId2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32E46ABB-1668-4F7D-A962-05EA913D7C80}"/>
              </a:ext>
            </a:extLst>
          </p:cNvPr>
          <p:cNvCxnSpPr>
            <a:cxnSpLocks/>
            <a:stCxn id="314" idx="2"/>
            <a:endCxn id="269" idx="0"/>
          </p:cNvCxnSpPr>
          <p:nvPr/>
        </p:nvCxnSpPr>
        <p:spPr>
          <a:xfrm>
            <a:off x="8488498" y="2180597"/>
            <a:ext cx="559536" cy="919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FAD6D1C3-E37B-42F2-98A9-CACE28CD7AFB}"/>
              </a:ext>
            </a:extLst>
          </p:cNvPr>
          <p:cNvCxnSpPr>
            <a:cxnSpLocks/>
            <a:stCxn id="171" idx="0"/>
            <a:endCxn id="297" idx="2"/>
          </p:cNvCxnSpPr>
          <p:nvPr/>
        </p:nvCxnSpPr>
        <p:spPr>
          <a:xfrm flipV="1">
            <a:off x="10773312" y="3395203"/>
            <a:ext cx="162638" cy="1083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86928011-3EE3-4EA6-9913-576E294E151A}"/>
              </a:ext>
            </a:extLst>
          </p:cNvPr>
          <p:cNvCxnSpPr>
            <a:cxnSpLocks/>
            <a:stCxn id="314" idx="2"/>
            <a:endCxn id="297" idx="0"/>
          </p:cNvCxnSpPr>
          <p:nvPr/>
        </p:nvCxnSpPr>
        <p:spPr>
          <a:xfrm>
            <a:off x="8488498" y="2180597"/>
            <a:ext cx="2447452" cy="7529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6B5236BE-3930-414C-AB72-D0AB32B66B72}"/>
                  </a:ext>
                </a:extLst>
              </p:cNvPr>
              <p:cNvSpPr txBox="1"/>
              <p:nvPr/>
            </p:nvSpPr>
            <p:spPr>
              <a:xfrm>
                <a:off x="7757527" y="1903598"/>
                <a:ext cx="14619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Read-Once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200" b="1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[⊕]</m:t>
                    </m:r>
                  </m:oMath>
                </a14:m>
                <a:endParaRPr lang="en-US" sz="1200" dirty="0"/>
              </a:p>
            </p:txBody>
          </p:sp>
        </mc:Choice>
        <mc:Fallback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6B5236BE-3930-414C-AB72-D0AB32B66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527" y="1903598"/>
                <a:ext cx="1461942" cy="276999"/>
              </a:xfrm>
              <a:prstGeom prst="rect">
                <a:avLst/>
              </a:prstGeom>
              <a:blipFill>
                <a:blip r:embed="rId3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1C51F672-40B2-4984-880D-C9D4A8B91057}"/>
              </a:ext>
            </a:extLst>
          </p:cNvPr>
          <p:cNvCxnSpPr>
            <a:cxnSpLocks/>
            <a:stCxn id="94" idx="2"/>
            <a:endCxn id="314" idx="0"/>
          </p:cNvCxnSpPr>
          <p:nvPr/>
        </p:nvCxnSpPr>
        <p:spPr>
          <a:xfrm>
            <a:off x="7645301" y="1487035"/>
            <a:ext cx="843197" cy="416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TextBox 327">
            <a:extLst>
              <a:ext uri="{FF2B5EF4-FFF2-40B4-BE49-F238E27FC236}">
                <a16:creationId xmlns:a16="http://schemas.microsoft.com/office/drawing/2014/main" id="{88FFA19A-2656-4FFC-AD84-A4811EC7648D}"/>
              </a:ext>
            </a:extLst>
          </p:cNvPr>
          <p:cNvSpPr txBox="1"/>
          <p:nvPr/>
        </p:nvSpPr>
        <p:spPr>
          <a:xfrm>
            <a:off x="9984493" y="1013783"/>
            <a:ext cx="2219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Read-Once De Morgan Formulas</a:t>
            </a:r>
          </a:p>
        </p:txBody>
      </p: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29D7AA37-59D1-453E-A16E-A13C84DE7A84}"/>
              </a:ext>
            </a:extLst>
          </p:cNvPr>
          <p:cNvCxnSpPr>
            <a:cxnSpLocks/>
            <a:stCxn id="328" idx="2"/>
            <a:endCxn id="297" idx="0"/>
          </p:cNvCxnSpPr>
          <p:nvPr/>
        </p:nvCxnSpPr>
        <p:spPr>
          <a:xfrm flipH="1">
            <a:off x="10935950" y="1290782"/>
            <a:ext cx="158211" cy="1642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B2EEAE35-76BA-48C6-A385-900F221A9CA7}"/>
              </a:ext>
            </a:extLst>
          </p:cNvPr>
          <p:cNvCxnSpPr>
            <a:cxnSpLocks/>
            <a:stCxn id="114" idx="2"/>
            <a:endCxn id="328" idx="0"/>
          </p:cNvCxnSpPr>
          <p:nvPr/>
        </p:nvCxnSpPr>
        <p:spPr>
          <a:xfrm>
            <a:off x="7112039" y="372607"/>
            <a:ext cx="3982122" cy="641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7" name="TextBox 366">
                <a:extLst>
                  <a:ext uri="{FF2B5EF4-FFF2-40B4-BE49-F238E27FC236}">
                    <a16:creationId xmlns:a16="http://schemas.microsoft.com/office/drawing/2014/main" id="{89385879-4C88-4269-B2F5-0B6B0B2B4902}"/>
                  </a:ext>
                </a:extLst>
              </p:cNvPr>
              <p:cNvSpPr txBox="1"/>
              <p:nvPr/>
            </p:nvSpPr>
            <p:spPr>
              <a:xfrm>
                <a:off x="2066497" y="104372"/>
                <a:ext cx="20824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>
                    <a:solidFill>
                      <a:schemeClr val="accent2"/>
                    </a:solidFill>
                  </a:rPr>
                  <a:t>Can “simulate”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u="sng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b="1" u="sng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67" name="TextBox 366">
                <a:extLst>
                  <a:ext uri="{FF2B5EF4-FFF2-40B4-BE49-F238E27FC236}">
                    <a16:creationId xmlns:a16="http://schemas.microsoft.com/office/drawing/2014/main" id="{89385879-4C88-4269-B2F5-0B6B0B2B4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497" y="104372"/>
                <a:ext cx="2082443" cy="369332"/>
              </a:xfrm>
              <a:prstGeom prst="rect">
                <a:avLst/>
              </a:prstGeom>
              <a:blipFill>
                <a:blip r:embed="rId4"/>
                <a:stretch>
                  <a:fillRect l="-263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9" name="TextBox 398">
                <a:extLst>
                  <a:ext uri="{FF2B5EF4-FFF2-40B4-BE49-F238E27FC236}">
                    <a16:creationId xmlns:a16="http://schemas.microsoft.com/office/drawing/2014/main" id="{6AA37E1C-53B7-49B8-B736-942A72020D4B}"/>
                  </a:ext>
                </a:extLst>
              </p:cNvPr>
              <p:cNvSpPr txBox="1"/>
              <p:nvPr/>
            </p:nvSpPr>
            <p:spPr>
              <a:xfrm>
                <a:off x="1024335" y="3683762"/>
                <a:ext cx="1827357" cy="957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u="sng" dirty="0">
                    <a:solidFill>
                      <a:schemeClr val="accent6"/>
                    </a:solidFill>
                  </a:rPr>
                  <a:t>Explicit PRGs known with seed length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u="sng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u="sng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u="sng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u="sng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u="sng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u="sng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u="sng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u="sng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399" name="TextBox 398">
                <a:extLst>
                  <a:ext uri="{FF2B5EF4-FFF2-40B4-BE49-F238E27FC236}">
                    <a16:creationId xmlns:a16="http://schemas.microsoft.com/office/drawing/2014/main" id="{6AA37E1C-53B7-49B8-B736-942A72020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335" y="3683762"/>
                <a:ext cx="1827357" cy="957121"/>
              </a:xfrm>
              <a:prstGeom prst="rect">
                <a:avLst/>
              </a:prstGeom>
              <a:blipFill>
                <a:blip r:embed="rId5"/>
                <a:stretch>
                  <a:fillRect l="-1333" t="-3185" r="-3667" b="-7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1" name="TextBox 400">
            <a:extLst>
              <a:ext uri="{FF2B5EF4-FFF2-40B4-BE49-F238E27FC236}">
                <a16:creationId xmlns:a16="http://schemas.microsoft.com/office/drawing/2014/main" id="{32FB1AA2-AC36-4148-A500-FD75ACD8A6D0}"/>
              </a:ext>
            </a:extLst>
          </p:cNvPr>
          <p:cNvSpPr txBox="1"/>
          <p:nvPr/>
        </p:nvSpPr>
        <p:spPr>
          <a:xfrm>
            <a:off x="4018063" y="1125385"/>
            <a:ext cx="1821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Poly-Width Regular ROBPs</a:t>
            </a:r>
          </a:p>
        </p:txBody>
      </p:sp>
      <p:cxnSp>
        <p:nvCxnSpPr>
          <p:cNvPr id="403" name="Straight Connector 402">
            <a:extLst>
              <a:ext uri="{FF2B5EF4-FFF2-40B4-BE49-F238E27FC236}">
                <a16:creationId xmlns:a16="http://schemas.microsoft.com/office/drawing/2014/main" id="{E0EEEB80-82F0-4131-934D-546E8D435431}"/>
              </a:ext>
            </a:extLst>
          </p:cNvPr>
          <p:cNvCxnSpPr>
            <a:cxnSpLocks/>
            <a:stCxn id="30" idx="2"/>
            <a:endCxn id="401" idx="0"/>
          </p:cNvCxnSpPr>
          <p:nvPr/>
        </p:nvCxnSpPr>
        <p:spPr>
          <a:xfrm flipH="1">
            <a:off x="4928677" y="856081"/>
            <a:ext cx="1113279" cy="269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TextBox 415">
            <a:extLst>
              <a:ext uri="{FF2B5EF4-FFF2-40B4-BE49-F238E27FC236}">
                <a16:creationId xmlns:a16="http://schemas.microsoft.com/office/drawing/2014/main" id="{3F488C89-5C73-4302-8AA0-3182CF9F51DF}"/>
              </a:ext>
            </a:extLst>
          </p:cNvPr>
          <p:cNvSpPr txBox="1"/>
          <p:nvPr/>
        </p:nvSpPr>
        <p:spPr>
          <a:xfrm>
            <a:off x="9048034" y="1928069"/>
            <a:ext cx="2077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Arbitrary-Order Monotone ROBPs</a:t>
            </a:r>
          </a:p>
        </p:txBody>
      </p: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AF02E19D-CD79-4D73-B645-91C96DFF89FB}"/>
              </a:ext>
            </a:extLst>
          </p:cNvPr>
          <p:cNvCxnSpPr>
            <a:cxnSpLocks/>
            <a:stCxn id="416" idx="2"/>
            <a:endCxn id="297" idx="0"/>
          </p:cNvCxnSpPr>
          <p:nvPr/>
        </p:nvCxnSpPr>
        <p:spPr>
          <a:xfrm>
            <a:off x="10086792" y="2389734"/>
            <a:ext cx="849158" cy="5438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AD9D2AC4-173D-4533-A326-90377D7E567B}"/>
              </a:ext>
            </a:extLst>
          </p:cNvPr>
          <p:cNvCxnSpPr>
            <a:cxnSpLocks/>
            <a:stCxn id="94" idx="2"/>
            <a:endCxn id="416" idx="0"/>
          </p:cNvCxnSpPr>
          <p:nvPr/>
        </p:nvCxnSpPr>
        <p:spPr>
          <a:xfrm>
            <a:off x="7645301" y="1487035"/>
            <a:ext cx="2441491" cy="4410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ck Mark on Microsoft Windows 10 May 2019 Update">
            <a:extLst>
              <a:ext uri="{FF2B5EF4-FFF2-40B4-BE49-F238E27FC236}">
                <a16:creationId xmlns:a16="http://schemas.microsoft.com/office/drawing/2014/main" id="{8DE597E0-3E77-459F-BC0E-5B1996944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52" y="4575743"/>
            <a:ext cx="541998" cy="54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rect Hit on Microsoft Windows 10 May 2019 Update">
            <a:extLst>
              <a:ext uri="{FF2B5EF4-FFF2-40B4-BE49-F238E27FC236}">
                <a16:creationId xmlns:a16="http://schemas.microsoft.com/office/drawing/2014/main" id="{26CC887A-E18F-4CB1-8835-0DE18E083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782" y="471784"/>
            <a:ext cx="541999" cy="54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Box 1031">
            <a:extLst>
              <a:ext uri="{FF2B5EF4-FFF2-40B4-BE49-F238E27FC236}">
                <a16:creationId xmlns:a16="http://schemas.microsoft.com/office/drawing/2014/main" id="{F331DC5D-4A64-46F8-9F8E-375342E8424E}"/>
              </a:ext>
            </a:extLst>
          </p:cNvPr>
          <p:cNvSpPr txBox="1"/>
          <p:nvPr/>
        </p:nvSpPr>
        <p:spPr>
          <a:xfrm>
            <a:off x="2771753" y="3337529"/>
            <a:ext cx="2220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Constant-Width Regular ROBPs</a:t>
            </a:r>
          </a:p>
          <a:p>
            <a:pPr algn="ctr"/>
            <a:r>
              <a:rPr lang="en-US" sz="1200" dirty="0"/>
              <a:t>[BRRY10, De11]</a:t>
            </a:r>
          </a:p>
        </p:txBody>
      </p: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8DA95799-4E71-4354-A4DC-E6BB64D94367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3573510" y="3838993"/>
            <a:ext cx="313752" cy="1278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D55495B9-EAF7-45A7-B429-01F380B356F5}"/>
              </a:ext>
            </a:extLst>
          </p:cNvPr>
          <p:cNvCxnSpPr>
            <a:cxnSpLocks/>
            <a:stCxn id="401" idx="2"/>
            <a:endCxn id="1032" idx="0"/>
          </p:cNvCxnSpPr>
          <p:nvPr/>
        </p:nvCxnSpPr>
        <p:spPr>
          <a:xfrm flipH="1">
            <a:off x="3882011" y="1402384"/>
            <a:ext cx="1046666" cy="19351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Straight Arrow Connector 1046">
            <a:extLst>
              <a:ext uri="{FF2B5EF4-FFF2-40B4-BE49-F238E27FC236}">
                <a16:creationId xmlns:a16="http://schemas.microsoft.com/office/drawing/2014/main" id="{38930690-829D-46E4-8DA9-5B9FFFABCE55}"/>
              </a:ext>
            </a:extLst>
          </p:cNvPr>
          <p:cNvCxnSpPr/>
          <p:nvPr/>
        </p:nvCxnSpPr>
        <p:spPr>
          <a:xfrm flipV="1">
            <a:off x="721895" y="424994"/>
            <a:ext cx="0" cy="5351007"/>
          </a:xfrm>
          <a:prstGeom prst="straightConnector1">
            <a:avLst/>
          </a:prstGeom>
          <a:ln w="127000">
            <a:gradFill flip="none" rotWithShape="1">
              <a:gsLst>
                <a:gs pos="0">
                  <a:schemeClr val="accent6"/>
                </a:gs>
                <a:gs pos="100000">
                  <a:schemeClr val="accent2"/>
                </a:gs>
              </a:gsLst>
              <a:lin ang="54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" name="TextBox 1047">
            <a:extLst>
              <a:ext uri="{FF2B5EF4-FFF2-40B4-BE49-F238E27FC236}">
                <a16:creationId xmlns:a16="http://schemas.microsoft.com/office/drawing/2014/main" id="{DDEE81B8-A262-4356-BDEC-438CEB12ADAB}"/>
              </a:ext>
            </a:extLst>
          </p:cNvPr>
          <p:cNvSpPr txBox="1"/>
          <p:nvPr/>
        </p:nvSpPr>
        <p:spPr>
          <a:xfrm>
            <a:off x="122026" y="769830"/>
            <a:ext cx="461665" cy="22713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/>
              <a:t>More powerful models</a:t>
            </a:r>
          </a:p>
        </p:txBody>
      </p:sp>
      <p:sp>
        <p:nvSpPr>
          <p:cNvPr id="478" name="TextBox 477">
            <a:extLst>
              <a:ext uri="{FF2B5EF4-FFF2-40B4-BE49-F238E27FC236}">
                <a16:creationId xmlns:a16="http://schemas.microsoft.com/office/drawing/2014/main" id="{A1D65C36-A19B-4003-BA85-D7672ED50549}"/>
              </a:ext>
            </a:extLst>
          </p:cNvPr>
          <p:cNvSpPr txBox="1"/>
          <p:nvPr/>
        </p:nvSpPr>
        <p:spPr>
          <a:xfrm>
            <a:off x="2364914" y="1892905"/>
            <a:ext cx="2220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Poly-Width Permutation ROBPs</a:t>
            </a:r>
          </a:p>
        </p:txBody>
      </p: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D493C181-5E86-48F6-A2E2-BD507F7B0568}"/>
              </a:ext>
            </a:extLst>
          </p:cNvPr>
          <p:cNvCxnSpPr>
            <a:cxnSpLocks/>
            <a:stCxn id="401" idx="2"/>
            <a:endCxn id="478" idx="0"/>
          </p:cNvCxnSpPr>
          <p:nvPr/>
        </p:nvCxnSpPr>
        <p:spPr>
          <a:xfrm flipH="1">
            <a:off x="3475172" y="1402384"/>
            <a:ext cx="1453505" cy="4905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4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" grpId="0" animBg="1"/>
      <p:bldP spid="436" grpId="0" animBg="1"/>
      <p:bldP spid="366" grpId="0" animBg="1"/>
      <p:bldP spid="4" grpId="0"/>
      <p:bldP spid="8" grpId="0"/>
      <p:bldP spid="10" grpId="0"/>
      <p:bldP spid="19" grpId="0"/>
      <p:bldP spid="28" grpId="0"/>
      <p:bldP spid="32" grpId="0"/>
      <p:bldP spid="41" grpId="0"/>
      <p:bldP spid="54" grpId="0"/>
      <p:bldP spid="62" grpId="0"/>
      <p:bldP spid="67" grpId="0"/>
      <p:bldP spid="94" grpId="0"/>
      <p:bldP spid="114" grpId="0"/>
      <p:bldP spid="171" grpId="0"/>
      <p:bldP spid="269" grpId="0"/>
      <p:bldP spid="297" grpId="0"/>
      <p:bldP spid="314" grpId="0"/>
      <p:bldP spid="328" grpId="0"/>
      <p:bldP spid="367" grpId="0"/>
      <p:bldP spid="399" grpId="0"/>
      <p:bldP spid="401" grpId="0"/>
      <p:bldP spid="416" grpId="0"/>
      <p:bldP spid="1032" grpId="0"/>
      <p:bldP spid="1048" grpId="0"/>
      <p:bldP spid="47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.3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5.9|17.8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0.8|5.7|1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0.4|0.3|0.4|4.6|2.4|4.8|4.4|0.5|1|0.7|0.8|0.5|4.9|3.5|3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0.4|7.8|12.8|12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11875</TotalTime>
  <Words>2374</Words>
  <Application>Microsoft Office PowerPoint</Application>
  <PresentationFormat>Widescreen</PresentationFormat>
  <Paragraphs>432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Office Theme</vt:lpstr>
      <vt:lpstr>Improved Derandomization of Space-Bounded Computation</vt:lpstr>
      <vt:lpstr>Coins are costly (duh)</vt:lpstr>
      <vt:lpstr>PowerPoint Presentation</vt:lpstr>
      <vt:lpstr>Randomized space-bounded algorithms</vt:lpstr>
      <vt:lpstr>Power of randomness?</vt:lpstr>
      <vt:lpstr>Read-once branching programs (ROBPs)</vt:lpstr>
      <vt:lpstr>Pseudorandom generators (PRGs)</vt:lpstr>
      <vt:lpstr>My thesis research</vt:lpstr>
      <vt:lpstr>PowerPoint Presentation</vt:lpstr>
      <vt:lpstr>PowerPoint Presentation</vt:lpstr>
      <vt:lpstr>Read-once 〖"AC" 〗^0</vt:lpstr>
      <vt:lpstr>PRGs for read-once 〖"AC" 〗^0</vt:lpstr>
      <vt:lpstr>Pseudorandom restriction</vt:lpstr>
      <vt:lpstr>Forbes-Kelley: Restriction preserves E[f]</vt:lpstr>
      <vt:lpstr>Forbes-Kelley PRG</vt:lpstr>
      <vt:lpstr>Simplification under pseudorandom restrictions</vt:lpstr>
      <vt:lpstr>Fooling the simpler formula</vt:lpstr>
      <vt:lpstr>PowerPoint Presentation</vt:lpstr>
      <vt:lpstr>Additional PRG results</vt:lpstr>
      <vt:lpstr>Future near-log-seed PRG research</vt:lpstr>
      <vt:lpstr>PowerPoint Presentation</vt:lpstr>
      <vt:lpstr>My thesis research</vt:lpstr>
      <vt:lpstr>Pseudorandom pseudodistributions</vt:lpstr>
      <vt:lpstr>Deterministic samplers</vt:lpstr>
      <vt:lpstr>Hitting set generators (HSGs)</vt:lpstr>
      <vt:lpstr>Relationships between derandomization goals</vt:lpstr>
      <vt:lpstr>PowerPoint Presentation</vt:lpstr>
      <vt:lpstr>HSGs for width-n length-n ROBPs</vt:lpstr>
      <vt:lpstr>Structural lemma for ROBPs</vt:lpstr>
      <vt:lpstr>Iterating the structural lemma</vt:lpstr>
      <vt:lpstr>Idea of our HSG</vt:lpstr>
      <vt:lpstr>Additional black-box derandomization results</vt:lpstr>
      <vt:lpstr>Future black-box-derandomization research</vt:lpstr>
      <vt:lpstr>My thesis research</vt:lpstr>
      <vt:lpstr>Beyond black-box methods</vt:lpstr>
      <vt:lpstr>PowerPoint Presentation</vt:lpstr>
      <vt:lpstr>Relationships between derandomization goals</vt:lpstr>
      <vt:lpstr>Using HSGs</vt:lpstr>
      <vt:lpstr>Estimated visit probabilities</vt:lpstr>
      <vt:lpstr>Algorithm for estimating E[f]±ε</vt:lpstr>
      <vt:lpstr>Additional non-black-box results</vt:lpstr>
      <vt:lpstr>Future research on non-black-box methods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Improved Derandomization of Space-Bounded Computation</dc:title>
  <dc:creator>William Hoza</dc:creator>
  <cp:lastModifiedBy>William Hoza</cp:lastModifiedBy>
  <cp:revision>85</cp:revision>
  <dcterms:created xsi:type="dcterms:W3CDTF">2020-07-28T19:58:53Z</dcterms:created>
  <dcterms:modified xsi:type="dcterms:W3CDTF">2020-08-06T01:54:48Z</dcterms:modified>
</cp:coreProperties>
</file>