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85" r:id="rId3"/>
    <p:sldId id="292" r:id="rId4"/>
    <p:sldId id="295" r:id="rId5"/>
    <p:sldId id="294" r:id="rId6"/>
    <p:sldId id="360" r:id="rId7"/>
    <p:sldId id="262" r:id="rId8"/>
    <p:sldId id="265" r:id="rId9"/>
    <p:sldId id="380" r:id="rId10"/>
    <p:sldId id="336" r:id="rId11"/>
    <p:sldId id="297" r:id="rId12"/>
    <p:sldId id="337" r:id="rId13"/>
    <p:sldId id="339" r:id="rId14"/>
    <p:sldId id="341" r:id="rId15"/>
    <p:sldId id="340" r:id="rId16"/>
    <p:sldId id="342" r:id="rId17"/>
    <p:sldId id="343" r:id="rId18"/>
    <p:sldId id="344" r:id="rId19"/>
    <p:sldId id="345" r:id="rId20"/>
    <p:sldId id="372" r:id="rId21"/>
    <p:sldId id="373" r:id="rId22"/>
    <p:sldId id="348" r:id="rId23"/>
    <p:sldId id="376" r:id="rId24"/>
    <p:sldId id="375" r:id="rId25"/>
    <p:sldId id="302" r:id="rId26"/>
    <p:sldId id="298" r:id="rId27"/>
    <p:sldId id="301" r:id="rId28"/>
    <p:sldId id="377" r:id="rId29"/>
    <p:sldId id="354" r:id="rId30"/>
    <p:sldId id="349" r:id="rId31"/>
    <p:sldId id="306" r:id="rId32"/>
    <p:sldId id="353" r:id="rId33"/>
    <p:sldId id="355" r:id="rId34"/>
    <p:sldId id="361" r:id="rId35"/>
    <p:sldId id="312" r:id="rId36"/>
    <p:sldId id="299" r:id="rId37"/>
    <p:sldId id="307" r:id="rId38"/>
    <p:sldId id="314" r:id="rId39"/>
    <p:sldId id="368" r:id="rId40"/>
    <p:sldId id="381" r:id="rId41"/>
    <p:sldId id="364" r:id="rId42"/>
    <p:sldId id="365" r:id="rId43"/>
    <p:sldId id="366" r:id="rId44"/>
    <p:sldId id="367" r:id="rId45"/>
    <p:sldId id="369" r:id="rId46"/>
    <p:sldId id="309" r:id="rId47"/>
    <p:sldId id="326" r:id="rId48"/>
    <p:sldId id="379" r:id="rId49"/>
    <p:sldId id="382" r:id="rId50"/>
    <p:sldId id="335" r:id="rId51"/>
    <p:sldId id="37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EDF6B-673C-4E85-BA75-4434B20D477E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2A293-C52F-48FC-8DD4-EF7FA883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6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1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1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97F6-AE0E-4688-A368-E10010139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DC643-10BE-4B89-9375-2CF281E61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7879-E45D-4129-8F8C-42C1BAF7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C3906-ECED-4977-B18A-69E12BF2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F0ACF-9A45-494E-832B-552B0D79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4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FF2F-D91A-4F53-AED7-A937E8D9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31F05-7374-4623-8C8F-75FCA5FF5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CB257-42A9-43C7-B92E-84E0EF93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95A61-DCB6-4DBC-8D7D-A6CBE983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3919E-4BA3-44DB-9F8D-CEDE2FF3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2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C6B94-510C-478C-A930-0C5AA2102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910CB-9F00-42B6-B9DE-347BE76F3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8EE35-1CEE-4667-91F4-625ED02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9965B-97F6-4D4B-9F6D-2272DEDB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5E262-2C4F-4A84-8359-CC47B5C6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E07A-2D1A-4FDB-8CE1-9F1A4625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AD91-3CCB-412C-8AC6-6F187BFED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69619-AF75-4E7B-BCA6-02A314D5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373BE-BBEF-4B6D-94CD-428F591C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70253-5F32-424A-9567-B152AB09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2A69-3508-4ECB-873E-4C6C6CD4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D999-55E7-460A-8999-1EEC7C550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CFF15-0466-4F7C-8A72-2B271298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1D0F5-4E6B-4337-88CD-C12C35B8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A68D4-40BB-4A06-8B92-901C7B1D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5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3590-FD28-4854-9C5B-9B25B982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F31C-35EC-4E77-BF48-970A34B2F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1FD0B-1323-4274-819B-6C3AA0427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1C653-6915-4A2C-AF85-87A34459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32044-6679-4113-BE0A-26327ABF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98E5B-A2BB-4FB8-AAD3-E5BD292E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6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8DC0-66A3-448D-B85D-EF211B58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0D076-EEF6-4796-B084-03BB1E877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32FBC-11FB-4C53-88FB-EF4D336AF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16C787-FC28-42D8-BDA2-F5380F79F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D0747-090D-41AF-9060-0196C0704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67FB7B-0E75-4090-9081-921A39DC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497F2-FA52-4D4F-92CE-45CD1270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D9F12-1F05-416B-BF14-09AC33C2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2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6A76-3A5E-4EB8-9D22-4F95C88C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3542D-56B8-4548-86D5-77FE5370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224C8-C386-4061-9230-FD1C12CB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8AD9B-61F2-4489-9F30-5E2674B2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3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4B883-294C-4E1C-9753-135CBCDF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E899C-5409-4C13-A8DF-846E20FF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BB760-4FE3-42E3-A9A3-7F652094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4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B2F9-4D86-47D2-84E1-67055184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434AE-1BFD-46A0-95C0-51D5BE5C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A1A36-AC72-4A91-8D85-09381D482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5826F-5AD4-43B7-9206-8876A752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78F45-4D72-4C96-8D38-97E721B1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E2305-43F0-4A7D-993A-9A7D21CC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7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1B9C-F08E-45A8-997E-B0779195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DF9B57-6886-4456-A1C3-CB87C66AA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C580B-9EED-4519-B6BE-63FE48916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5BD8F-B1C3-4F48-BB8E-53DB4AB8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9BDBA-3F0E-4A0E-85F7-67DDC6D9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48722-A822-4AEC-8C17-8F5528D0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1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487F9-69F7-448A-8198-DD84AF0B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E93E5-384D-48D1-9078-43E31D41C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ACEC2-F050-4BCA-8ECE-75FC5AF89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4B976-968F-4C38-A549-9856F02818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0F9F2-48BD-4DFC-B94B-4DEDE9EDC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9B9F2-E2AA-4350-A736-4BF0AF44D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2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0.png"/><Relationship Id="rId7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0.png"/><Relationship Id="rId7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18" Type="http://schemas.openxmlformats.org/officeDocument/2006/relationships/image" Target="../media/image221.png"/><Relationship Id="rId3" Type="http://schemas.openxmlformats.org/officeDocument/2006/relationships/image" Target="../media/image47.png"/><Relationship Id="rId21" Type="http://schemas.openxmlformats.org/officeDocument/2006/relationships/image" Target="../media/image250.png"/><Relationship Id="rId12" Type="http://schemas.openxmlformats.org/officeDocument/2006/relationships/image" Target="../media/image160.png"/><Relationship Id="rId17" Type="http://schemas.openxmlformats.org/officeDocument/2006/relationships/image" Target="../media/image211.png"/><Relationship Id="rId25" Type="http://schemas.openxmlformats.org/officeDocument/2006/relationships/image" Target="../media/image50.png"/><Relationship Id="rId2" Type="http://schemas.openxmlformats.org/officeDocument/2006/relationships/image" Target="../media/image212.png"/><Relationship Id="rId16" Type="http://schemas.openxmlformats.org/officeDocument/2006/relationships/image" Target="../media/image20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0.png"/><Relationship Id="rId24" Type="http://schemas.openxmlformats.org/officeDocument/2006/relationships/image" Target="../media/image49.png"/><Relationship Id="rId15" Type="http://schemas.openxmlformats.org/officeDocument/2006/relationships/image" Target="../media/image190.png"/><Relationship Id="rId23" Type="http://schemas.openxmlformats.org/officeDocument/2006/relationships/image" Target="../media/image48.png"/><Relationship Id="rId10" Type="http://schemas.openxmlformats.org/officeDocument/2006/relationships/image" Target="../media/image140.png"/><Relationship Id="rId19" Type="http://schemas.openxmlformats.org/officeDocument/2006/relationships/image" Target="../media/image230.png"/><Relationship Id="rId9" Type="http://schemas.openxmlformats.org/officeDocument/2006/relationships/image" Target="../media/image130.png"/><Relationship Id="rId14" Type="http://schemas.openxmlformats.org/officeDocument/2006/relationships/image" Target="../media/image180.png"/><Relationship Id="rId22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0.png"/><Relationship Id="rId7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2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381.png"/><Relationship Id="rId3" Type="http://schemas.openxmlformats.org/officeDocument/2006/relationships/image" Target="../media/image213.png"/><Relationship Id="rId7" Type="http://schemas.openxmlformats.org/officeDocument/2006/relationships/image" Target="../media/image251.png"/><Relationship Id="rId12" Type="http://schemas.openxmlformats.org/officeDocument/2006/relationships/image" Target="../media/image371.png"/><Relationship Id="rId17" Type="http://schemas.openxmlformats.org/officeDocument/2006/relationships/image" Target="../media/image61.jpeg"/><Relationship Id="rId2" Type="http://schemas.openxmlformats.org/officeDocument/2006/relationships/image" Target="../media/image61.png"/><Relationship Id="rId16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360.png"/><Relationship Id="rId5" Type="http://schemas.openxmlformats.org/officeDocument/2006/relationships/image" Target="../media/image231.png"/><Relationship Id="rId15" Type="http://schemas.openxmlformats.org/officeDocument/2006/relationships/image" Target="../media/image400.png"/><Relationship Id="rId10" Type="http://schemas.openxmlformats.org/officeDocument/2006/relationships/image" Target="../media/image350.png"/><Relationship Id="rId4" Type="http://schemas.openxmlformats.org/officeDocument/2006/relationships/image" Target="../media/image223.png"/><Relationship Id="rId9" Type="http://schemas.openxmlformats.org/officeDocument/2006/relationships/image" Target="../media/image340.png"/><Relationship Id="rId14" Type="http://schemas.openxmlformats.org/officeDocument/2006/relationships/image" Target="../media/image3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10.png"/><Relationship Id="rId7" Type="http://schemas.openxmlformats.org/officeDocument/2006/relationships/image" Target="../media/image7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7" Type="http://schemas.openxmlformats.org/officeDocument/2006/relationships/image" Target="../media/image220.png"/><Relationship Id="rId12" Type="http://schemas.openxmlformats.org/officeDocument/2006/relationships/image" Target="../media/image28.png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tags" Target="../tags/tag5.xml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2864-3601-4C87-B789-53F101A1F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26" y="798898"/>
            <a:ext cx="11895745" cy="186649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4500" b="1" dirty="0">
                <a:solidFill>
                  <a:schemeClr val="accent1"/>
                </a:solidFill>
                <a:latin typeface="+mn-lt"/>
              </a:rPr>
              <a:t>Derandomizing Space-Bounded Computation</a:t>
            </a:r>
            <a:br>
              <a:rPr lang="en-US" sz="4000" dirty="0"/>
            </a:br>
            <a:r>
              <a:rPr lang="en-US" sz="3600" dirty="0"/>
              <a:t>via Pseudorandom Generators and their Generalizations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1FF63-61EB-45B3-A368-6155E70F8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171825"/>
            <a:ext cx="9144000" cy="27175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PhD Defense</a:t>
            </a:r>
          </a:p>
          <a:p>
            <a:pPr>
              <a:lnSpc>
                <a:spcPct val="150000"/>
              </a:lnSpc>
            </a:pPr>
            <a:r>
              <a:rPr lang="en-US" dirty="0"/>
              <a:t>June 4, 2021</a:t>
            </a:r>
          </a:p>
          <a:p>
            <a:pPr>
              <a:lnSpc>
                <a:spcPct val="150000"/>
              </a:lnSpc>
            </a:pPr>
            <a:r>
              <a:rPr lang="en-US" dirty="0"/>
              <a:t>Student: William Hoza</a:t>
            </a:r>
          </a:p>
          <a:p>
            <a:pPr>
              <a:lnSpc>
                <a:spcPct val="150000"/>
              </a:lnSpc>
            </a:pPr>
            <a:r>
              <a:rPr lang="en-US" dirty="0"/>
              <a:t>Advisor: David Zuckerman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CDA2A7-CDC0-400A-A93C-506EB2824C14}"/>
              </a:ext>
            </a:extLst>
          </p:cNvPr>
          <p:cNvSpPr txBox="1"/>
          <p:nvPr/>
        </p:nvSpPr>
        <p:spPr>
          <a:xfrm>
            <a:off x="-1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Supported by the NSF GRFP under Grant DGE-1610403 and by a Harrington Fellowship from UT Austin.</a:t>
            </a:r>
          </a:p>
        </p:txBody>
      </p:sp>
    </p:spTree>
    <p:extLst>
      <p:ext uri="{BB962C8B-B14F-4D97-AF65-F5344CB8AC3E}">
        <p14:creationId xmlns:p14="http://schemas.microsoft.com/office/powerpoint/2010/main" val="174127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61C2F7-7ABF-4D02-BC49-E0F06D731EC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PRGs for models </a:t>
                </a:r>
                <a:r>
                  <a:rPr lang="en-US" dirty="0">
                    <a:solidFill>
                      <a:schemeClr val="accent1"/>
                    </a:solidFill>
                  </a:rPr>
                  <a:t>related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61C2F7-7ABF-4D02-BC49-E0F06D731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2A5F-6792-4FF4-9A99-084D83BAA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79" y="1588167"/>
            <a:ext cx="11747241" cy="47777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More luck with PRGs for </a:t>
            </a:r>
            <a:r>
              <a:rPr lang="en-US" sz="3200" dirty="0">
                <a:solidFill>
                  <a:schemeClr val="accent1"/>
                </a:solidFill>
              </a:rPr>
              <a:t>special cases and related models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Hope: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Develop PRG-related skills and knowledge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Eventually we can design a better PRG for </a:t>
            </a:r>
            <a:r>
              <a:rPr lang="en-US" sz="2800" dirty="0">
                <a:solidFill>
                  <a:schemeClr val="accent1"/>
                </a:solidFill>
              </a:rPr>
              <a:t>poly-width ROBPs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Popular research paradigm, especially in last 10 years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2EECA909-6A94-4BE9-834D-3931306BFF03}"/>
              </a:ext>
            </a:extLst>
          </p:cNvPr>
          <p:cNvSpPr/>
          <p:nvPr/>
        </p:nvSpPr>
        <p:spPr>
          <a:xfrm>
            <a:off x="-517357" y="1773022"/>
            <a:ext cx="13711188" cy="5830936"/>
          </a:xfrm>
          <a:custGeom>
            <a:avLst/>
            <a:gdLst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511460 h 5265313"/>
              <a:gd name="connsiteX1" fmla="*/ 2731169 w 13523495"/>
              <a:gd name="connsiteY1" fmla="*/ 43608 h 5265313"/>
              <a:gd name="connsiteX2" fmla="*/ 5751095 w 13523495"/>
              <a:gd name="connsiteY2" fmla="*/ 356429 h 5265313"/>
              <a:gd name="connsiteX3" fmla="*/ 8253663 w 13523495"/>
              <a:gd name="connsiteY3" fmla="*/ 31576 h 5265313"/>
              <a:gd name="connsiteX4" fmla="*/ 10527632 w 13523495"/>
              <a:gd name="connsiteY4" fmla="*/ 464713 h 5265313"/>
              <a:gd name="connsiteX5" fmla="*/ 12067674 w 13523495"/>
              <a:gd name="connsiteY5" fmla="*/ 332366 h 5265313"/>
              <a:gd name="connsiteX6" fmla="*/ 13523495 w 13523495"/>
              <a:gd name="connsiteY6" fmla="*/ 1294892 h 5265313"/>
              <a:gd name="connsiteX7" fmla="*/ 13126453 w 13523495"/>
              <a:gd name="connsiteY7" fmla="*/ 5265313 h 5265313"/>
              <a:gd name="connsiteX8" fmla="*/ 0 w 13523495"/>
              <a:gd name="connsiteY8" fmla="*/ 5084839 h 5265313"/>
              <a:gd name="connsiteX9" fmla="*/ 192505 w 13523495"/>
              <a:gd name="connsiteY9" fmla="*/ 1511460 h 5265313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95685"/>
              <a:gd name="connsiteY0" fmla="*/ 1505511 h 5259364"/>
              <a:gd name="connsiteX1" fmla="*/ 2731169 w 13595685"/>
              <a:gd name="connsiteY1" fmla="*/ 37659 h 5259364"/>
              <a:gd name="connsiteX2" fmla="*/ 5751095 w 13595685"/>
              <a:gd name="connsiteY2" fmla="*/ 350480 h 5259364"/>
              <a:gd name="connsiteX3" fmla="*/ 8253663 w 13595685"/>
              <a:gd name="connsiteY3" fmla="*/ 25627 h 5259364"/>
              <a:gd name="connsiteX4" fmla="*/ 10527632 w 13595685"/>
              <a:gd name="connsiteY4" fmla="*/ 458764 h 5259364"/>
              <a:gd name="connsiteX5" fmla="*/ 12067674 w 13595685"/>
              <a:gd name="connsiteY5" fmla="*/ 326417 h 5259364"/>
              <a:gd name="connsiteX6" fmla="*/ 13595685 w 13595685"/>
              <a:gd name="connsiteY6" fmla="*/ 1950680 h 5259364"/>
              <a:gd name="connsiteX7" fmla="*/ 13126453 w 13595685"/>
              <a:gd name="connsiteY7" fmla="*/ 5259364 h 5259364"/>
              <a:gd name="connsiteX8" fmla="*/ 0 w 13595685"/>
              <a:gd name="connsiteY8" fmla="*/ 5078890 h 5259364"/>
              <a:gd name="connsiteX9" fmla="*/ 192505 w 13595685"/>
              <a:gd name="connsiteY9" fmla="*/ 1505511 h 5259364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2073265 h 5478202"/>
              <a:gd name="connsiteX1" fmla="*/ 2538664 w 13595685"/>
              <a:gd name="connsiteY1" fmla="*/ 51960 h 5478202"/>
              <a:gd name="connsiteX2" fmla="*/ 5751095 w 13595685"/>
              <a:gd name="connsiteY2" fmla="*/ 569318 h 5478202"/>
              <a:gd name="connsiteX3" fmla="*/ 8253663 w 13595685"/>
              <a:gd name="connsiteY3" fmla="*/ 244465 h 5478202"/>
              <a:gd name="connsiteX4" fmla="*/ 10527632 w 13595685"/>
              <a:gd name="connsiteY4" fmla="*/ 677602 h 5478202"/>
              <a:gd name="connsiteX5" fmla="*/ 12067674 w 13595685"/>
              <a:gd name="connsiteY5" fmla="*/ 545255 h 5478202"/>
              <a:gd name="connsiteX6" fmla="*/ 13595685 w 13595685"/>
              <a:gd name="connsiteY6" fmla="*/ 2169518 h 5478202"/>
              <a:gd name="connsiteX7" fmla="*/ 13126453 w 13595685"/>
              <a:gd name="connsiteY7" fmla="*/ 5478202 h 5478202"/>
              <a:gd name="connsiteX8" fmla="*/ 0 w 13595685"/>
              <a:gd name="connsiteY8" fmla="*/ 5297728 h 5478202"/>
              <a:gd name="connsiteX9" fmla="*/ 216569 w 13595685"/>
              <a:gd name="connsiteY9" fmla="*/ 2073265 h 5478202"/>
              <a:gd name="connsiteX0" fmla="*/ 216569 w 13595685"/>
              <a:gd name="connsiteY0" fmla="*/ 2096198 h 5501135"/>
              <a:gd name="connsiteX1" fmla="*/ 2442411 w 13595685"/>
              <a:gd name="connsiteY1" fmla="*/ 50830 h 5501135"/>
              <a:gd name="connsiteX2" fmla="*/ 5751095 w 13595685"/>
              <a:gd name="connsiteY2" fmla="*/ 592251 h 5501135"/>
              <a:gd name="connsiteX3" fmla="*/ 8253663 w 13595685"/>
              <a:gd name="connsiteY3" fmla="*/ 267398 h 5501135"/>
              <a:gd name="connsiteX4" fmla="*/ 10527632 w 13595685"/>
              <a:gd name="connsiteY4" fmla="*/ 700535 h 5501135"/>
              <a:gd name="connsiteX5" fmla="*/ 12067674 w 13595685"/>
              <a:gd name="connsiteY5" fmla="*/ 568188 h 5501135"/>
              <a:gd name="connsiteX6" fmla="*/ 13595685 w 13595685"/>
              <a:gd name="connsiteY6" fmla="*/ 2192451 h 5501135"/>
              <a:gd name="connsiteX7" fmla="*/ 13126453 w 13595685"/>
              <a:gd name="connsiteY7" fmla="*/ 5501135 h 5501135"/>
              <a:gd name="connsiteX8" fmla="*/ 0 w 13595685"/>
              <a:gd name="connsiteY8" fmla="*/ 5320661 h 5501135"/>
              <a:gd name="connsiteX9" fmla="*/ 216569 w 13595685"/>
              <a:gd name="connsiteY9" fmla="*/ 2096198 h 550113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253663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73189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1828897 h 5233834"/>
              <a:gd name="connsiteX1" fmla="*/ 2461461 w 13595685"/>
              <a:gd name="connsiteY1" fmla="*/ 116904 h 5233834"/>
              <a:gd name="connsiteX2" fmla="*/ 5618747 w 13595685"/>
              <a:gd name="connsiteY2" fmla="*/ 505424 h 5233834"/>
              <a:gd name="connsiteX3" fmla="*/ 8001000 w 13595685"/>
              <a:gd name="connsiteY3" fmla="*/ 97 h 5233834"/>
              <a:gd name="connsiteX4" fmla="*/ 9974179 w 13595685"/>
              <a:gd name="connsiteY4" fmla="*/ 553550 h 5233834"/>
              <a:gd name="connsiteX5" fmla="*/ 11827043 w 13595685"/>
              <a:gd name="connsiteY5" fmla="*/ 132444 h 5233834"/>
              <a:gd name="connsiteX6" fmla="*/ 13595685 w 13595685"/>
              <a:gd name="connsiteY6" fmla="*/ 1925150 h 5233834"/>
              <a:gd name="connsiteX7" fmla="*/ 13126453 w 13595685"/>
              <a:gd name="connsiteY7" fmla="*/ 5233834 h 5233834"/>
              <a:gd name="connsiteX8" fmla="*/ 0 w 13595685"/>
              <a:gd name="connsiteY8" fmla="*/ 5053360 h 5233834"/>
              <a:gd name="connsiteX9" fmla="*/ 216569 w 13595685"/>
              <a:gd name="connsiteY9" fmla="*/ 1828897 h 5233834"/>
              <a:gd name="connsiteX0" fmla="*/ 216569 w 13595685"/>
              <a:gd name="connsiteY0" fmla="*/ 1943495 h 5348432"/>
              <a:gd name="connsiteX1" fmla="*/ 2461461 w 13595685"/>
              <a:gd name="connsiteY1" fmla="*/ 231502 h 5348432"/>
              <a:gd name="connsiteX2" fmla="*/ 5618747 w 13595685"/>
              <a:gd name="connsiteY2" fmla="*/ 620022 h 5348432"/>
              <a:gd name="connsiteX3" fmla="*/ 8001000 w 13595685"/>
              <a:gd name="connsiteY3" fmla="*/ 114695 h 5348432"/>
              <a:gd name="connsiteX4" fmla="*/ 9695046 w 13595685"/>
              <a:gd name="connsiteY4" fmla="*/ 52131 h 5348432"/>
              <a:gd name="connsiteX5" fmla="*/ 11827043 w 13595685"/>
              <a:gd name="connsiteY5" fmla="*/ 247042 h 5348432"/>
              <a:gd name="connsiteX6" fmla="*/ 13595685 w 13595685"/>
              <a:gd name="connsiteY6" fmla="*/ 2039748 h 5348432"/>
              <a:gd name="connsiteX7" fmla="*/ 13126453 w 13595685"/>
              <a:gd name="connsiteY7" fmla="*/ 5348432 h 5348432"/>
              <a:gd name="connsiteX8" fmla="*/ 0 w 13595685"/>
              <a:gd name="connsiteY8" fmla="*/ 5167958 h 5348432"/>
              <a:gd name="connsiteX9" fmla="*/ 216569 w 13595685"/>
              <a:gd name="connsiteY9" fmla="*/ 1943495 h 5348432"/>
              <a:gd name="connsiteX0" fmla="*/ 216569 w 13595685"/>
              <a:gd name="connsiteY0" fmla="*/ 1943495 h 5348432"/>
              <a:gd name="connsiteX1" fmla="*/ 2461461 w 13595685"/>
              <a:gd name="connsiteY1" fmla="*/ 231502 h 5348432"/>
              <a:gd name="connsiteX2" fmla="*/ 5618747 w 13595685"/>
              <a:gd name="connsiteY2" fmla="*/ 620022 h 5348432"/>
              <a:gd name="connsiteX3" fmla="*/ 8001000 w 13595685"/>
              <a:gd name="connsiteY3" fmla="*/ 114695 h 5348432"/>
              <a:gd name="connsiteX4" fmla="*/ 9618043 w 13595685"/>
              <a:gd name="connsiteY4" fmla="*/ 52131 h 5348432"/>
              <a:gd name="connsiteX5" fmla="*/ 11827043 w 13595685"/>
              <a:gd name="connsiteY5" fmla="*/ 247042 h 5348432"/>
              <a:gd name="connsiteX6" fmla="*/ 13595685 w 13595685"/>
              <a:gd name="connsiteY6" fmla="*/ 2039748 h 5348432"/>
              <a:gd name="connsiteX7" fmla="*/ 13126453 w 13595685"/>
              <a:gd name="connsiteY7" fmla="*/ 5348432 h 5348432"/>
              <a:gd name="connsiteX8" fmla="*/ 0 w 13595685"/>
              <a:gd name="connsiteY8" fmla="*/ 5167958 h 5348432"/>
              <a:gd name="connsiteX9" fmla="*/ 216569 w 13595685"/>
              <a:gd name="connsiteY9" fmla="*/ 1943495 h 5348432"/>
              <a:gd name="connsiteX0" fmla="*/ 216569 w 13595685"/>
              <a:gd name="connsiteY0" fmla="*/ 2528311 h 5933248"/>
              <a:gd name="connsiteX1" fmla="*/ 2461461 w 13595685"/>
              <a:gd name="connsiteY1" fmla="*/ 816318 h 5933248"/>
              <a:gd name="connsiteX2" fmla="*/ 5618747 w 13595685"/>
              <a:gd name="connsiteY2" fmla="*/ 1204838 h 5933248"/>
              <a:gd name="connsiteX3" fmla="*/ 8001000 w 13595685"/>
              <a:gd name="connsiteY3" fmla="*/ 699511 h 5933248"/>
              <a:gd name="connsiteX4" fmla="*/ 9618043 w 13595685"/>
              <a:gd name="connsiteY4" fmla="*/ 636947 h 5933248"/>
              <a:gd name="connsiteX5" fmla="*/ 10152248 w 13595685"/>
              <a:gd name="connsiteY5" fmla="*/ 81088 h 5933248"/>
              <a:gd name="connsiteX6" fmla="*/ 13595685 w 13595685"/>
              <a:gd name="connsiteY6" fmla="*/ 2624564 h 5933248"/>
              <a:gd name="connsiteX7" fmla="*/ 13126453 w 13595685"/>
              <a:gd name="connsiteY7" fmla="*/ 5933248 h 5933248"/>
              <a:gd name="connsiteX8" fmla="*/ 0 w 13595685"/>
              <a:gd name="connsiteY8" fmla="*/ 5752774 h 5933248"/>
              <a:gd name="connsiteX9" fmla="*/ 216569 w 13595685"/>
              <a:gd name="connsiteY9" fmla="*/ 2528311 h 5933248"/>
              <a:gd name="connsiteX0" fmla="*/ 216569 w 13595685"/>
              <a:gd name="connsiteY0" fmla="*/ 2537723 h 5942660"/>
              <a:gd name="connsiteX1" fmla="*/ 2461461 w 13595685"/>
              <a:gd name="connsiteY1" fmla="*/ 825730 h 5942660"/>
              <a:gd name="connsiteX2" fmla="*/ 5618747 w 13595685"/>
              <a:gd name="connsiteY2" fmla="*/ 1214250 h 5942660"/>
              <a:gd name="connsiteX3" fmla="*/ 8001000 w 13595685"/>
              <a:gd name="connsiteY3" fmla="*/ 708923 h 5942660"/>
              <a:gd name="connsiteX4" fmla="*/ 9618043 w 13595685"/>
              <a:gd name="connsiteY4" fmla="*/ 646359 h 5942660"/>
              <a:gd name="connsiteX5" fmla="*/ 10152248 w 13595685"/>
              <a:gd name="connsiteY5" fmla="*/ 90500 h 5942660"/>
              <a:gd name="connsiteX6" fmla="*/ 13595685 w 13595685"/>
              <a:gd name="connsiteY6" fmla="*/ 2633976 h 5942660"/>
              <a:gd name="connsiteX7" fmla="*/ 13126453 w 13595685"/>
              <a:gd name="connsiteY7" fmla="*/ 5942660 h 5942660"/>
              <a:gd name="connsiteX8" fmla="*/ 0 w 13595685"/>
              <a:gd name="connsiteY8" fmla="*/ 5762186 h 5942660"/>
              <a:gd name="connsiteX9" fmla="*/ 216569 w 13595685"/>
              <a:gd name="connsiteY9" fmla="*/ 2537723 h 5942660"/>
              <a:gd name="connsiteX0" fmla="*/ 216569 w 13595685"/>
              <a:gd name="connsiteY0" fmla="*/ 2556335 h 5961272"/>
              <a:gd name="connsiteX1" fmla="*/ 2461461 w 13595685"/>
              <a:gd name="connsiteY1" fmla="*/ 844342 h 5961272"/>
              <a:gd name="connsiteX2" fmla="*/ 5618747 w 13595685"/>
              <a:gd name="connsiteY2" fmla="*/ 1232862 h 5961272"/>
              <a:gd name="connsiteX3" fmla="*/ 8001000 w 13595685"/>
              <a:gd name="connsiteY3" fmla="*/ 727535 h 5961272"/>
              <a:gd name="connsiteX4" fmla="*/ 9618043 w 13595685"/>
              <a:gd name="connsiteY4" fmla="*/ 559094 h 5961272"/>
              <a:gd name="connsiteX5" fmla="*/ 10152248 w 13595685"/>
              <a:gd name="connsiteY5" fmla="*/ 109112 h 5961272"/>
              <a:gd name="connsiteX6" fmla="*/ 13595685 w 13595685"/>
              <a:gd name="connsiteY6" fmla="*/ 2652588 h 5961272"/>
              <a:gd name="connsiteX7" fmla="*/ 13126453 w 13595685"/>
              <a:gd name="connsiteY7" fmla="*/ 5961272 h 5961272"/>
              <a:gd name="connsiteX8" fmla="*/ 0 w 13595685"/>
              <a:gd name="connsiteY8" fmla="*/ 5780798 h 5961272"/>
              <a:gd name="connsiteX9" fmla="*/ 216569 w 13595685"/>
              <a:gd name="connsiteY9" fmla="*/ 2556335 h 5961272"/>
              <a:gd name="connsiteX0" fmla="*/ 216569 w 13595685"/>
              <a:gd name="connsiteY0" fmla="*/ 2526750 h 5931687"/>
              <a:gd name="connsiteX1" fmla="*/ 2461461 w 13595685"/>
              <a:gd name="connsiteY1" fmla="*/ 814757 h 5931687"/>
              <a:gd name="connsiteX2" fmla="*/ 5618747 w 13595685"/>
              <a:gd name="connsiteY2" fmla="*/ 1203277 h 5931687"/>
              <a:gd name="connsiteX3" fmla="*/ 8001000 w 13595685"/>
              <a:gd name="connsiteY3" fmla="*/ 697950 h 5931687"/>
              <a:gd name="connsiteX4" fmla="*/ 9618043 w 13595685"/>
              <a:gd name="connsiteY4" fmla="*/ 529509 h 5931687"/>
              <a:gd name="connsiteX5" fmla="*/ 10402505 w 13595685"/>
              <a:gd name="connsiteY5" fmla="*/ 98778 h 5931687"/>
              <a:gd name="connsiteX6" fmla="*/ 13595685 w 13595685"/>
              <a:gd name="connsiteY6" fmla="*/ 2623003 h 5931687"/>
              <a:gd name="connsiteX7" fmla="*/ 13126453 w 13595685"/>
              <a:gd name="connsiteY7" fmla="*/ 5931687 h 5931687"/>
              <a:gd name="connsiteX8" fmla="*/ 0 w 13595685"/>
              <a:gd name="connsiteY8" fmla="*/ 5751213 h 5931687"/>
              <a:gd name="connsiteX9" fmla="*/ 216569 w 13595685"/>
              <a:gd name="connsiteY9" fmla="*/ 2526750 h 5931687"/>
              <a:gd name="connsiteX0" fmla="*/ 216569 w 13595685"/>
              <a:gd name="connsiteY0" fmla="*/ 2442570 h 5847507"/>
              <a:gd name="connsiteX1" fmla="*/ 2461461 w 13595685"/>
              <a:gd name="connsiteY1" fmla="*/ 730577 h 5847507"/>
              <a:gd name="connsiteX2" fmla="*/ 5618747 w 13595685"/>
              <a:gd name="connsiteY2" fmla="*/ 1119097 h 5847507"/>
              <a:gd name="connsiteX3" fmla="*/ 8001000 w 13595685"/>
              <a:gd name="connsiteY3" fmla="*/ 613770 h 5847507"/>
              <a:gd name="connsiteX4" fmla="*/ 9618043 w 13595685"/>
              <a:gd name="connsiteY4" fmla="*/ 445329 h 5847507"/>
              <a:gd name="connsiteX5" fmla="*/ 10402505 w 13595685"/>
              <a:gd name="connsiteY5" fmla="*/ 14598 h 5847507"/>
              <a:gd name="connsiteX6" fmla="*/ 13595685 w 13595685"/>
              <a:gd name="connsiteY6" fmla="*/ 2538823 h 5847507"/>
              <a:gd name="connsiteX7" fmla="*/ 13126453 w 13595685"/>
              <a:gd name="connsiteY7" fmla="*/ 5847507 h 5847507"/>
              <a:gd name="connsiteX8" fmla="*/ 0 w 13595685"/>
              <a:gd name="connsiteY8" fmla="*/ 5667033 h 5847507"/>
              <a:gd name="connsiteX9" fmla="*/ 216569 w 13595685"/>
              <a:gd name="connsiteY9" fmla="*/ 2442570 h 5847507"/>
              <a:gd name="connsiteX0" fmla="*/ 216569 w 13595685"/>
              <a:gd name="connsiteY0" fmla="*/ 2423457 h 5828394"/>
              <a:gd name="connsiteX1" fmla="*/ 2461461 w 13595685"/>
              <a:gd name="connsiteY1" fmla="*/ 711464 h 5828394"/>
              <a:gd name="connsiteX2" fmla="*/ 5618747 w 13595685"/>
              <a:gd name="connsiteY2" fmla="*/ 1099984 h 5828394"/>
              <a:gd name="connsiteX3" fmla="*/ 8001000 w 13595685"/>
              <a:gd name="connsiteY3" fmla="*/ 594657 h 5828394"/>
              <a:gd name="connsiteX4" fmla="*/ 9618043 w 13595685"/>
              <a:gd name="connsiteY4" fmla="*/ 426216 h 5828394"/>
              <a:gd name="connsiteX5" fmla="*/ 10190749 w 13595685"/>
              <a:gd name="connsiteY5" fmla="*/ 14735 h 5828394"/>
              <a:gd name="connsiteX6" fmla="*/ 13595685 w 13595685"/>
              <a:gd name="connsiteY6" fmla="*/ 2519710 h 5828394"/>
              <a:gd name="connsiteX7" fmla="*/ 13126453 w 13595685"/>
              <a:gd name="connsiteY7" fmla="*/ 5828394 h 5828394"/>
              <a:gd name="connsiteX8" fmla="*/ 0 w 13595685"/>
              <a:gd name="connsiteY8" fmla="*/ 5647920 h 5828394"/>
              <a:gd name="connsiteX9" fmla="*/ 216569 w 13595685"/>
              <a:gd name="connsiteY9" fmla="*/ 2423457 h 5828394"/>
              <a:gd name="connsiteX0" fmla="*/ 216569 w 13595685"/>
              <a:gd name="connsiteY0" fmla="*/ 2504354 h 5909291"/>
              <a:gd name="connsiteX1" fmla="*/ 2461461 w 13595685"/>
              <a:gd name="connsiteY1" fmla="*/ 792361 h 5909291"/>
              <a:gd name="connsiteX2" fmla="*/ 5618747 w 13595685"/>
              <a:gd name="connsiteY2" fmla="*/ 1180881 h 5909291"/>
              <a:gd name="connsiteX3" fmla="*/ 8001000 w 13595685"/>
              <a:gd name="connsiteY3" fmla="*/ 675554 h 5909291"/>
              <a:gd name="connsiteX4" fmla="*/ 9579542 w 13595685"/>
              <a:gd name="connsiteY4" fmla="*/ 535988 h 5909291"/>
              <a:gd name="connsiteX5" fmla="*/ 10190749 w 13595685"/>
              <a:gd name="connsiteY5" fmla="*/ 95632 h 5909291"/>
              <a:gd name="connsiteX6" fmla="*/ 13595685 w 13595685"/>
              <a:gd name="connsiteY6" fmla="*/ 2600607 h 5909291"/>
              <a:gd name="connsiteX7" fmla="*/ 13126453 w 13595685"/>
              <a:gd name="connsiteY7" fmla="*/ 5909291 h 5909291"/>
              <a:gd name="connsiteX8" fmla="*/ 0 w 13595685"/>
              <a:gd name="connsiteY8" fmla="*/ 5728817 h 5909291"/>
              <a:gd name="connsiteX9" fmla="*/ 216569 w 13595685"/>
              <a:gd name="connsiteY9" fmla="*/ 2504354 h 5909291"/>
              <a:gd name="connsiteX0" fmla="*/ 216569 w 13595685"/>
              <a:gd name="connsiteY0" fmla="*/ 2520959 h 5925896"/>
              <a:gd name="connsiteX1" fmla="*/ 2461461 w 13595685"/>
              <a:gd name="connsiteY1" fmla="*/ 808966 h 5925896"/>
              <a:gd name="connsiteX2" fmla="*/ 5618747 w 13595685"/>
              <a:gd name="connsiteY2" fmla="*/ 1197486 h 5925896"/>
              <a:gd name="connsiteX3" fmla="*/ 8001000 w 13595685"/>
              <a:gd name="connsiteY3" fmla="*/ 692159 h 5925896"/>
              <a:gd name="connsiteX4" fmla="*/ 9579542 w 13595685"/>
              <a:gd name="connsiteY4" fmla="*/ 552593 h 5925896"/>
              <a:gd name="connsiteX5" fmla="*/ 10190749 w 13595685"/>
              <a:gd name="connsiteY5" fmla="*/ 112237 h 5925896"/>
              <a:gd name="connsiteX6" fmla="*/ 13595685 w 13595685"/>
              <a:gd name="connsiteY6" fmla="*/ 2617212 h 5925896"/>
              <a:gd name="connsiteX7" fmla="*/ 13126453 w 13595685"/>
              <a:gd name="connsiteY7" fmla="*/ 5925896 h 5925896"/>
              <a:gd name="connsiteX8" fmla="*/ 0 w 13595685"/>
              <a:gd name="connsiteY8" fmla="*/ 5745422 h 5925896"/>
              <a:gd name="connsiteX9" fmla="*/ 216569 w 13595685"/>
              <a:gd name="connsiteY9" fmla="*/ 2520959 h 5925896"/>
              <a:gd name="connsiteX0" fmla="*/ 216569 w 13595685"/>
              <a:gd name="connsiteY0" fmla="*/ 2504355 h 5909292"/>
              <a:gd name="connsiteX1" fmla="*/ 2461461 w 13595685"/>
              <a:gd name="connsiteY1" fmla="*/ 792362 h 5909292"/>
              <a:gd name="connsiteX2" fmla="*/ 5618747 w 13595685"/>
              <a:gd name="connsiteY2" fmla="*/ 1180882 h 5909292"/>
              <a:gd name="connsiteX3" fmla="*/ 8001000 w 13595685"/>
              <a:gd name="connsiteY3" fmla="*/ 675555 h 5909292"/>
              <a:gd name="connsiteX4" fmla="*/ 9579542 w 13595685"/>
              <a:gd name="connsiteY4" fmla="*/ 535989 h 5909292"/>
              <a:gd name="connsiteX5" fmla="*/ 10190749 w 13595685"/>
              <a:gd name="connsiteY5" fmla="*/ 95633 h 5909292"/>
              <a:gd name="connsiteX6" fmla="*/ 13595685 w 13595685"/>
              <a:gd name="connsiteY6" fmla="*/ 2600608 h 5909292"/>
              <a:gd name="connsiteX7" fmla="*/ 13126453 w 13595685"/>
              <a:gd name="connsiteY7" fmla="*/ 5909292 h 5909292"/>
              <a:gd name="connsiteX8" fmla="*/ 0 w 13595685"/>
              <a:gd name="connsiteY8" fmla="*/ 5728818 h 5909292"/>
              <a:gd name="connsiteX9" fmla="*/ 216569 w 13595685"/>
              <a:gd name="connsiteY9" fmla="*/ 2504355 h 5909292"/>
              <a:gd name="connsiteX0" fmla="*/ 216569 w 13595685"/>
              <a:gd name="connsiteY0" fmla="*/ 2515270 h 5920207"/>
              <a:gd name="connsiteX1" fmla="*/ 2461461 w 13595685"/>
              <a:gd name="connsiteY1" fmla="*/ 803277 h 5920207"/>
              <a:gd name="connsiteX2" fmla="*/ 5618747 w 13595685"/>
              <a:gd name="connsiteY2" fmla="*/ 1191797 h 5920207"/>
              <a:gd name="connsiteX3" fmla="*/ 8001000 w 13595685"/>
              <a:gd name="connsiteY3" fmla="*/ 686470 h 5920207"/>
              <a:gd name="connsiteX4" fmla="*/ 9579542 w 13595685"/>
              <a:gd name="connsiteY4" fmla="*/ 546904 h 5920207"/>
              <a:gd name="connsiteX5" fmla="*/ 10190749 w 13595685"/>
              <a:gd name="connsiteY5" fmla="*/ 106548 h 5920207"/>
              <a:gd name="connsiteX6" fmla="*/ 13595685 w 13595685"/>
              <a:gd name="connsiteY6" fmla="*/ 2611523 h 5920207"/>
              <a:gd name="connsiteX7" fmla="*/ 13126453 w 13595685"/>
              <a:gd name="connsiteY7" fmla="*/ 5920207 h 5920207"/>
              <a:gd name="connsiteX8" fmla="*/ 0 w 13595685"/>
              <a:gd name="connsiteY8" fmla="*/ 5739733 h 5920207"/>
              <a:gd name="connsiteX9" fmla="*/ 216569 w 13595685"/>
              <a:gd name="connsiteY9" fmla="*/ 2515270 h 5920207"/>
              <a:gd name="connsiteX0" fmla="*/ 216569 w 13595685"/>
              <a:gd name="connsiteY0" fmla="*/ 2504355 h 5909292"/>
              <a:gd name="connsiteX1" fmla="*/ 2461461 w 13595685"/>
              <a:gd name="connsiteY1" fmla="*/ 792362 h 5909292"/>
              <a:gd name="connsiteX2" fmla="*/ 5618747 w 13595685"/>
              <a:gd name="connsiteY2" fmla="*/ 1180882 h 5909292"/>
              <a:gd name="connsiteX3" fmla="*/ 8001000 w 13595685"/>
              <a:gd name="connsiteY3" fmla="*/ 675555 h 5909292"/>
              <a:gd name="connsiteX4" fmla="*/ 9579542 w 13595685"/>
              <a:gd name="connsiteY4" fmla="*/ 535989 h 5909292"/>
              <a:gd name="connsiteX5" fmla="*/ 10190749 w 13595685"/>
              <a:gd name="connsiteY5" fmla="*/ 95633 h 5909292"/>
              <a:gd name="connsiteX6" fmla="*/ 13595685 w 13595685"/>
              <a:gd name="connsiteY6" fmla="*/ 2600608 h 5909292"/>
              <a:gd name="connsiteX7" fmla="*/ 13126453 w 13595685"/>
              <a:gd name="connsiteY7" fmla="*/ 5909292 h 5909292"/>
              <a:gd name="connsiteX8" fmla="*/ 0 w 13595685"/>
              <a:gd name="connsiteY8" fmla="*/ 5728818 h 5909292"/>
              <a:gd name="connsiteX9" fmla="*/ 216569 w 13595685"/>
              <a:gd name="connsiteY9" fmla="*/ 2504355 h 5909292"/>
              <a:gd name="connsiteX0" fmla="*/ 216569 w 13595685"/>
              <a:gd name="connsiteY0" fmla="*/ 2515270 h 5920207"/>
              <a:gd name="connsiteX1" fmla="*/ 2461461 w 13595685"/>
              <a:gd name="connsiteY1" fmla="*/ 803277 h 5920207"/>
              <a:gd name="connsiteX2" fmla="*/ 5618747 w 13595685"/>
              <a:gd name="connsiteY2" fmla="*/ 1191797 h 5920207"/>
              <a:gd name="connsiteX3" fmla="*/ 8001000 w 13595685"/>
              <a:gd name="connsiteY3" fmla="*/ 686470 h 5920207"/>
              <a:gd name="connsiteX4" fmla="*/ 9579542 w 13595685"/>
              <a:gd name="connsiteY4" fmla="*/ 546904 h 5920207"/>
              <a:gd name="connsiteX5" fmla="*/ 10190749 w 13595685"/>
              <a:gd name="connsiteY5" fmla="*/ 106548 h 5920207"/>
              <a:gd name="connsiteX6" fmla="*/ 13595685 w 13595685"/>
              <a:gd name="connsiteY6" fmla="*/ 2611523 h 5920207"/>
              <a:gd name="connsiteX7" fmla="*/ 13126453 w 13595685"/>
              <a:gd name="connsiteY7" fmla="*/ 5920207 h 5920207"/>
              <a:gd name="connsiteX8" fmla="*/ 0 w 13595685"/>
              <a:gd name="connsiteY8" fmla="*/ 5739733 h 5920207"/>
              <a:gd name="connsiteX9" fmla="*/ 216569 w 13595685"/>
              <a:gd name="connsiteY9" fmla="*/ 2515270 h 5920207"/>
              <a:gd name="connsiteX0" fmla="*/ 216569 w 13595685"/>
              <a:gd name="connsiteY0" fmla="*/ 2409438 h 5814375"/>
              <a:gd name="connsiteX1" fmla="*/ 2461461 w 13595685"/>
              <a:gd name="connsiteY1" fmla="*/ 697445 h 5814375"/>
              <a:gd name="connsiteX2" fmla="*/ 5618747 w 13595685"/>
              <a:gd name="connsiteY2" fmla="*/ 1085965 h 5814375"/>
              <a:gd name="connsiteX3" fmla="*/ 8001000 w 13595685"/>
              <a:gd name="connsiteY3" fmla="*/ 580638 h 5814375"/>
              <a:gd name="connsiteX4" fmla="*/ 9579542 w 13595685"/>
              <a:gd name="connsiteY4" fmla="*/ 441072 h 5814375"/>
              <a:gd name="connsiteX5" fmla="*/ 10190749 w 13595685"/>
              <a:gd name="connsiteY5" fmla="*/ 716 h 5814375"/>
              <a:gd name="connsiteX6" fmla="*/ 13595685 w 13595685"/>
              <a:gd name="connsiteY6" fmla="*/ 2505691 h 5814375"/>
              <a:gd name="connsiteX7" fmla="*/ 13126453 w 13595685"/>
              <a:gd name="connsiteY7" fmla="*/ 5814375 h 5814375"/>
              <a:gd name="connsiteX8" fmla="*/ 0 w 13595685"/>
              <a:gd name="connsiteY8" fmla="*/ 5633901 h 5814375"/>
              <a:gd name="connsiteX9" fmla="*/ 216569 w 13595685"/>
              <a:gd name="connsiteY9" fmla="*/ 2409438 h 5814375"/>
              <a:gd name="connsiteX0" fmla="*/ 216569 w 13595685"/>
              <a:gd name="connsiteY0" fmla="*/ 2409438 h 5814375"/>
              <a:gd name="connsiteX1" fmla="*/ 2461461 w 13595685"/>
              <a:gd name="connsiteY1" fmla="*/ 697445 h 5814375"/>
              <a:gd name="connsiteX2" fmla="*/ 5618747 w 13595685"/>
              <a:gd name="connsiteY2" fmla="*/ 1085965 h 5814375"/>
              <a:gd name="connsiteX3" fmla="*/ 8001000 w 13595685"/>
              <a:gd name="connsiteY3" fmla="*/ 580638 h 5814375"/>
              <a:gd name="connsiteX4" fmla="*/ 9579542 w 13595685"/>
              <a:gd name="connsiteY4" fmla="*/ 441072 h 5814375"/>
              <a:gd name="connsiteX5" fmla="*/ 10190749 w 13595685"/>
              <a:gd name="connsiteY5" fmla="*/ 716 h 5814375"/>
              <a:gd name="connsiteX6" fmla="*/ 13595685 w 13595685"/>
              <a:gd name="connsiteY6" fmla="*/ 2505691 h 5814375"/>
              <a:gd name="connsiteX7" fmla="*/ 13126453 w 13595685"/>
              <a:gd name="connsiteY7" fmla="*/ 5814375 h 5814375"/>
              <a:gd name="connsiteX8" fmla="*/ 0 w 13595685"/>
              <a:gd name="connsiteY8" fmla="*/ 5633901 h 5814375"/>
              <a:gd name="connsiteX9" fmla="*/ 216569 w 13595685"/>
              <a:gd name="connsiteY9" fmla="*/ 2409438 h 5814375"/>
              <a:gd name="connsiteX0" fmla="*/ 216569 w 13595685"/>
              <a:gd name="connsiteY0" fmla="*/ 2409145 h 5814082"/>
              <a:gd name="connsiteX1" fmla="*/ 2461461 w 13595685"/>
              <a:gd name="connsiteY1" fmla="*/ 697152 h 5814082"/>
              <a:gd name="connsiteX2" fmla="*/ 5618747 w 13595685"/>
              <a:gd name="connsiteY2" fmla="*/ 1085672 h 5814082"/>
              <a:gd name="connsiteX3" fmla="*/ 8001000 w 13595685"/>
              <a:gd name="connsiteY3" fmla="*/ 580345 h 5814082"/>
              <a:gd name="connsiteX4" fmla="*/ 9579542 w 13595685"/>
              <a:gd name="connsiteY4" fmla="*/ 440779 h 5814082"/>
              <a:gd name="connsiteX5" fmla="*/ 10190749 w 13595685"/>
              <a:gd name="connsiteY5" fmla="*/ 423 h 5814082"/>
              <a:gd name="connsiteX6" fmla="*/ 13595685 w 13595685"/>
              <a:gd name="connsiteY6" fmla="*/ 2505398 h 5814082"/>
              <a:gd name="connsiteX7" fmla="*/ 13126453 w 13595685"/>
              <a:gd name="connsiteY7" fmla="*/ 5814082 h 5814082"/>
              <a:gd name="connsiteX8" fmla="*/ 0 w 13595685"/>
              <a:gd name="connsiteY8" fmla="*/ 5633608 h 5814082"/>
              <a:gd name="connsiteX9" fmla="*/ 216569 w 13595685"/>
              <a:gd name="connsiteY9" fmla="*/ 2409145 h 5814082"/>
              <a:gd name="connsiteX0" fmla="*/ 216569 w 13595685"/>
              <a:gd name="connsiteY0" fmla="*/ 2513451 h 5918388"/>
              <a:gd name="connsiteX1" fmla="*/ 2461461 w 13595685"/>
              <a:gd name="connsiteY1" fmla="*/ 801458 h 5918388"/>
              <a:gd name="connsiteX2" fmla="*/ 5618747 w 13595685"/>
              <a:gd name="connsiteY2" fmla="*/ 1189978 h 5918388"/>
              <a:gd name="connsiteX3" fmla="*/ 8001000 w 13595685"/>
              <a:gd name="connsiteY3" fmla="*/ 684651 h 5918388"/>
              <a:gd name="connsiteX4" fmla="*/ 9531416 w 13595685"/>
              <a:gd name="connsiteY4" fmla="*/ 554710 h 5918388"/>
              <a:gd name="connsiteX5" fmla="*/ 10190749 w 13595685"/>
              <a:gd name="connsiteY5" fmla="*/ 104729 h 5918388"/>
              <a:gd name="connsiteX6" fmla="*/ 13595685 w 13595685"/>
              <a:gd name="connsiteY6" fmla="*/ 2609704 h 5918388"/>
              <a:gd name="connsiteX7" fmla="*/ 13126453 w 13595685"/>
              <a:gd name="connsiteY7" fmla="*/ 5918388 h 5918388"/>
              <a:gd name="connsiteX8" fmla="*/ 0 w 13595685"/>
              <a:gd name="connsiteY8" fmla="*/ 5737914 h 5918388"/>
              <a:gd name="connsiteX9" fmla="*/ 216569 w 13595685"/>
              <a:gd name="connsiteY9" fmla="*/ 2513451 h 5918388"/>
              <a:gd name="connsiteX0" fmla="*/ 216569 w 13595685"/>
              <a:gd name="connsiteY0" fmla="*/ 2505495 h 5910432"/>
              <a:gd name="connsiteX1" fmla="*/ 2461461 w 13595685"/>
              <a:gd name="connsiteY1" fmla="*/ 793502 h 5910432"/>
              <a:gd name="connsiteX2" fmla="*/ 5618747 w 13595685"/>
              <a:gd name="connsiteY2" fmla="*/ 1182022 h 5910432"/>
              <a:gd name="connsiteX3" fmla="*/ 8001000 w 13595685"/>
              <a:gd name="connsiteY3" fmla="*/ 676695 h 5910432"/>
              <a:gd name="connsiteX4" fmla="*/ 9531416 w 13595685"/>
              <a:gd name="connsiteY4" fmla="*/ 546754 h 5910432"/>
              <a:gd name="connsiteX5" fmla="*/ 10190749 w 13595685"/>
              <a:gd name="connsiteY5" fmla="*/ 96773 h 5910432"/>
              <a:gd name="connsiteX6" fmla="*/ 13595685 w 13595685"/>
              <a:gd name="connsiteY6" fmla="*/ 2601748 h 5910432"/>
              <a:gd name="connsiteX7" fmla="*/ 13126453 w 13595685"/>
              <a:gd name="connsiteY7" fmla="*/ 5910432 h 5910432"/>
              <a:gd name="connsiteX8" fmla="*/ 0 w 13595685"/>
              <a:gd name="connsiteY8" fmla="*/ 5729958 h 5910432"/>
              <a:gd name="connsiteX9" fmla="*/ 216569 w 13595685"/>
              <a:gd name="connsiteY9" fmla="*/ 2505495 h 5910432"/>
              <a:gd name="connsiteX0" fmla="*/ 216569 w 13595685"/>
              <a:gd name="connsiteY0" fmla="*/ 2505495 h 5910432"/>
              <a:gd name="connsiteX1" fmla="*/ 2461461 w 13595685"/>
              <a:gd name="connsiteY1" fmla="*/ 793502 h 5910432"/>
              <a:gd name="connsiteX2" fmla="*/ 5618747 w 13595685"/>
              <a:gd name="connsiteY2" fmla="*/ 1182022 h 5910432"/>
              <a:gd name="connsiteX3" fmla="*/ 8001000 w 13595685"/>
              <a:gd name="connsiteY3" fmla="*/ 676695 h 5910432"/>
              <a:gd name="connsiteX4" fmla="*/ 9531416 w 13595685"/>
              <a:gd name="connsiteY4" fmla="*/ 546754 h 5910432"/>
              <a:gd name="connsiteX5" fmla="*/ 10190749 w 13595685"/>
              <a:gd name="connsiteY5" fmla="*/ 96773 h 5910432"/>
              <a:gd name="connsiteX6" fmla="*/ 13595685 w 13595685"/>
              <a:gd name="connsiteY6" fmla="*/ 2601748 h 5910432"/>
              <a:gd name="connsiteX7" fmla="*/ 13126453 w 13595685"/>
              <a:gd name="connsiteY7" fmla="*/ 5910432 h 5910432"/>
              <a:gd name="connsiteX8" fmla="*/ 0 w 13595685"/>
              <a:gd name="connsiteY8" fmla="*/ 5729958 h 5910432"/>
              <a:gd name="connsiteX9" fmla="*/ 216569 w 13595685"/>
              <a:gd name="connsiteY9" fmla="*/ 2505495 h 5910432"/>
              <a:gd name="connsiteX0" fmla="*/ 216569 w 13595685"/>
              <a:gd name="connsiteY0" fmla="*/ 2409219 h 5814156"/>
              <a:gd name="connsiteX1" fmla="*/ 2461461 w 13595685"/>
              <a:gd name="connsiteY1" fmla="*/ 697226 h 5814156"/>
              <a:gd name="connsiteX2" fmla="*/ 5618747 w 13595685"/>
              <a:gd name="connsiteY2" fmla="*/ 1085746 h 5814156"/>
              <a:gd name="connsiteX3" fmla="*/ 8001000 w 13595685"/>
              <a:gd name="connsiteY3" fmla="*/ 580419 h 5814156"/>
              <a:gd name="connsiteX4" fmla="*/ 9531416 w 13595685"/>
              <a:gd name="connsiteY4" fmla="*/ 450478 h 5814156"/>
              <a:gd name="connsiteX5" fmla="*/ 10190749 w 13595685"/>
              <a:gd name="connsiteY5" fmla="*/ 497 h 5814156"/>
              <a:gd name="connsiteX6" fmla="*/ 13595685 w 13595685"/>
              <a:gd name="connsiteY6" fmla="*/ 2505472 h 5814156"/>
              <a:gd name="connsiteX7" fmla="*/ 13126453 w 13595685"/>
              <a:gd name="connsiteY7" fmla="*/ 5814156 h 5814156"/>
              <a:gd name="connsiteX8" fmla="*/ 0 w 13595685"/>
              <a:gd name="connsiteY8" fmla="*/ 5633682 h 5814156"/>
              <a:gd name="connsiteX9" fmla="*/ 216569 w 13595685"/>
              <a:gd name="connsiteY9" fmla="*/ 2409219 h 5814156"/>
              <a:gd name="connsiteX0" fmla="*/ 216569 w 13595685"/>
              <a:gd name="connsiteY0" fmla="*/ 2412795 h 5817732"/>
              <a:gd name="connsiteX1" fmla="*/ 2461461 w 13595685"/>
              <a:gd name="connsiteY1" fmla="*/ 700802 h 5817732"/>
              <a:gd name="connsiteX2" fmla="*/ 5618747 w 13595685"/>
              <a:gd name="connsiteY2" fmla="*/ 1089322 h 5817732"/>
              <a:gd name="connsiteX3" fmla="*/ 8001000 w 13595685"/>
              <a:gd name="connsiteY3" fmla="*/ 583995 h 5817732"/>
              <a:gd name="connsiteX4" fmla="*/ 9531416 w 13595685"/>
              <a:gd name="connsiteY4" fmla="*/ 454054 h 5817732"/>
              <a:gd name="connsiteX5" fmla="*/ 10190749 w 13595685"/>
              <a:gd name="connsiteY5" fmla="*/ 4073 h 5817732"/>
              <a:gd name="connsiteX6" fmla="*/ 11576785 w 13595685"/>
              <a:gd name="connsiteY6" fmla="*/ 735593 h 5817732"/>
              <a:gd name="connsiteX7" fmla="*/ 13595685 w 13595685"/>
              <a:gd name="connsiteY7" fmla="*/ 2509048 h 5817732"/>
              <a:gd name="connsiteX8" fmla="*/ 13126453 w 13595685"/>
              <a:gd name="connsiteY8" fmla="*/ 5817732 h 5817732"/>
              <a:gd name="connsiteX9" fmla="*/ 0 w 13595685"/>
              <a:gd name="connsiteY9" fmla="*/ 5637258 h 5817732"/>
              <a:gd name="connsiteX10" fmla="*/ 216569 w 13595685"/>
              <a:gd name="connsiteY10" fmla="*/ 2412795 h 5817732"/>
              <a:gd name="connsiteX0" fmla="*/ 216569 w 13595685"/>
              <a:gd name="connsiteY0" fmla="*/ 2439248 h 5844185"/>
              <a:gd name="connsiteX1" fmla="*/ 2461461 w 13595685"/>
              <a:gd name="connsiteY1" fmla="*/ 727255 h 5844185"/>
              <a:gd name="connsiteX2" fmla="*/ 5618747 w 13595685"/>
              <a:gd name="connsiteY2" fmla="*/ 1115775 h 5844185"/>
              <a:gd name="connsiteX3" fmla="*/ 8001000 w 13595685"/>
              <a:gd name="connsiteY3" fmla="*/ 610448 h 5844185"/>
              <a:gd name="connsiteX4" fmla="*/ 9531416 w 13595685"/>
              <a:gd name="connsiteY4" fmla="*/ 480507 h 5844185"/>
              <a:gd name="connsiteX5" fmla="*/ 10190749 w 13595685"/>
              <a:gd name="connsiteY5" fmla="*/ 30526 h 5844185"/>
              <a:gd name="connsiteX6" fmla="*/ 11682663 w 13595685"/>
              <a:gd name="connsiteY6" fmla="*/ 319284 h 5844185"/>
              <a:gd name="connsiteX7" fmla="*/ 13595685 w 13595685"/>
              <a:gd name="connsiteY7" fmla="*/ 2535501 h 5844185"/>
              <a:gd name="connsiteX8" fmla="*/ 13126453 w 13595685"/>
              <a:gd name="connsiteY8" fmla="*/ 5844185 h 5844185"/>
              <a:gd name="connsiteX9" fmla="*/ 0 w 13595685"/>
              <a:gd name="connsiteY9" fmla="*/ 5663711 h 5844185"/>
              <a:gd name="connsiteX10" fmla="*/ 216569 w 13595685"/>
              <a:gd name="connsiteY10" fmla="*/ 2439248 h 5844185"/>
              <a:gd name="connsiteX0" fmla="*/ 216569 w 13711188"/>
              <a:gd name="connsiteY0" fmla="*/ 2439248 h 5844185"/>
              <a:gd name="connsiteX1" fmla="*/ 2461461 w 13711188"/>
              <a:gd name="connsiteY1" fmla="*/ 727255 h 5844185"/>
              <a:gd name="connsiteX2" fmla="*/ 5618747 w 13711188"/>
              <a:gd name="connsiteY2" fmla="*/ 1115775 h 5844185"/>
              <a:gd name="connsiteX3" fmla="*/ 8001000 w 13711188"/>
              <a:gd name="connsiteY3" fmla="*/ 610448 h 5844185"/>
              <a:gd name="connsiteX4" fmla="*/ 9531416 w 13711188"/>
              <a:gd name="connsiteY4" fmla="*/ 480507 h 5844185"/>
              <a:gd name="connsiteX5" fmla="*/ 10190749 w 13711188"/>
              <a:gd name="connsiteY5" fmla="*/ 30526 h 5844185"/>
              <a:gd name="connsiteX6" fmla="*/ 11682663 w 13711188"/>
              <a:gd name="connsiteY6" fmla="*/ 319284 h 5844185"/>
              <a:gd name="connsiteX7" fmla="*/ 13711188 w 13711188"/>
              <a:gd name="connsiteY7" fmla="*/ 1909859 h 5844185"/>
              <a:gd name="connsiteX8" fmla="*/ 13126453 w 13711188"/>
              <a:gd name="connsiteY8" fmla="*/ 5844185 h 5844185"/>
              <a:gd name="connsiteX9" fmla="*/ 0 w 13711188"/>
              <a:gd name="connsiteY9" fmla="*/ 5663711 h 5844185"/>
              <a:gd name="connsiteX10" fmla="*/ 216569 w 13711188"/>
              <a:gd name="connsiteY10" fmla="*/ 2439248 h 5844185"/>
              <a:gd name="connsiteX0" fmla="*/ 216569 w 13711188"/>
              <a:gd name="connsiteY0" fmla="*/ 2469738 h 5874675"/>
              <a:gd name="connsiteX1" fmla="*/ 2461461 w 13711188"/>
              <a:gd name="connsiteY1" fmla="*/ 757745 h 5874675"/>
              <a:gd name="connsiteX2" fmla="*/ 5618747 w 13711188"/>
              <a:gd name="connsiteY2" fmla="*/ 1146265 h 5874675"/>
              <a:gd name="connsiteX3" fmla="*/ 8001000 w 13711188"/>
              <a:gd name="connsiteY3" fmla="*/ 640938 h 5874675"/>
              <a:gd name="connsiteX4" fmla="*/ 9531416 w 13711188"/>
              <a:gd name="connsiteY4" fmla="*/ 510997 h 5874675"/>
              <a:gd name="connsiteX5" fmla="*/ 10190749 w 13711188"/>
              <a:gd name="connsiteY5" fmla="*/ 61016 h 5874675"/>
              <a:gd name="connsiteX6" fmla="*/ 11711539 w 13711188"/>
              <a:gd name="connsiteY6" fmla="*/ 282397 h 5874675"/>
              <a:gd name="connsiteX7" fmla="*/ 13711188 w 13711188"/>
              <a:gd name="connsiteY7" fmla="*/ 1940349 h 5874675"/>
              <a:gd name="connsiteX8" fmla="*/ 13126453 w 13711188"/>
              <a:gd name="connsiteY8" fmla="*/ 5874675 h 5874675"/>
              <a:gd name="connsiteX9" fmla="*/ 0 w 13711188"/>
              <a:gd name="connsiteY9" fmla="*/ 5694201 h 5874675"/>
              <a:gd name="connsiteX10" fmla="*/ 216569 w 13711188"/>
              <a:gd name="connsiteY10" fmla="*/ 2469738 h 5874675"/>
              <a:gd name="connsiteX0" fmla="*/ 216569 w 13711188"/>
              <a:gd name="connsiteY0" fmla="*/ 2456927 h 5861864"/>
              <a:gd name="connsiteX1" fmla="*/ 2461461 w 13711188"/>
              <a:gd name="connsiteY1" fmla="*/ 744934 h 5861864"/>
              <a:gd name="connsiteX2" fmla="*/ 5618747 w 13711188"/>
              <a:gd name="connsiteY2" fmla="*/ 1133454 h 5861864"/>
              <a:gd name="connsiteX3" fmla="*/ 8001000 w 13711188"/>
              <a:gd name="connsiteY3" fmla="*/ 628127 h 5861864"/>
              <a:gd name="connsiteX4" fmla="*/ 9531416 w 13711188"/>
              <a:gd name="connsiteY4" fmla="*/ 498186 h 5861864"/>
              <a:gd name="connsiteX5" fmla="*/ 10190749 w 13711188"/>
              <a:gd name="connsiteY5" fmla="*/ 48205 h 5861864"/>
              <a:gd name="connsiteX6" fmla="*/ 11711539 w 13711188"/>
              <a:gd name="connsiteY6" fmla="*/ 269586 h 5861864"/>
              <a:gd name="connsiteX7" fmla="*/ 13711188 w 13711188"/>
              <a:gd name="connsiteY7" fmla="*/ 1927538 h 5861864"/>
              <a:gd name="connsiteX8" fmla="*/ 13126453 w 13711188"/>
              <a:gd name="connsiteY8" fmla="*/ 5861864 h 5861864"/>
              <a:gd name="connsiteX9" fmla="*/ 0 w 13711188"/>
              <a:gd name="connsiteY9" fmla="*/ 5681390 h 5861864"/>
              <a:gd name="connsiteX10" fmla="*/ 216569 w 13711188"/>
              <a:gd name="connsiteY10" fmla="*/ 2456927 h 5861864"/>
              <a:gd name="connsiteX0" fmla="*/ 216569 w 13711188"/>
              <a:gd name="connsiteY0" fmla="*/ 2456927 h 5861864"/>
              <a:gd name="connsiteX1" fmla="*/ 2461461 w 13711188"/>
              <a:gd name="connsiteY1" fmla="*/ 744934 h 5861864"/>
              <a:gd name="connsiteX2" fmla="*/ 5618747 w 13711188"/>
              <a:gd name="connsiteY2" fmla="*/ 1133454 h 5861864"/>
              <a:gd name="connsiteX3" fmla="*/ 8001000 w 13711188"/>
              <a:gd name="connsiteY3" fmla="*/ 628127 h 5861864"/>
              <a:gd name="connsiteX4" fmla="*/ 9531416 w 13711188"/>
              <a:gd name="connsiteY4" fmla="*/ 498186 h 5861864"/>
              <a:gd name="connsiteX5" fmla="*/ 10190749 w 13711188"/>
              <a:gd name="connsiteY5" fmla="*/ 48205 h 5861864"/>
              <a:gd name="connsiteX6" fmla="*/ 11711539 w 13711188"/>
              <a:gd name="connsiteY6" fmla="*/ 269586 h 5861864"/>
              <a:gd name="connsiteX7" fmla="*/ 13711188 w 13711188"/>
              <a:gd name="connsiteY7" fmla="*/ 1927538 h 5861864"/>
              <a:gd name="connsiteX8" fmla="*/ 13126453 w 13711188"/>
              <a:gd name="connsiteY8" fmla="*/ 5861864 h 5861864"/>
              <a:gd name="connsiteX9" fmla="*/ 0 w 13711188"/>
              <a:gd name="connsiteY9" fmla="*/ 5681390 h 5861864"/>
              <a:gd name="connsiteX10" fmla="*/ 216569 w 13711188"/>
              <a:gd name="connsiteY10" fmla="*/ 2456927 h 5861864"/>
              <a:gd name="connsiteX0" fmla="*/ 216569 w 13711188"/>
              <a:gd name="connsiteY0" fmla="*/ 2437705 h 5842642"/>
              <a:gd name="connsiteX1" fmla="*/ 2461461 w 13711188"/>
              <a:gd name="connsiteY1" fmla="*/ 725712 h 5842642"/>
              <a:gd name="connsiteX2" fmla="*/ 5618747 w 13711188"/>
              <a:gd name="connsiteY2" fmla="*/ 1114232 h 5842642"/>
              <a:gd name="connsiteX3" fmla="*/ 8001000 w 13711188"/>
              <a:gd name="connsiteY3" fmla="*/ 608905 h 5842642"/>
              <a:gd name="connsiteX4" fmla="*/ 9531416 w 13711188"/>
              <a:gd name="connsiteY4" fmla="*/ 478964 h 5842642"/>
              <a:gd name="connsiteX5" fmla="*/ 10190749 w 13711188"/>
              <a:gd name="connsiteY5" fmla="*/ 28983 h 5842642"/>
              <a:gd name="connsiteX6" fmla="*/ 11711539 w 13711188"/>
              <a:gd name="connsiteY6" fmla="*/ 250364 h 5842642"/>
              <a:gd name="connsiteX7" fmla="*/ 13711188 w 13711188"/>
              <a:gd name="connsiteY7" fmla="*/ 1908316 h 5842642"/>
              <a:gd name="connsiteX8" fmla="*/ 13126453 w 13711188"/>
              <a:gd name="connsiteY8" fmla="*/ 5842642 h 5842642"/>
              <a:gd name="connsiteX9" fmla="*/ 0 w 13711188"/>
              <a:gd name="connsiteY9" fmla="*/ 5662168 h 5842642"/>
              <a:gd name="connsiteX10" fmla="*/ 216569 w 13711188"/>
              <a:gd name="connsiteY10" fmla="*/ 2437705 h 5842642"/>
              <a:gd name="connsiteX0" fmla="*/ 216569 w 13711188"/>
              <a:gd name="connsiteY0" fmla="*/ 2425999 h 5830936"/>
              <a:gd name="connsiteX1" fmla="*/ 2461461 w 13711188"/>
              <a:gd name="connsiteY1" fmla="*/ 714006 h 5830936"/>
              <a:gd name="connsiteX2" fmla="*/ 5618747 w 13711188"/>
              <a:gd name="connsiteY2" fmla="*/ 1102526 h 5830936"/>
              <a:gd name="connsiteX3" fmla="*/ 8001000 w 13711188"/>
              <a:gd name="connsiteY3" fmla="*/ 597199 h 5830936"/>
              <a:gd name="connsiteX4" fmla="*/ 9531416 w 13711188"/>
              <a:gd name="connsiteY4" fmla="*/ 467258 h 5830936"/>
              <a:gd name="connsiteX5" fmla="*/ 10190749 w 13711188"/>
              <a:gd name="connsiteY5" fmla="*/ 17277 h 5830936"/>
              <a:gd name="connsiteX6" fmla="*/ 11711539 w 13711188"/>
              <a:gd name="connsiteY6" fmla="*/ 238658 h 5830936"/>
              <a:gd name="connsiteX7" fmla="*/ 13711188 w 13711188"/>
              <a:gd name="connsiteY7" fmla="*/ 1896610 h 5830936"/>
              <a:gd name="connsiteX8" fmla="*/ 13126453 w 13711188"/>
              <a:gd name="connsiteY8" fmla="*/ 5830936 h 5830936"/>
              <a:gd name="connsiteX9" fmla="*/ 0 w 13711188"/>
              <a:gd name="connsiteY9" fmla="*/ 5650462 h 5830936"/>
              <a:gd name="connsiteX10" fmla="*/ 216569 w 13711188"/>
              <a:gd name="connsiteY10" fmla="*/ 2425999 h 583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11188" h="5830936">
                <a:moveTo>
                  <a:pt x="216569" y="2425999"/>
                </a:moveTo>
                <a:cubicBezTo>
                  <a:pt x="671764" y="1585794"/>
                  <a:pt x="1561098" y="934585"/>
                  <a:pt x="2461461" y="714006"/>
                </a:cubicBezTo>
                <a:cubicBezTo>
                  <a:pt x="3361824" y="493427"/>
                  <a:pt x="4695491" y="1121994"/>
                  <a:pt x="5618747" y="1102526"/>
                </a:cubicBezTo>
                <a:cubicBezTo>
                  <a:pt x="6542003" y="1083058"/>
                  <a:pt x="7348889" y="703077"/>
                  <a:pt x="8001000" y="597199"/>
                </a:cubicBezTo>
                <a:cubicBezTo>
                  <a:pt x="8653111" y="491321"/>
                  <a:pt x="9310837" y="592787"/>
                  <a:pt x="9531416" y="467258"/>
                </a:cubicBezTo>
                <a:cubicBezTo>
                  <a:pt x="9751995" y="341729"/>
                  <a:pt x="9827395" y="55377"/>
                  <a:pt x="10190749" y="17277"/>
                </a:cubicBezTo>
                <a:cubicBezTo>
                  <a:pt x="10554103" y="-20823"/>
                  <a:pt x="11038172" y="-15209"/>
                  <a:pt x="11711539" y="238658"/>
                </a:cubicBezTo>
                <a:cubicBezTo>
                  <a:pt x="12336779" y="559901"/>
                  <a:pt x="13452910" y="1049587"/>
                  <a:pt x="13711188" y="1896610"/>
                </a:cubicBezTo>
                <a:lnTo>
                  <a:pt x="13126453" y="5830936"/>
                </a:lnTo>
                <a:lnTo>
                  <a:pt x="0" y="5650462"/>
                </a:lnTo>
                <a:lnTo>
                  <a:pt x="216569" y="24259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0E82FBE2-2072-4336-BB29-798D2BE24C6E}"/>
              </a:ext>
            </a:extLst>
          </p:cNvPr>
          <p:cNvSpPr/>
          <p:nvPr/>
        </p:nvSpPr>
        <p:spPr>
          <a:xfrm>
            <a:off x="1521969" y="2631839"/>
            <a:ext cx="2016178" cy="630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B7DE177D-C6E5-47F9-8BFD-C082274A57D1}"/>
              </a:ext>
            </a:extLst>
          </p:cNvPr>
          <p:cNvSpPr/>
          <p:nvPr/>
        </p:nvSpPr>
        <p:spPr>
          <a:xfrm>
            <a:off x="618047" y="-763036"/>
            <a:ext cx="8789292" cy="2256949"/>
          </a:xfrm>
          <a:custGeom>
            <a:avLst/>
            <a:gdLst>
              <a:gd name="connsiteX0" fmla="*/ 0 w 5276850"/>
              <a:gd name="connsiteY0" fmla="*/ 504825 h 1524000"/>
              <a:gd name="connsiteX1" fmla="*/ 1152525 w 5276850"/>
              <a:gd name="connsiteY1" fmla="*/ 1524000 h 1524000"/>
              <a:gd name="connsiteX2" fmla="*/ 5000625 w 5276850"/>
              <a:gd name="connsiteY2" fmla="*/ 819150 h 1524000"/>
              <a:gd name="connsiteX3" fmla="*/ 5276850 w 5276850"/>
              <a:gd name="connsiteY3" fmla="*/ 0 h 1524000"/>
              <a:gd name="connsiteX4" fmla="*/ 0 w 5276850"/>
              <a:gd name="connsiteY4" fmla="*/ 504825 h 1524000"/>
              <a:gd name="connsiteX0" fmla="*/ 0 w 5819775"/>
              <a:gd name="connsiteY0" fmla="*/ 0 h 1543050"/>
              <a:gd name="connsiteX1" fmla="*/ 1695450 w 5819775"/>
              <a:gd name="connsiteY1" fmla="*/ 1543050 h 1543050"/>
              <a:gd name="connsiteX2" fmla="*/ 5543550 w 5819775"/>
              <a:gd name="connsiteY2" fmla="*/ 838200 h 1543050"/>
              <a:gd name="connsiteX3" fmla="*/ 5819775 w 5819775"/>
              <a:gd name="connsiteY3" fmla="*/ 19050 h 1543050"/>
              <a:gd name="connsiteX4" fmla="*/ 0 w 5819775"/>
              <a:gd name="connsiteY4" fmla="*/ 0 h 1543050"/>
              <a:gd name="connsiteX0" fmla="*/ 0 w 6191250"/>
              <a:gd name="connsiteY0" fmla="*/ 152400 h 1695450"/>
              <a:gd name="connsiteX1" fmla="*/ 1695450 w 6191250"/>
              <a:gd name="connsiteY1" fmla="*/ 1695450 h 1695450"/>
              <a:gd name="connsiteX2" fmla="*/ 5543550 w 6191250"/>
              <a:gd name="connsiteY2" fmla="*/ 990600 h 1695450"/>
              <a:gd name="connsiteX3" fmla="*/ 6191250 w 6191250"/>
              <a:gd name="connsiteY3" fmla="*/ 0 h 1695450"/>
              <a:gd name="connsiteX4" fmla="*/ 0 w 6191250"/>
              <a:gd name="connsiteY4" fmla="*/ 152400 h 1695450"/>
              <a:gd name="connsiteX0" fmla="*/ 0 w 6601419"/>
              <a:gd name="connsiteY0" fmla="*/ 152400 h 1717395"/>
              <a:gd name="connsiteX1" fmla="*/ 1695450 w 6601419"/>
              <a:gd name="connsiteY1" fmla="*/ 1695450 h 1717395"/>
              <a:gd name="connsiteX2" fmla="*/ 5543550 w 6601419"/>
              <a:gd name="connsiteY2" fmla="*/ 990600 h 1717395"/>
              <a:gd name="connsiteX3" fmla="*/ 6191250 w 6601419"/>
              <a:gd name="connsiteY3" fmla="*/ 0 h 1717395"/>
              <a:gd name="connsiteX4" fmla="*/ 0 w 6601419"/>
              <a:gd name="connsiteY4" fmla="*/ 152400 h 1717395"/>
              <a:gd name="connsiteX0" fmla="*/ 200953 w 6802372"/>
              <a:gd name="connsiteY0" fmla="*/ 152400 h 1717395"/>
              <a:gd name="connsiteX1" fmla="*/ 1896403 w 6802372"/>
              <a:gd name="connsiteY1" fmla="*/ 1695450 h 1717395"/>
              <a:gd name="connsiteX2" fmla="*/ 5744503 w 6802372"/>
              <a:gd name="connsiteY2" fmla="*/ 990600 h 1717395"/>
              <a:gd name="connsiteX3" fmla="*/ 6392203 w 6802372"/>
              <a:gd name="connsiteY3" fmla="*/ 0 h 1717395"/>
              <a:gd name="connsiteX4" fmla="*/ 200953 w 6802372"/>
              <a:gd name="connsiteY4" fmla="*/ 152400 h 1717395"/>
              <a:gd name="connsiteX0" fmla="*/ 204606 w 6874553"/>
              <a:gd name="connsiteY0" fmla="*/ 152400 h 1733708"/>
              <a:gd name="connsiteX1" fmla="*/ 1900056 w 6874553"/>
              <a:gd name="connsiteY1" fmla="*/ 1695450 h 1733708"/>
              <a:gd name="connsiteX2" fmla="*/ 6000819 w 6874553"/>
              <a:gd name="connsiteY2" fmla="*/ 1159042 h 1733708"/>
              <a:gd name="connsiteX3" fmla="*/ 6395856 w 6874553"/>
              <a:gd name="connsiteY3" fmla="*/ 0 h 1733708"/>
              <a:gd name="connsiteX4" fmla="*/ 204606 w 6874553"/>
              <a:gd name="connsiteY4" fmla="*/ 152400 h 1733708"/>
              <a:gd name="connsiteX0" fmla="*/ 204606 w 7538781"/>
              <a:gd name="connsiteY0" fmla="*/ 0 h 1577942"/>
              <a:gd name="connsiteX1" fmla="*/ 1900056 w 7538781"/>
              <a:gd name="connsiteY1" fmla="*/ 1543050 h 1577942"/>
              <a:gd name="connsiteX2" fmla="*/ 6000819 w 7538781"/>
              <a:gd name="connsiteY2" fmla="*/ 1006642 h 1577942"/>
              <a:gd name="connsiteX3" fmla="*/ 7214003 w 7538781"/>
              <a:gd name="connsiteY3" fmla="*/ 196516 h 1577942"/>
              <a:gd name="connsiteX4" fmla="*/ 204606 w 7538781"/>
              <a:gd name="connsiteY4" fmla="*/ 0 h 1577942"/>
              <a:gd name="connsiteX0" fmla="*/ 208011 w 7581375"/>
              <a:gd name="connsiteY0" fmla="*/ 0 h 1577942"/>
              <a:gd name="connsiteX1" fmla="*/ 1903461 w 7581375"/>
              <a:gd name="connsiteY1" fmla="*/ 1543050 h 1577942"/>
              <a:gd name="connsiteX2" fmla="*/ 6232824 w 7581375"/>
              <a:gd name="connsiteY2" fmla="*/ 1006642 h 1577942"/>
              <a:gd name="connsiteX3" fmla="*/ 7217408 w 7581375"/>
              <a:gd name="connsiteY3" fmla="*/ 196516 h 1577942"/>
              <a:gd name="connsiteX4" fmla="*/ 208011 w 7581375"/>
              <a:gd name="connsiteY4" fmla="*/ 0 h 1577942"/>
              <a:gd name="connsiteX0" fmla="*/ 212824 w 7587541"/>
              <a:gd name="connsiteY0" fmla="*/ 0 h 1486918"/>
              <a:gd name="connsiteX1" fmla="*/ 1860147 w 7587541"/>
              <a:gd name="connsiteY1" fmla="*/ 1446797 h 1486918"/>
              <a:gd name="connsiteX2" fmla="*/ 6237637 w 7587541"/>
              <a:gd name="connsiteY2" fmla="*/ 1006642 h 1486918"/>
              <a:gd name="connsiteX3" fmla="*/ 7222221 w 7587541"/>
              <a:gd name="connsiteY3" fmla="*/ 196516 h 1486918"/>
              <a:gd name="connsiteX4" fmla="*/ 212824 w 7587541"/>
              <a:gd name="connsiteY4" fmla="*/ 0 h 1486918"/>
              <a:gd name="connsiteX0" fmla="*/ 212824 w 7562832"/>
              <a:gd name="connsiteY0" fmla="*/ 0 h 1574684"/>
              <a:gd name="connsiteX1" fmla="*/ 1860147 w 7562832"/>
              <a:gd name="connsiteY1" fmla="*/ 1446797 h 1574684"/>
              <a:gd name="connsiteX2" fmla="*/ 2783539 w 7562832"/>
              <a:gd name="connsiteY2" fmla="*/ 1452846 h 1574684"/>
              <a:gd name="connsiteX3" fmla="*/ 6237637 w 7562832"/>
              <a:gd name="connsiteY3" fmla="*/ 1006642 h 1574684"/>
              <a:gd name="connsiteX4" fmla="*/ 7222221 w 7562832"/>
              <a:gd name="connsiteY4" fmla="*/ 196516 h 1574684"/>
              <a:gd name="connsiteX5" fmla="*/ 212824 w 7562832"/>
              <a:gd name="connsiteY5" fmla="*/ 0 h 1574684"/>
              <a:gd name="connsiteX0" fmla="*/ 169709 w 7516687"/>
              <a:gd name="connsiteY0" fmla="*/ 0 h 1615509"/>
              <a:gd name="connsiteX1" fmla="*/ 1817032 w 7516687"/>
              <a:gd name="connsiteY1" fmla="*/ 1446797 h 1615509"/>
              <a:gd name="connsiteX2" fmla="*/ 2860739 w 7516687"/>
              <a:gd name="connsiteY2" fmla="*/ 1537067 h 1615509"/>
              <a:gd name="connsiteX3" fmla="*/ 6194522 w 7516687"/>
              <a:gd name="connsiteY3" fmla="*/ 1006642 h 1615509"/>
              <a:gd name="connsiteX4" fmla="*/ 7179106 w 7516687"/>
              <a:gd name="connsiteY4" fmla="*/ 196516 h 1615509"/>
              <a:gd name="connsiteX5" fmla="*/ 169709 w 7516687"/>
              <a:gd name="connsiteY5" fmla="*/ 0 h 1615509"/>
              <a:gd name="connsiteX0" fmla="*/ 168903 w 7515881"/>
              <a:gd name="connsiteY0" fmla="*/ 0 h 2048844"/>
              <a:gd name="connsiteX1" fmla="*/ 1828258 w 7515881"/>
              <a:gd name="connsiteY1" fmla="*/ 1988218 h 2048844"/>
              <a:gd name="connsiteX2" fmla="*/ 2859933 w 7515881"/>
              <a:gd name="connsiteY2" fmla="*/ 1537067 h 2048844"/>
              <a:gd name="connsiteX3" fmla="*/ 6193716 w 7515881"/>
              <a:gd name="connsiteY3" fmla="*/ 1006642 h 2048844"/>
              <a:gd name="connsiteX4" fmla="*/ 7178300 w 7515881"/>
              <a:gd name="connsiteY4" fmla="*/ 196516 h 2048844"/>
              <a:gd name="connsiteX5" fmla="*/ 168903 w 7515881"/>
              <a:gd name="connsiteY5" fmla="*/ 0 h 2048844"/>
              <a:gd name="connsiteX0" fmla="*/ 172365 w 7511372"/>
              <a:gd name="connsiteY0" fmla="*/ 0 h 2044265"/>
              <a:gd name="connsiteX1" fmla="*/ 1831720 w 7511372"/>
              <a:gd name="connsiteY1" fmla="*/ 1988218 h 2044265"/>
              <a:gd name="connsiteX2" fmla="*/ 3188247 w 7511372"/>
              <a:gd name="connsiteY2" fmla="*/ 1500973 h 2044265"/>
              <a:gd name="connsiteX3" fmla="*/ 6197178 w 7511372"/>
              <a:gd name="connsiteY3" fmla="*/ 1006642 h 2044265"/>
              <a:gd name="connsiteX4" fmla="*/ 7181762 w 7511372"/>
              <a:gd name="connsiteY4" fmla="*/ 196516 h 2044265"/>
              <a:gd name="connsiteX5" fmla="*/ 172365 w 7511372"/>
              <a:gd name="connsiteY5" fmla="*/ 0 h 2044265"/>
              <a:gd name="connsiteX0" fmla="*/ 172365 w 7511372"/>
              <a:gd name="connsiteY0" fmla="*/ 0 h 2032409"/>
              <a:gd name="connsiteX1" fmla="*/ 1831720 w 7511372"/>
              <a:gd name="connsiteY1" fmla="*/ 1988218 h 2032409"/>
              <a:gd name="connsiteX2" fmla="*/ 3188247 w 7511372"/>
              <a:gd name="connsiteY2" fmla="*/ 1392688 h 2032409"/>
              <a:gd name="connsiteX3" fmla="*/ 6197178 w 7511372"/>
              <a:gd name="connsiteY3" fmla="*/ 1006642 h 2032409"/>
              <a:gd name="connsiteX4" fmla="*/ 7181762 w 7511372"/>
              <a:gd name="connsiteY4" fmla="*/ 196516 h 2032409"/>
              <a:gd name="connsiteX5" fmla="*/ 172365 w 7511372"/>
              <a:gd name="connsiteY5" fmla="*/ 0 h 2032409"/>
              <a:gd name="connsiteX0" fmla="*/ 446747 w 7785754"/>
              <a:gd name="connsiteY0" fmla="*/ 0 h 1992049"/>
              <a:gd name="connsiteX1" fmla="*/ 863810 w 7785754"/>
              <a:gd name="connsiteY1" fmla="*/ 1055804 h 1992049"/>
              <a:gd name="connsiteX2" fmla="*/ 2106102 w 7785754"/>
              <a:gd name="connsiteY2" fmla="*/ 1988218 h 1992049"/>
              <a:gd name="connsiteX3" fmla="*/ 3462629 w 7785754"/>
              <a:gd name="connsiteY3" fmla="*/ 1392688 h 1992049"/>
              <a:gd name="connsiteX4" fmla="*/ 6471560 w 7785754"/>
              <a:gd name="connsiteY4" fmla="*/ 1006642 h 1992049"/>
              <a:gd name="connsiteX5" fmla="*/ 7456144 w 7785754"/>
              <a:gd name="connsiteY5" fmla="*/ 196516 h 1992049"/>
              <a:gd name="connsiteX6" fmla="*/ 446747 w 7785754"/>
              <a:gd name="connsiteY6" fmla="*/ 0 h 1992049"/>
              <a:gd name="connsiteX0" fmla="*/ 476696 w 7815703"/>
              <a:gd name="connsiteY0" fmla="*/ 0 h 2027979"/>
              <a:gd name="connsiteX1" fmla="*/ 761411 w 7815703"/>
              <a:gd name="connsiteY1" fmla="*/ 1753635 h 2027979"/>
              <a:gd name="connsiteX2" fmla="*/ 2136051 w 7815703"/>
              <a:gd name="connsiteY2" fmla="*/ 1988218 h 2027979"/>
              <a:gd name="connsiteX3" fmla="*/ 3492578 w 7815703"/>
              <a:gd name="connsiteY3" fmla="*/ 1392688 h 2027979"/>
              <a:gd name="connsiteX4" fmla="*/ 6501509 w 7815703"/>
              <a:gd name="connsiteY4" fmla="*/ 1006642 h 2027979"/>
              <a:gd name="connsiteX5" fmla="*/ 7486093 w 7815703"/>
              <a:gd name="connsiteY5" fmla="*/ 196516 h 2027979"/>
              <a:gd name="connsiteX6" fmla="*/ 476696 w 7815703"/>
              <a:gd name="connsiteY6" fmla="*/ 0 h 2027979"/>
              <a:gd name="connsiteX0" fmla="*/ 766476 w 7323430"/>
              <a:gd name="connsiteY0" fmla="*/ 0 h 2268611"/>
              <a:gd name="connsiteX1" fmla="*/ 269138 w 7323430"/>
              <a:gd name="connsiteY1" fmla="*/ 1994267 h 2268611"/>
              <a:gd name="connsiteX2" fmla="*/ 1643778 w 7323430"/>
              <a:gd name="connsiteY2" fmla="*/ 2228850 h 2268611"/>
              <a:gd name="connsiteX3" fmla="*/ 3000305 w 7323430"/>
              <a:gd name="connsiteY3" fmla="*/ 1633320 h 2268611"/>
              <a:gd name="connsiteX4" fmla="*/ 6009236 w 7323430"/>
              <a:gd name="connsiteY4" fmla="*/ 1247274 h 2268611"/>
              <a:gd name="connsiteX5" fmla="*/ 6993820 w 7323430"/>
              <a:gd name="connsiteY5" fmla="*/ 437148 h 2268611"/>
              <a:gd name="connsiteX6" fmla="*/ 766476 w 7323430"/>
              <a:gd name="connsiteY6" fmla="*/ 0 h 2268611"/>
              <a:gd name="connsiteX0" fmla="*/ 459905 w 7871101"/>
              <a:gd name="connsiteY0" fmla="*/ 0 h 2437053"/>
              <a:gd name="connsiteX1" fmla="*/ 816809 w 7871101"/>
              <a:gd name="connsiteY1" fmla="*/ 2162709 h 2437053"/>
              <a:gd name="connsiteX2" fmla="*/ 2191449 w 7871101"/>
              <a:gd name="connsiteY2" fmla="*/ 2397292 h 2437053"/>
              <a:gd name="connsiteX3" fmla="*/ 3547976 w 7871101"/>
              <a:gd name="connsiteY3" fmla="*/ 1801762 h 2437053"/>
              <a:gd name="connsiteX4" fmla="*/ 6556907 w 7871101"/>
              <a:gd name="connsiteY4" fmla="*/ 1415716 h 2437053"/>
              <a:gd name="connsiteX5" fmla="*/ 7541491 w 7871101"/>
              <a:gd name="connsiteY5" fmla="*/ 605590 h 2437053"/>
              <a:gd name="connsiteX6" fmla="*/ 459905 w 7871101"/>
              <a:gd name="connsiteY6" fmla="*/ 0 h 2437053"/>
              <a:gd name="connsiteX0" fmla="*/ 459905 w 7871101"/>
              <a:gd name="connsiteY0" fmla="*/ 0 h 2464079"/>
              <a:gd name="connsiteX1" fmla="*/ 816809 w 7871101"/>
              <a:gd name="connsiteY1" fmla="*/ 2162709 h 2464079"/>
              <a:gd name="connsiteX2" fmla="*/ 2395986 w 7871101"/>
              <a:gd name="connsiteY2" fmla="*/ 2433387 h 2464079"/>
              <a:gd name="connsiteX3" fmla="*/ 3547976 w 7871101"/>
              <a:gd name="connsiteY3" fmla="*/ 1801762 h 2464079"/>
              <a:gd name="connsiteX4" fmla="*/ 6556907 w 7871101"/>
              <a:gd name="connsiteY4" fmla="*/ 1415716 h 2464079"/>
              <a:gd name="connsiteX5" fmla="*/ 7541491 w 7871101"/>
              <a:gd name="connsiteY5" fmla="*/ 605590 h 2464079"/>
              <a:gd name="connsiteX6" fmla="*/ 459905 w 7871101"/>
              <a:gd name="connsiteY6" fmla="*/ 0 h 2464079"/>
              <a:gd name="connsiteX0" fmla="*/ 174047 w 10857833"/>
              <a:gd name="connsiteY0" fmla="*/ 0 h 2115163"/>
              <a:gd name="connsiteX1" fmla="*/ 3803541 w 10857833"/>
              <a:gd name="connsiteY1" fmla="*/ 1813793 h 2115163"/>
              <a:gd name="connsiteX2" fmla="*/ 5382718 w 10857833"/>
              <a:gd name="connsiteY2" fmla="*/ 2084471 h 2115163"/>
              <a:gd name="connsiteX3" fmla="*/ 6534708 w 10857833"/>
              <a:gd name="connsiteY3" fmla="*/ 1452846 h 2115163"/>
              <a:gd name="connsiteX4" fmla="*/ 9543639 w 10857833"/>
              <a:gd name="connsiteY4" fmla="*/ 1066800 h 2115163"/>
              <a:gd name="connsiteX5" fmla="*/ 10528223 w 10857833"/>
              <a:gd name="connsiteY5" fmla="*/ 256674 h 2115163"/>
              <a:gd name="connsiteX6" fmla="*/ 174047 w 10857833"/>
              <a:gd name="connsiteY6" fmla="*/ 0 h 2115163"/>
              <a:gd name="connsiteX0" fmla="*/ 209786 w 10893572"/>
              <a:gd name="connsiteY0" fmla="*/ 0 h 2097272"/>
              <a:gd name="connsiteX1" fmla="*/ 2948943 w 10893572"/>
              <a:gd name="connsiteY1" fmla="*/ 1729571 h 2097272"/>
              <a:gd name="connsiteX2" fmla="*/ 5418457 w 10893572"/>
              <a:gd name="connsiteY2" fmla="*/ 2084471 h 2097272"/>
              <a:gd name="connsiteX3" fmla="*/ 6570447 w 10893572"/>
              <a:gd name="connsiteY3" fmla="*/ 1452846 h 2097272"/>
              <a:gd name="connsiteX4" fmla="*/ 9579378 w 10893572"/>
              <a:gd name="connsiteY4" fmla="*/ 1066800 h 2097272"/>
              <a:gd name="connsiteX5" fmla="*/ 10563962 w 10893572"/>
              <a:gd name="connsiteY5" fmla="*/ 256674 h 2097272"/>
              <a:gd name="connsiteX6" fmla="*/ 209786 w 10893572"/>
              <a:gd name="connsiteY6" fmla="*/ 0 h 2097272"/>
              <a:gd name="connsiteX0" fmla="*/ 223272 w 10907058"/>
              <a:gd name="connsiteY0" fmla="*/ 0 h 2097272"/>
              <a:gd name="connsiteX1" fmla="*/ 2962429 w 10907058"/>
              <a:gd name="connsiteY1" fmla="*/ 1729571 h 2097272"/>
              <a:gd name="connsiteX2" fmla="*/ 5431943 w 10907058"/>
              <a:gd name="connsiteY2" fmla="*/ 2084471 h 2097272"/>
              <a:gd name="connsiteX3" fmla="*/ 6583933 w 10907058"/>
              <a:gd name="connsiteY3" fmla="*/ 1452846 h 2097272"/>
              <a:gd name="connsiteX4" fmla="*/ 9592864 w 10907058"/>
              <a:gd name="connsiteY4" fmla="*/ 1066800 h 2097272"/>
              <a:gd name="connsiteX5" fmla="*/ 10577448 w 10907058"/>
              <a:gd name="connsiteY5" fmla="*/ 256674 h 2097272"/>
              <a:gd name="connsiteX6" fmla="*/ 223272 w 10907058"/>
              <a:gd name="connsiteY6" fmla="*/ 0 h 2097272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90819"/>
              <a:gd name="connsiteX1" fmla="*/ 2962429 w 10907058"/>
              <a:gd name="connsiteY1" fmla="*/ 1729571 h 2090819"/>
              <a:gd name="connsiteX2" fmla="*/ 5431943 w 10907058"/>
              <a:gd name="connsiteY2" fmla="*/ 2084471 h 2090819"/>
              <a:gd name="connsiteX3" fmla="*/ 6583933 w 10907058"/>
              <a:gd name="connsiteY3" fmla="*/ 1452846 h 2090819"/>
              <a:gd name="connsiteX4" fmla="*/ 9592864 w 10907058"/>
              <a:gd name="connsiteY4" fmla="*/ 1066800 h 2090819"/>
              <a:gd name="connsiteX5" fmla="*/ 10577448 w 10907058"/>
              <a:gd name="connsiteY5" fmla="*/ 256674 h 2090819"/>
              <a:gd name="connsiteX6" fmla="*/ 223272 w 10907058"/>
              <a:gd name="connsiteY6" fmla="*/ 0 h 2090819"/>
              <a:gd name="connsiteX0" fmla="*/ 258052 w 10388385"/>
              <a:gd name="connsiteY0" fmla="*/ 0 h 2199103"/>
              <a:gd name="connsiteX1" fmla="*/ 2443756 w 10388385"/>
              <a:gd name="connsiteY1" fmla="*/ 1837855 h 2199103"/>
              <a:gd name="connsiteX2" fmla="*/ 4913270 w 10388385"/>
              <a:gd name="connsiteY2" fmla="*/ 2192755 h 2199103"/>
              <a:gd name="connsiteX3" fmla="*/ 6065260 w 10388385"/>
              <a:gd name="connsiteY3" fmla="*/ 1561130 h 2199103"/>
              <a:gd name="connsiteX4" fmla="*/ 9074191 w 10388385"/>
              <a:gd name="connsiteY4" fmla="*/ 1175084 h 2199103"/>
              <a:gd name="connsiteX5" fmla="*/ 10058775 w 10388385"/>
              <a:gd name="connsiteY5" fmla="*/ 364958 h 2199103"/>
              <a:gd name="connsiteX6" fmla="*/ 258052 w 10388385"/>
              <a:gd name="connsiteY6" fmla="*/ 0 h 2199103"/>
              <a:gd name="connsiteX0" fmla="*/ 258052 w 10388385"/>
              <a:gd name="connsiteY0" fmla="*/ 0 h 2106517"/>
              <a:gd name="connsiteX1" fmla="*/ 2443756 w 10388385"/>
              <a:gd name="connsiteY1" fmla="*/ 1837855 h 2106517"/>
              <a:gd name="connsiteX2" fmla="*/ 5033586 w 10388385"/>
              <a:gd name="connsiteY2" fmla="*/ 2096502 h 2106517"/>
              <a:gd name="connsiteX3" fmla="*/ 6065260 w 10388385"/>
              <a:gd name="connsiteY3" fmla="*/ 1561130 h 2106517"/>
              <a:gd name="connsiteX4" fmla="*/ 9074191 w 10388385"/>
              <a:gd name="connsiteY4" fmla="*/ 1175084 h 2106517"/>
              <a:gd name="connsiteX5" fmla="*/ 10058775 w 10388385"/>
              <a:gd name="connsiteY5" fmla="*/ 364958 h 2106517"/>
              <a:gd name="connsiteX6" fmla="*/ 258052 w 10388385"/>
              <a:gd name="connsiteY6" fmla="*/ 0 h 2106517"/>
              <a:gd name="connsiteX0" fmla="*/ 258052 w 10377941"/>
              <a:gd name="connsiteY0" fmla="*/ 0 h 2102275"/>
              <a:gd name="connsiteX1" fmla="*/ 2443756 w 10377941"/>
              <a:gd name="connsiteY1" fmla="*/ 1837855 h 2102275"/>
              <a:gd name="connsiteX2" fmla="*/ 5033586 w 10377941"/>
              <a:gd name="connsiteY2" fmla="*/ 2096502 h 2102275"/>
              <a:gd name="connsiteX3" fmla="*/ 6510428 w 10377941"/>
              <a:gd name="connsiteY3" fmla="*/ 1645351 h 2102275"/>
              <a:gd name="connsiteX4" fmla="*/ 9074191 w 10377941"/>
              <a:gd name="connsiteY4" fmla="*/ 1175084 h 2102275"/>
              <a:gd name="connsiteX5" fmla="*/ 10058775 w 10377941"/>
              <a:gd name="connsiteY5" fmla="*/ 364958 h 2102275"/>
              <a:gd name="connsiteX6" fmla="*/ 258052 w 10377941"/>
              <a:gd name="connsiteY6" fmla="*/ 0 h 2102275"/>
              <a:gd name="connsiteX0" fmla="*/ 258052 w 10352564"/>
              <a:gd name="connsiteY0" fmla="*/ 0 h 2102275"/>
              <a:gd name="connsiteX1" fmla="*/ 2443756 w 10352564"/>
              <a:gd name="connsiteY1" fmla="*/ 1837855 h 2102275"/>
              <a:gd name="connsiteX2" fmla="*/ 5033586 w 10352564"/>
              <a:gd name="connsiteY2" fmla="*/ 2096502 h 2102275"/>
              <a:gd name="connsiteX3" fmla="*/ 6510428 w 10352564"/>
              <a:gd name="connsiteY3" fmla="*/ 1645351 h 2102275"/>
              <a:gd name="connsiteX4" fmla="*/ 8893717 w 10352564"/>
              <a:gd name="connsiteY4" fmla="*/ 1030705 h 2102275"/>
              <a:gd name="connsiteX5" fmla="*/ 10058775 w 10352564"/>
              <a:gd name="connsiteY5" fmla="*/ 364958 h 2102275"/>
              <a:gd name="connsiteX6" fmla="*/ 258052 w 10352564"/>
              <a:gd name="connsiteY6" fmla="*/ 0 h 2102275"/>
              <a:gd name="connsiteX0" fmla="*/ 258052 w 10235544"/>
              <a:gd name="connsiteY0" fmla="*/ 0 h 2102275"/>
              <a:gd name="connsiteX1" fmla="*/ 2443756 w 10235544"/>
              <a:gd name="connsiteY1" fmla="*/ 1837855 h 2102275"/>
              <a:gd name="connsiteX2" fmla="*/ 5033586 w 10235544"/>
              <a:gd name="connsiteY2" fmla="*/ 2096502 h 2102275"/>
              <a:gd name="connsiteX3" fmla="*/ 6510428 w 10235544"/>
              <a:gd name="connsiteY3" fmla="*/ 1645351 h 2102275"/>
              <a:gd name="connsiteX4" fmla="*/ 8893717 w 10235544"/>
              <a:gd name="connsiteY4" fmla="*/ 1030705 h 2102275"/>
              <a:gd name="connsiteX5" fmla="*/ 9926428 w 10235544"/>
              <a:gd name="connsiteY5" fmla="*/ 232611 h 2102275"/>
              <a:gd name="connsiteX6" fmla="*/ 258052 w 10235544"/>
              <a:gd name="connsiteY6" fmla="*/ 0 h 2102275"/>
              <a:gd name="connsiteX0" fmla="*/ 258052 w 10193385"/>
              <a:gd name="connsiteY0" fmla="*/ 0 h 2102275"/>
              <a:gd name="connsiteX1" fmla="*/ 2443756 w 10193385"/>
              <a:gd name="connsiteY1" fmla="*/ 1837855 h 2102275"/>
              <a:gd name="connsiteX2" fmla="*/ 5033586 w 10193385"/>
              <a:gd name="connsiteY2" fmla="*/ 2096502 h 2102275"/>
              <a:gd name="connsiteX3" fmla="*/ 6510428 w 10193385"/>
              <a:gd name="connsiteY3" fmla="*/ 1645351 h 2102275"/>
              <a:gd name="connsiteX4" fmla="*/ 8893717 w 10193385"/>
              <a:gd name="connsiteY4" fmla="*/ 1030705 h 2102275"/>
              <a:gd name="connsiteX5" fmla="*/ 9878302 w 10193385"/>
              <a:gd name="connsiteY5" fmla="*/ 196516 h 2102275"/>
              <a:gd name="connsiteX6" fmla="*/ 258052 w 10193385"/>
              <a:gd name="connsiteY6" fmla="*/ 0 h 210227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64034"/>
              <a:gd name="connsiteY0" fmla="*/ 0 h 2128613"/>
              <a:gd name="connsiteX1" fmla="*/ 2365782 w 10164034"/>
              <a:gd name="connsiteY1" fmla="*/ 1946139 h 2128613"/>
              <a:gd name="connsiteX2" fmla="*/ 5039833 w 10164034"/>
              <a:gd name="connsiteY2" fmla="*/ 2096502 h 2128613"/>
              <a:gd name="connsiteX3" fmla="*/ 6540738 w 10164034"/>
              <a:gd name="connsiteY3" fmla="*/ 1549098 h 2128613"/>
              <a:gd name="connsiteX4" fmla="*/ 8635270 w 10164034"/>
              <a:gd name="connsiteY4" fmla="*/ 898358 h 2128613"/>
              <a:gd name="connsiteX5" fmla="*/ 9884549 w 10164034"/>
              <a:gd name="connsiteY5" fmla="*/ 196516 h 2128613"/>
              <a:gd name="connsiteX6" fmla="*/ 264299 w 10164034"/>
              <a:gd name="connsiteY6" fmla="*/ 0 h 2128613"/>
              <a:gd name="connsiteX0" fmla="*/ 264299 w 10129022"/>
              <a:gd name="connsiteY0" fmla="*/ 0 h 2128613"/>
              <a:gd name="connsiteX1" fmla="*/ 2365782 w 10129022"/>
              <a:gd name="connsiteY1" fmla="*/ 1946139 h 2128613"/>
              <a:gd name="connsiteX2" fmla="*/ 5039833 w 10129022"/>
              <a:gd name="connsiteY2" fmla="*/ 2096502 h 2128613"/>
              <a:gd name="connsiteX3" fmla="*/ 6540738 w 10129022"/>
              <a:gd name="connsiteY3" fmla="*/ 1549098 h 2128613"/>
              <a:gd name="connsiteX4" fmla="*/ 8298385 w 10129022"/>
              <a:gd name="connsiteY4" fmla="*/ 874295 h 2128613"/>
              <a:gd name="connsiteX5" fmla="*/ 9884549 w 10129022"/>
              <a:gd name="connsiteY5" fmla="*/ 196516 h 2128613"/>
              <a:gd name="connsiteX6" fmla="*/ 264299 w 10129022"/>
              <a:gd name="connsiteY6" fmla="*/ 0 h 2128613"/>
              <a:gd name="connsiteX0" fmla="*/ 264299 w 8789292"/>
              <a:gd name="connsiteY0" fmla="*/ 128336 h 2256949"/>
              <a:gd name="connsiteX1" fmla="*/ 2365782 w 8789292"/>
              <a:gd name="connsiteY1" fmla="*/ 2074475 h 2256949"/>
              <a:gd name="connsiteX2" fmla="*/ 5039833 w 8789292"/>
              <a:gd name="connsiteY2" fmla="*/ 2224838 h 2256949"/>
              <a:gd name="connsiteX3" fmla="*/ 6540738 w 8789292"/>
              <a:gd name="connsiteY3" fmla="*/ 1677434 h 2256949"/>
              <a:gd name="connsiteX4" fmla="*/ 8298385 w 8789292"/>
              <a:gd name="connsiteY4" fmla="*/ 1002631 h 2256949"/>
              <a:gd name="connsiteX5" fmla="*/ 8308413 w 8789292"/>
              <a:gd name="connsiteY5" fmla="*/ 0 h 2256949"/>
              <a:gd name="connsiteX6" fmla="*/ 264299 w 8789292"/>
              <a:gd name="connsiteY6" fmla="*/ 128336 h 225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9292" h="2256949">
                <a:moveTo>
                  <a:pt x="264299" y="128336"/>
                </a:moveTo>
                <a:cubicBezTo>
                  <a:pt x="-834423" y="271551"/>
                  <a:pt x="1812497" y="1899516"/>
                  <a:pt x="2365782" y="2074475"/>
                </a:cubicBezTo>
                <a:cubicBezTo>
                  <a:pt x="2834846" y="2261466"/>
                  <a:pt x="4344007" y="2291011"/>
                  <a:pt x="5039833" y="2224838"/>
                </a:cubicBezTo>
                <a:cubicBezTo>
                  <a:pt x="5735659" y="2158665"/>
                  <a:pt x="5859282" y="1883141"/>
                  <a:pt x="6540738" y="1677434"/>
                </a:cubicBezTo>
                <a:cubicBezTo>
                  <a:pt x="7270320" y="1435633"/>
                  <a:pt x="8003773" y="1282203"/>
                  <a:pt x="8298385" y="1002631"/>
                </a:cubicBezTo>
                <a:cubicBezTo>
                  <a:pt x="8592997" y="723059"/>
                  <a:pt x="9232338" y="139700"/>
                  <a:pt x="8308413" y="0"/>
                </a:cubicBezTo>
                <a:lnTo>
                  <a:pt x="264299" y="12833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DBC15-7613-43CF-BA64-E2B03A35C35C}"/>
              </a:ext>
            </a:extLst>
          </p:cNvPr>
          <p:cNvSpPr txBox="1"/>
          <p:nvPr/>
        </p:nvSpPr>
        <p:spPr>
          <a:xfrm>
            <a:off x="3676948" y="6358713"/>
            <a:ext cx="90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Parities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73B74-5F83-41DF-B211-D1E55BDE4B86}"/>
              </a:ext>
            </a:extLst>
          </p:cNvPr>
          <p:cNvSpPr txBox="1"/>
          <p:nvPr/>
        </p:nvSpPr>
        <p:spPr>
          <a:xfrm>
            <a:off x="9352842" y="6358713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Conjunctions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F249B-DEB6-4798-8552-6D4A20F88197}"/>
              </a:ext>
            </a:extLst>
          </p:cNvPr>
          <p:cNvSpPr txBox="1"/>
          <p:nvPr/>
        </p:nvSpPr>
        <p:spPr>
          <a:xfrm>
            <a:off x="6721223" y="5268027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30FCF-4051-481E-BA8B-58F6CCCD73D4}"/>
              </a:ext>
            </a:extLst>
          </p:cNvPr>
          <p:cNvCxnSpPr>
            <a:cxnSpLocks/>
            <a:stCxn id="4" idx="0"/>
            <a:endCxn id="10" idx="2"/>
          </p:cNvCxnSpPr>
          <p:nvPr/>
        </p:nvCxnSpPr>
        <p:spPr>
          <a:xfrm flipV="1">
            <a:off x="4129386" y="5729692"/>
            <a:ext cx="3191912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2510FD-DCEA-4858-881A-658DEF17A8E4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7321298" y="5729692"/>
            <a:ext cx="2631619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79996A-8609-47BA-B8D8-ECFAB3368505}"/>
              </a:ext>
            </a:extLst>
          </p:cNvPr>
          <p:cNvSpPr txBox="1"/>
          <p:nvPr/>
        </p:nvSpPr>
        <p:spPr>
          <a:xfrm>
            <a:off x="2263227" y="5117741"/>
            <a:ext cx="262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Permutation ROBPs</a:t>
            </a:r>
          </a:p>
          <a:p>
            <a:pPr algn="ctr"/>
            <a:r>
              <a:rPr lang="en-US" sz="1200" dirty="0"/>
              <a:t>[KNP11, De11, Ste12]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5D52DB-D9BD-4BC5-96E1-17D256284A26}"/>
              </a:ext>
            </a:extLst>
          </p:cNvPr>
          <p:cNvCxnSpPr>
            <a:cxnSpLocks/>
            <a:stCxn id="4" idx="0"/>
            <a:endCxn id="19" idx="2"/>
          </p:cNvCxnSpPr>
          <p:nvPr/>
        </p:nvCxnSpPr>
        <p:spPr>
          <a:xfrm flipH="1" flipV="1">
            <a:off x="3573510" y="5579406"/>
            <a:ext cx="555876" cy="779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017812C-F759-41D3-950E-B0BB6658D86A}"/>
              </a:ext>
            </a:extLst>
          </p:cNvPr>
          <p:cNvSpPr txBox="1"/>
          <p:nvPr/>
        </p:nvSpPr>
        <p:spPr>
          <a:xfrm>
            <a:off x="4974797" y="2107363"/>
            <a:ext cx="1770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ROBPs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2737EC-9949-4D86-932D-EA01AE680C95}"/>
              </a:ext>
            </a:extLst>
          </p:cNvPr>
          <p:cNvSpPr txBox="1"/>
          <p:nvPr/>
        </p:nvSpPr>
        <p:spPr>
          <a:xfrm>
            <a:off x="5284868" y="579082"/>
            <a:ext cx="151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ROBPs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26AF05-7D35-4A51-A59A-DD94D2908C63}"/>
              </a:ext>
            </a:extLst>
          </p:cNvPr>
          <p:cNvSpPr txBox="1"/>
          <p:nvPr/>
        </p:nvSpPr>
        <p:spPr>
          <a:xfrm>
            <a:off x="1421061" y="2624609"/>
            <a:ext cx="222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O(1)-Accept-Vertex Poly-Width Permutation ROBPs</a:t>
            </a:r>
          </a:p>
          <a:p>
            <a:pPr algn="ctr"/>
            <a:r>
              <a:rPr lang="en-US" sz="1200" dirty="0"/>
              <a:t>[</a:t>
            </a:r>
            <a:r>
              <a:rPr lang="en-US" sz="1200" dirty="0">
                <a:highlight>
                  <a:srgbClr val="FFFF00"/>
                </a:highlight>
              </a:rPr>
              <a:t>HPV21</a:t>
            </a:r>
            <a:r>
              <a:rPr lang="en-US" sz="1200" dirty="0"/>
              <a:t>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40D770-D895-4EA3-BEB7-437BCA005EBD}"/>
              </a:ext>
            </a:extLst>
          </p:cNvPr>
          <p:cNvCxnSpPr>
            <a:cxnSpLocks/>
            <a:stCxn id="32" idx="2"/>
            <a:endCxn id="19" idx="0"/>
          </p:cNvCxnSpPr>
          <p:nvPr/>
        </p:nvCxnSpPr>
        <p:spPr>
          <a:xfrm>
            <a:off x="2531319" y="3270940"/>
            <a:ext cx="1042191" cy="1846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2C40D7-571A-4F27-9F77-D613D6CB7CF2}"/>
              </a:ext>
            </a:extLst>
          </p:cNvPr>
          <p:cNvCxnSpPr>
            <a:cxnSpLocks/>
            <a:stCxn id="28" idx="2"/>
            <a:endCxn id="19" idx="0"/>
          </p:cNvCxnSpPr>
          <p:nvPr/>
        </p:nvCxnSpPr>
        <p:spPr>
          <a:xfrm flipH="1">
            <a:off x="3573510" y="2384362"/>
            <a:ext cx="2286441" cy="2733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D456E1-75B4-42C3-AF2A-CEB42CD1124D}"/>
              </a:ext>
            </a:extLst>
          </p:cNvPr>
          <p:cNvSpPr txBox="1"/>
          <p:nvPr/>
        </p:nvSpPr>
        <p:spPr>
          <a:xfrm>
            <a:off x="4581823" y="3808169"/>
            <a:ext cx="18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Permutation ROBPs</a:t>
            </a:r>
          </a:p>
          <a:p>
            <a:pPr algn="ctr"/>
            <a:r>
              <a:rPr lang="en-US" sz="1200" dirty="0"/>
              <a:t>[CHHL18]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862AEC-8FA6-4BC5-8B5A-5B0B00F7D3D3}"/>
              </a:ext>
            </a:extLst>
          </p:cNvPr>
          <p:cNvCxnSpPr>
            <a:cxnSpLocks/>
            <a:stCxn id="41" idx="2"/>
            <a:endCxn id="19" idx="0"/>
          </p:cNvCxnSpPr>
          <p:nvPr/>
        </p:nvCxnSpPr>
        <p:spPr>
          <a:xfrm flipH="1">
            <a:off x="3573510" y="4454500"/>
            <a:ext cx="1955878" cy="663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FDD4CC0-F72F-4DDA-B994-96C8E01FEAF2}"/>
              </a:ext>
            </a:extLst>
          </p:cNvPr>
          <p:cNvSpPr txBox="1"/>
          <p:nvPr/>
        </p:nvSpPr>
        <p:spPr>
          <a:xfrm>
            <a:off x="7250143" y="4560770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Arbitrary-Order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14AE55-E143-4150-B7D9-58C5B9431D9B}"/>
              </a:ext>
            </a:extLst>
          </p:cNvPr>
          <p:cNvCxnSpPr>
            <a:cxnSpLocks/>
            <a:stCxn id="54" idx="2"/>
            <a:endCxn id="10" idx="0"/>
          </p:cNvCxnSpPr>
          <p:nvPr/>
        </p:nvCxnSpPr>
        <p:spPr>
          <a:xfrm flipH="1">
            <a:off x="7321298" y="5022435"/>
            <a:ext cx="1046842" cy="245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2A13ADF-6EAC-4F62-A61F-8A60F8770005}"/>
              </a:ext>
            </a:extLst>
          </p:cNvPr>
          <p:cNvSpPr txBox="1"/>
          <p:nvPr/>
        </p:nvSpPr>
        <p:spPr>
          <a:xfrm>
            <a:off x="6330283" y="3507556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E1E9C5D-746C-46CC-9FCD-A3D6138F60B5}"/>
              </a:ext>
            </a:extLst>
          </p:cNvPr>
          <p:cNvCxnSpPr>
            <a:cxnSpLocks/>
            <a:stCxn id="62" idx="2"/>
            <a:endCxn id="10" idx="0"/>
          </p:cNvCxnSpPr>
          <p:nvPr/>
        </p:nvCxnSpPr>
        <p:spPr>
          <a:xfrm>
            <a:off x="6930358" y="3969221"/>
            <a:ext cx="390940" cy="1298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15A82A1-0AEE-4318-9773-2C498D655AE8}"/>
              </a:ext>
            </a:extLst>
          </p:cNvPr>
          <p:cNvSpPr txBox="1"/>
          <p:nvPr/>
        </p:nvSpPr>
        <p:spPr>
          <a:xfrm>
            <a:off x="6377073" y="2640655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Arbitrary-Order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A0868EB-C8C1-4D48-A2B4-F329A21C9802}"/>
              </a:ext>
            </a:extLst>
          </p:cNvPr>
          <p:cNvCxnSpPr>
            <a:cxnSpLocks/>
            <a:stCxn id="67" idx="2"/>
            <a:endCxn id="62" idx="0"/>
          </p:cNvCxnSpPr>
          <p:nvPr/>
        </p:nvCxnSpPr>
        <p:spPr>
          <a:xfrm flipH="1">
            <a:off x="6930358" y="3102320"/>
            <a:ext cx="564712" cy="405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253E6A8-B961-45F6-B77E-01D12449AE54}"/>
              </a:ext>
            </a:extLst>
          </p:cNvPr>
          <p:cNvCxnSpPr>
            <a:cxnSpLocks/>
            <a:stCxn id="67" idx="2"/>
            <a:endCxn id="54" idx="0"/>
          </p:cNvCxnSpPr>
          <p:nvPr/>
        </p:nvCxnSpPr>
        <p:spPr>
          <a:xfrm>
            <a:off x="7495070" y="3102320"/>
            <a:ext cx="873070" cy="145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6BA9CA-BB54-41A8-BBFD-5ECA8A37D595}"/>
              </a:ext>
            </a:extLst>
          </p:cNvPr>
          <p:cNvCxnSpPr>
            <a:cxnSpLocks/>
            <a:stCxn id="28" idx="2"/>
            <a:endCxn id="62" idx="0"/>
          </p:cNvCxnSpPr>
          <p:nvPr/>
        </p:nvCxnSpPr>
        <p:spPr>
          <a:xfrm>
            <a:off x="5859951" y="2384362"/>
            <a:ext cx="1070407" cy="112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20E61E-833E-4548-9CB3-7603CDE9605A}"/>
              </a:ext>
            </a:extLst>
          </p:cNvPr>
          <p:cNvCxnSpPr>
            <a:cxnSpLocks/>
            <a:stCxn id="478" idx="2"/>
            <a:endCxn id="32" idx="0"/>
          </p:cNvCxnSpPr>
          <p:nvPr/>
        </p:nvCxnSpPr>
        <p:spPr>
          <a:xfrm flipH="1">
            <a:off x="2531319" y="2169904"/>
            <a:ext cx="943853" cy="45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1302FDB-2AD3-47E5-902E-42DBF8E84F02}"/>
              </a:ext>
            </a:extLst>
          </p:cNvPr>
          <p:cNvCxnSpPr>
            <a:cxnSpLocks/>
            <a:stCxn id="30" idx="2"/>
            <a:endCxn id="28" idx="0"/>
          </p:cNvCxnSpPr>
          <p:nvPr/>
        </p:nvCxnSpPr>
        <p:spPr>
          <a:xfrm flipH="1">
            <a:off x="5859951" y="856081"/>
            <a:ext cx="182005" cy="1251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F72E82B-2931-4925-A7D5-BA3BF59538B2}"/>
              </a:ext>
            </a:extLst>
          </p:cNvPr>
          <p:cNvSpPr txBox="1"/>
          <p:nvPr/>
        </p:nvSpPr>
        <p:spPr>
          <a:xfrm>
            <a:off x="6350720" y="1210036"/>
            <a:ext cx="2784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ROBPs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08DDB6C-6180-41C3-9C27-E82C368261AC}"/>
              </a:ext>
            </a:extLst>
          </p:cNvPr>
          <p:cNvCxnSpPr>
            <a:cxnSpLocks/>
            <a:stCxn id="94" idx="2"/>
            <a:endCxn id="28" idx="0"/>
          </p:cNvCxnSpPr>
          <p:nvPr/>
        </p:nvCxnSpPr>
        <p:spPr>
          <a:xfrm flipH="1">
            <a:off x="5859951" y="1487035"/>
            <a:ext cx="1883138" cy="620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55E4B72-7F09-4A8E-9C70-CE821E13119E}"/>
              </a:ext>
            </a:extLst>
          </p:cNvPr>
          <p:cNvCxnSpPr>
            <a:cxnSpLocks/>
            <a:stCxn id="94" idx="2"/>
            <a:endCxn id="67" idx="0"/>
          </p:cNvCxnSpPr>
          <p:nvPr/>
        </p:nvCxnSpPr>
        <p:spPr>
          <a:xfrm flipH="1">
            <a:off x="7495070" y="1487035"/>
            <a:ext cx="248019" cy="1153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EB9DC99-65F1-4428-B35C-922E5A9CB8DC}"/>
              </a:ext>
            </a:extLst>
          </p:cNvPr>
          <p:cNvSpPr txBox="1"/>
          <p:nvPr/>
        </p:nvSpPr>
        <p:spPr>
          <a:xfrm>
            <a:off x="5938902" y="95608"/>
            <a:ext cx="2346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Arbitrary-Order ROBPs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A69F7A3-0B6B-4ABF-91F2-DCE3BD3232EE}"/>
              </a:ext>
            </a:extLst>
          </p:cNvPr>
          <p:cNvCxnSpPr>
            <a:cxnSpLocks/>
            <a:stCxn id="114" idx="2"/>
            <a:endCxn id="94" idx="0"/>
          </p:cNvCxnSpPr>
          <p:nvPr/>
        </p:nvCxnSpPr>
        <p:spPr>
          <a:xfrm>
            <a:off x="7112039" y="372607"/>
            <a:ext cx="631050" cy="837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0135A1F-B154-47E2-974B-5BD1524D9A20}"/>
              </a:ext>
            </a:extLst>
          </p:cNvPr>
          <p:cNvCxnSpPr>
            <a:cxnSpLocks/>
            <a:stCxn id="114" idx="2"/>
            <a:endCxn id="30" idx="0"/>
          </p:cNvCxnSpPr>
          <p:nvPr/>
        </p:nvCxnSpPr>
        <p:spPr>
          <a:xfrm flipH="1">
            <a:off x="6041956" y="372607"/>
            <a:ext cx="1070083" cy="20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554591F-5FCC-4E2D-B59B-4F6C00334580}"/>
              </a:ext>
            </a:extLst>
          </p:cNvPr>
          <p:cNvCxnSpPr>
            <a:cxnSpLocks/>
            <a:stCxn id="94" idx="2"/>
            <a:endCxn id="41" idx="0"/>
          </p:cNvCxnSpPr>
          <p:nvPr/>
        </p:nvCxnSpPr>
        <p:spPr>
          <a:xfrm flipH="1">
            <a:off x="5529388" y="1487035"/>
            <a:ext cx="2213701" cy="232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641F9178-1BA9-4B01-9554-93175651D8A5}"/>
              </a:ext>
            </a:extLst>
          </p:cNvPr>
          <p:cNvSpPr txBox="1"/>
          <p:nvPr/>
        </p:nvSpPr>
        <p:spPr>
          <a:xfrm>
            <a:off x="9736864" y="4478367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CNFs</a:t>
            </a:r>
          </a:p>
          <a:p>
            <a:pPr algn="ctr"/>
            <a:r>
              <a:rPr lang="en-US" sz="1200" dirty="0"/>
              <a:t>[DETT10, GMRTV12,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92A46649-5B92-4AB7-9249-D687505438D8}"/>
              </a:ext>
            </a:extLst>
          </p:cNvPr>
          <p:cNvCxnSpPr>
            <a:cxnSpLocks/>
            <a:stCxn id="171" idx="2"/>
            <a:endCxn id="8" idx="0"/>
          </p:cNvCxnSpPr>
          <p:nvPr/>
        </p:nvCxnSpPr>
        <p:spPr>
          <a:xfrm flipH="1">
            <a:off x="9952917" y="4940032"/>
            <a:ext cx="820395" cy="1418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C0E0721D-AE4E-484F-A66E-9A1F73EC4D20}"/>
              </a:ext>
            </a:extLst>
          </p:cNvPr>
          <p:cNvSpPr txBox="1"/>
          <p:nvPr/>
        </p:nvSpPr>
        <p:spPr>
          <a:xfrm>
            <a:off x="8011586" y="3100498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Polynomials</a:t>
            </a:r>
          </a:p>
          <a:p>
            <a:pPr algn="ctr"/>
            <a:r>
              <a:rPr lang="en-US" sz="1200" dirty="0"/>
              <a:t>[LV17, MRT19, Lee19,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3A0B77E-6C96-4F14-BD5A-E3DCF4F93F59}"/>
              </a:ext>
            </a:extLst>
          </p:cNvPr>
          <p:cNvCxnSpPr>
            <a:cxnSpLocks/>
            <a:stCxn id="4" idx="0"/>
            <a:endCxn id="269" idx="2"/>
          </p:cNvCxnSpPr>
          <p:nvPr/>
        </p:nvCxnSpPr>
        <p:spPr>
          <a:xfrm flipV="1">
            <a:off x="4129386" y="3562163"/>
            <a:ext cx="4918648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45B3765-D73C-4466-8403-7D4780210BEA}"/>
              </a:ext>
            </a:extLst>
          </p:cNvPr>
          <p:cNvCxnSpPr>
            <a:cxnSpLocks/>
            <a:stCxn id="8" idx="0"/>
            <a:endCxn id="269" idx="2"/>
          </p:cNvCxnSpPr>
          <p:nvPr/>
        </p:nvCxnSpPr>
        <p:spPr>
          <a:xfrm flipH="1" flipV="1">
            <a:off x="9048034" y="3562163"/>
            <a:ext cx="904883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/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/>
              </a:p>
              <a:p>
                <a:pPr algn="ctr"/>
                <a:r>
                  <a:rPr lang="en-US" sz="1200" dirty="0"/>
                  <a:t>[</a:t>
                </a:r>
                <a:r>
                  <a:rPr lang="en-US" sz="1200" dirty="0">
                    <a:highlight>
                      <a:srgbClr val="FFFF00"/>
                    </a:highlight>
                  </a:rPr>
                  <a:t>DHH19</a:t>
                </a:r>
                <a:r>
                  <a:rPr lang="en-US" sz="1200" dirty="0"/>
                  <a:t>]</a:t>
                </a:r>
              </a:p>
            </p:txBody>
          </p:sp>
        </mc:Choice>
        <mc:Fallback xmlns="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32E46ABB-1668-4F7D-A962-05EA913D7C80}"/>
              </a:ext>
            </a:extLst>
          </p:cNvPr>
          <p:cNvCxnSpPr>
            <a:cxnSpLocks/>
            <a:stCxn id="314" idx="2"/>
            <a:endCxn id="269" idx="0"/>
          </p:cNvCxnSpPr>
          <p:nvPr/>
        </p:nvCxnSpPr>
        <p:spPr>
          <a:xfrm>
            <a:off x="8423640" y="2124322"/>
            <a:ext cx="624394" cy="976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AD6D1C3-E37B-42F2-98A9-CACE28CD7AFB}"/>
              </a:ext>
            </a:extLst>
          </p:cNvPr>
          <p:cNvCxnSpPr>
            <a:cxnSpLocks/>
            <a:stCxn id="171" idx="0"/>
            <a:endCxn id="297" idx="2"/>
          </p:cNvCxnSpPr>
          <p:nvPr/>
        </p:nvCxnSpPr>
        <p:spPr>
          <a:xfrm flipV="1">
            <a:off x="10773312" y="3395203"/>
            <a:ext cx="162638" cy="1083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86928011-3EE3-4EA6-9913-576E294E151A}"/>
              </a:ext>
            </a:extLst>
          </p:cNvPr>
          <p:cNvCxnSpPr>
            <a:cxnSpLocks/>
            <a:stCxn id="314" idx="2"/>
            <a:endCxn id="297" idx="0"/>
          </p:cNvCxnSpPr>
          <p:nvPr/>
        </p:nvCxnSpPr>
        <p:spPr>
          <a:xfrm>
            <a:off x="8423640" y="2124322"/>
            <a:ext cx="2512310" cy="809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/>
              <p:nvPr/>
            </p:nvSpPr>
            <p:spPr>
              <a:xfrm>
                <a:off x="7692669" y="1847323"/>
                <a:ext cx="14619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669" y="1847323"/>
                <a:ext cx="1461942" cy="276999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1C51F672-40B2-4984-880D-C9D4A8B91057}"/>
              </a:ext>
            </a:extLst>
          </p:cNvPr>
          <p:cNvCxnSpPr>
            <a:cxnSpLocks/>
            <a:stCxn id="94" idx="2"/>
            <a:endCxn id="314" idx="0"/>
          </p:cNvCxnSpPr>
          <p:nvPr/>
        </p:nvCxnSpPr>
        <p:spPr>
          <a:xfrm>
            <a:off x="7743089" y="1487035"/>
            <a:ext cx="680551" cy="360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88FFA19A-2656-4FFC-AD84-A4811EC7648D}"/>
                  </a:ext>
                </a:extLst>
              </p:cNvPr>
              <p:cNvSpPr txBox="1"/>
              <p:nvPr/>
            </p:nvSpPr>
            <p:spPr>
              <a:xfrm>
                <a:off x="10026293" y="1205542"/>
                <a:ext cx="22193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88FFA19A-2656-4FFC-AD84-A4811EC76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293" y="1205542"/>
                <a:ext cx="2219336" cy="276999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29D7AA37-59D1-453E-A16E-A13C84DE7A84}"/>
              </a:ext>
            </a:extLst>
          </p:cNvPr>
          <p:cNvCxnSpPr>
            <a:cxnSpLocks/>
            <a:stCxn id="328" idx="2"/>
            <a:endCxn id="297" idx="0"/>
          </p:cNvCxnSpPr>
          <p:nvPr/>
        </p:nvCxnSpPr>
        <p:spPr>
          <a:xfrm flipH="1">
            <a:off x="10935950" y="1482541"/>
            <a:ext cx="200011" cy="145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B2EEAE35-76BA-48C6-A385-900F221A9CA7}"/>
              </a:ext>
            </a:extLst>
          </p:cNvPr>
          <p:cNvCxnSpPr>
            <a:cxnSpLocks/>
            <a:stCxn id="114" idx="2"/>
            <a:endCxn id="328" idx="0"/>
          </p:cNvCxnSpPr>
          <p:nvPr/>
        </p:nvCxnSpPr>
        <p:spPr>
          <a:xfrm>
            <a:off x="7112039" y="372607"/>
            <a:ext cx="4023922" cy="832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/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solidFill>
                      <a:schemeClr val="accent2"/>
                    </a:solidFill>
                  </a:rPr>
                  <a:t>Can “simulate”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u="sng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u="sng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blipFill>
                <a:blip r:embed="rId5"/>
                <a:stretch>
                  <a:fillRect l="-26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/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>
                    <a:solidFill>
                      <a:schemeClr val="accent6"/>
                    </a:solidFill>
                  </a:rPr>
                  <a:t>Explicit PRGs known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u="sng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blipFill>
                <a:blip r:embed="rId6"/>
                <a:stretch>
                  <a:fillRect l="-1333" t="-3185" r="-3667" b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1" name="TextBox 400">
            <a:extLst>
              <a:ext uri="{FF2B5EF4-FFF2-40B4-BE49-F238E27FC236}">
                <a16:creationId xmlns:a16="http://schemas.microsoft.com/office/drawing/2014/main" id="{32FB1AA2-AC36-4148-A500-FD75ACD8A6D0}"/>
              </a:ext>
            </a:extLst>
          </p:cNvPr>
          <p:cNvSpPr txBox="1"/>
          <p:nvPr/>
        </p:nvSpPr>
        <p:spPr>
          <a:xfrm>
            <a:off x="4018063" y="1125385"/>
            <a:ext cx="1821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Regular ROBPs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E0EEEB80-82F0-4131-934D-546E8D435431}"/>
              </a:ext>
            </a:extLst>
          </p:cNvPr>
          <p:cNvCxnSpPr>
            <a:cxnSpLocks/>
            <a:stCxn id="30" idx="2"/>
            <a:endCxn id="401" idx="0"/>
          </p:cNvCxnSpPr>
          <p:nvPr/>
        </p:nvCxnSpPr>
        <p:spPr>
          <a:xfrm flipH="1">
            <a:off x="4928677" y="856081"/>
            <a:ext cx="1113279" cy="269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3F488C89-5C73-4302-8AA0-3182CF9F51DF}"/>
              </a:ext>
            </a:extLst>
          </p:cNvPr>
          <p:cNvSpPr txBox="1"/>
          <p:nvPr/>
        </p:nvSpPr>
        <p:spPr>
          <a:xfrm>
            <a:off x="9194005" y="1907385"/>
            <a:ext cx="20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Monotone ROBPs</a:t>
            </a:r>
          </a:p>
          <a:p>
            <a:pPr algn="ctr"/>
            <a:r>
              <a:rPr lang="en-US" sz="1200" dirty="0"/>
              <a:t>[DMRTV21]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AF02E19D-CD79-4D73-B645-91C96DFF89FB}"/>
              </a:ext>
            </a:extLst>
          </p:cNvPr>
          <p:cNvCxnSpPr>
            <a:cxnSpLocks/>
            <a:stCxn id="416" idx="2"/>
            <a:endCxn id="297" idx="0"/>
          </p:cNvCxnSpPr>
          <p:nvPr/>
        </p:nvCxnSpPr>
        <p:spPr>
          <a:xfrm>
            <a:off x="10232763" y="2553716"/>
            <a:ext cx="703187" cy="379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AD9D2AC4-173D-4533-A326-90377D7E567B}"/>
              </a:ext>
            </a:extLst>
          </p:cNvPr>
          <p:cNvCxnSpPr>
            <a:cxnSpLocks/>
            <a:stCxn id="94" idx="2"/>
            <a:endCxn id="416" idx="0"/>
          </p:cNvCxnSpPr>
          <p:nvPr/>
        </p:nvCxnSpPr>
        <p:spPr>
          <a:xfrm>
            <a:off x="7743089" y="1487035"/>
            <a:ext cx="2489674" cy="42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ck Mark on Microsoft Windows 10 May 2019 Update">
            <a:extLst>
              <a:ext uri="{FF2B5EF4-FFF2-40B4-BE49-F238E27FC236}">
                <a16:creationId xmlns:a16="http://schemas.microsoft.com/office/drawing/2014/main" id="{8DE597E0-3E77-459F-BC0E-5B199694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52" y="4575743"/>
            <a:ext cx="541998" cy="5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rect Hit on Microsoft Windows 10 May 2019 Update">
            <a:extLst>
              <a:ext uri="{FF2B5EF4-FFF2-40B4-BE49-F238E27FC236}">
                <a16:creationId xmlns:a16="http://schemas.microsoft.com/office/drawing/2014/main" id="{26CC887A-E18F-4CB1-8835-0DE18E08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82" y="471784"/>
            <a:ext cx="541999" cy="5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F331DC5D-4A64-46F8-9F8E-375342E8424E}"/>
              </a:ext>
            </a:extLst>
          </p:cNvPr>
          <p:cNvSpPr txBox="1"/>
          <p:nvPr/>
        </p:nvSpPr>
        <p:spPr>
          <a:xfrm>
            <a:off x="2771753" y="3337529"/>
            <a:ext cx="222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Regular ROBPs</a:t>
            </a:r>
          </a:p>
          <a:p>
            <a:pPr algn="ctr"/>
            <a:r>
              <a:rPr lang="en-US" sz="1200" dirty="0"/>
              <a:t>[BRRY10, De11]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8DA95799-4E71-4354-A4DC-E6BB64D94367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3573510" y="3838993"/>
            <a:ext cx="313752" cy="1278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D55495B9-EAF7-45A7-B429-01F380B356F5}"/>
              </a:ext>
            </a:extLst>
          </p:cNvPr>
          <p:cNvCxnSpPr>
            <a:cxnSpLocks/>
            <a:stCxn id="401" idx="2"/>
            <a:endCxn id="1032" idx="0"/>
          </p:cNvCxnSpPr>
          <p:nvPr/>
        </p:nvCxnSpPr>
        <p:spPr>
          <a:xfrm flipH="1">
            <a:off x="3882011" y="1402384"/>
            <a:ext cx="1046666" cy="1935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38930690-829D-46E4-8DA9-5B9FFFABCE55}"/>
              </a:ext>
            </a:extLst>
          </p:cNvPr>
          <p:cNvCxnSpPr/>
          <p:nvPr/>
        </p:nvCxnSpPr>
        <p:spPr>
          <a:xfrm flipV="1">
            <a:off x="721895" y="424994"/>
            <a:ext cx="0" cy="5351007"/>
          </a:xfrm>
          <a:prstGeom prst="straightConnector1">
            <a:avLst/>
          </a:prstGeom>
          <a:ln w="127000">
            <a:gradFill flip="none" rotWithShape="1"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>
            <a:extLst>
              <a:ext uri="{FF2B5EF4-FFF2-40B4-BE49-F238E27FC236}">
                <a16:creationId xmlns:a16="http://schemas.microsoft.com/office/drawing/2014/main" id="{DDEE81B8-A262-4356-BDEC-438CEB12ADAB}"/>
              </a:ext>
            </a:extLst>
          </p:cNvPr>
          <p:cNvSpPr txBox="1"/>
          <p:nvPr/>
        </p:nvSpPr>
        <p:spPr>
          <a:xfrm>
            <a:off x="122026" y="769830"/>
            <a:ext cx="461665" cy="22713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More powerful models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A1D65C36-A19B-4003-BA85-D7672ED50549}"/>
              </a:ext>
            </a:extLst>
          </p:cNvPr>
          <p:cNvSpPr txBox="1"/>
          <p:nvPr/>
        </p:nvSpPr>
        <p:spPr>
          <a:xfrm>
            <a:off x="2364914" y="1892905"/>
            <a:ext cx="2220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Permutation ROBPs</a:t>
            </a:r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D493C181-5E86-48F6-A2E2-BD507F7B0568}"/>
              </a:ext>
            </a:extLst>
          </p:cNvPr>
          <p:cNvCxnSpPr>
            <a:cxnSpLocks/>
            <a:stCxn id="401" idx="2"/>
            <a:endCxn id="478" idx="0"/>
          </p:cNvCxnSpPr>
          <p:nvPr/>
        </p:nvCxnSpPr>
        <p:spPr>
          <a:xfrm flipH="1">
            <a:off x="3475172" y="1402384"/>
            <a:ext cx="1453505" cy="490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  <p:bldP spid="436" grpId="0" animBg="1"/>
      <p:bldP spid="366" grpId="0" animBg="1"/>
      <p:bldP spid="4" grpId="0"/>
      <p:bldP spid="8" grpId="0"/>
      <p:bldP spid="10" grpId="0"/>
      <p:bldP spid="19" grpId="0"/>
      <p:bldP spid="28" grpId="0"/>
      <p:bldP spid="32" grpId="0"/>
      <p:bldP spid="41" grpId="0"/>
      <p:bldP spid="54" grpId="0"/>
      <p:bldP spid="62" grpId="0"/>
      <p:bldP spid="67" grpId="0"/>
      <p:bldP spid="94" grpId="0"/>
      <p:bldP spid="114" grpId="0"/>
      <p:bldP spid="171" grpId="0"/>
      <p:bldP spid="269" grpId="0"/>
      <p:bldP spid="297" grpId="0"/>
      <p:bldP spid="314" grpId="0"/>
      <p:bldP spid="328" grpId="0"/>
      <p:bldP spid="367" grpId="0"/>
      <p:bldP spid="399" grpId="0"/>
      <p:bldP spid="401" grpId="0"/>
      <p:bldP spid="416" grpId="0"/>
      <p:bldP spid="1032" grpId="0"/>
      <p:bldP spid="1048" grpId="0"/>
      <p:bldP spid="4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7ED71-57F6-4C8C-A1C9-C7B0180DE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101"/>
            <a:ext cx="10515600" cy="3295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Pseudorandom Generators for</a:t>
            </a:r>
          </a:p>
          <a:p>
            <a:pPr marL="0" indent="0" algn="ctr">
              <a:buNone/>
            </a:pPr>
            <a:r>
              <a:rPr lang="en-US" sz="3600" u="sng" dirty="0"/>
              <a:t>Unbounded-Width Permutation Branching Programs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1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In ITCS 2021</a:t>
            </a:r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Joint work with: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195ED-4501-47A5-81A2-59A826335853}"/>
              </a:ext>
            </a:extLst>
          </p:cNvPr>
          <p:cNvSpPr txBox="1"/>
          <p:nvPr/>
        </p:nvSpPr>
        <p:spPr>
          <a:xfrm>
            <a:off x="2335343" y="5609056"/>
            <a:ext cx="340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Edward </a:t>
            </a:r>
            <a:r>
              <a:rPr lang="en-US" sz="2200" b="1" dirty="0" err="1"/>
              <a:t>Pyne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Harvard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8F531-4CB9-425A-A29B-ED481B9D10D4}"/>
              </a:ext>
            </a:extLst>
          </p:cNvPr>
          <p:cNvSpPr txBox="1"/>
          <p:nvPr/>
        </p:nvSpPr>
        <p:spPr>
          <a:xfrm>
            <a:off x="6211507" y="5609056"/>
            <a:ext cx="340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Salil </a:t>
            </a:r>
            <a:r>
              <a:rPr lang="en-US" sz="2200" b="1" dirty="0" err="1"/>
              <a:t>Vadhan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Harvard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A02D5D3-5304-49BF-9194-4A155D8DF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" b="15644"/>
          <a:stretch/>
        </p:blipFill>
        <p:spPr bwMode="auto">
          <a:xfrm>
            <a:off x="3044729" y="3615344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81F2A4D-2A90-4305-BD5C-BC3A13B32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r="14821" b="20822"/>
          <a:stretch/>
        </p:blipFill>
        <p:spPr bwMode="auto">
          <a:xfrm>
            <a:off x="6920893" y="3615344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87252C-BE9A-488A-8211-FDE1B1375F11}"/>
              </a:ext>
            </a:extLst>
          </p:cNvPr>
          <p:cNvSpPr/>
          <p:nvPr/>
        </p:nvSpPr>
        <p:spPr>
          <a:xfrm>
            <a:off x="702644" y="221381"/>
            <a:ext cx="10818796" cy="640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D32C-1E0E-417F-8771-CB4EC38D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90" y="28943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Permutation</a:t>
            </a:r>
            <a:r>
              <a:rPr lang="en-US" dirty="0"/>
              <a:t>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F7D10-A4EB-4157-8C84-E97A85B98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9333" y="1589786"/>
                <a:ext cx="9812770" cy="4973415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Assumption: </a:t>
                </a:r>
                <a:r>
                  <a:rPr lang="en-US" dirty="0">
                    <a:solidFill>
                      <a:schemeClr val="accent1"/>
                    </a:solidFill>
                  </a:rPr>
                  <a:t>No collisions</a:t>
                </a:r>
                <a:r>
                  <a:rPr lang="en-US" dirty="0"/>
                  <a:t> among edges with the same label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dirty="0"/>
                  <a:t>Model of reversible computation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dirty="0"/>
                  <a:t>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“regular” </a:t>
                </a:r>
                <a:r>
                  <a:rPr lang="en-US" dirty="0"/>
                  <a:t>(degree = 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Much prior research on PRGs for permutation / regular ROBPs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[Brody,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Verbin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2010] [De 2011]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Koucký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Nimbhorkar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Pudlák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2011] [Steinke 2012]</a:t>
                </a:r>
                <a:br>
                  <a:rPr lang="en-US" sz="2000" dirty="0">
                    <a:solidFill>
                      <a:srgbClr val="C00000"/>
                    </a:solidFill>
                  </a:rPr>
                </a:b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Steinke,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2013] [Braverman, Rao, Raz,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Yehudayoff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2014]</a:t>
                </a:r>
                <a:br>
                  <a:rPr lang="en-US" sz="2000" dirty="0">
                    <a:solidFill>
                      <a:srgbClr val="C00000"/>
                    </a:solidFill>
                  </a:rPr>
                </a:br>
                <a:r>
                  <a:rPr lang="en-US" sz="2000" dirty="0">
                    <a:solidFill>
                      <a:srgbClr val="C00000"/>
                    </a:solidFill>
                  </a:rPr>
                  <a:t>[Chattopadhyay,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Hatami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Hosseini, Lovett 2019]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200"/>
                  </a:spcAft>
                </a:pPr>
                <a:r>
                  <a:rPr lang="en-US" dirty="0"/>
                  <a:t>For </a:t>
                </a:r>
                <a:r>
                  <a:rPr lang="en-US" dirty="0">
                    <a:solidFill>
                      <a:schemeClr val="accent1"/>
                    </a:solidFill>
                  </a:rPr>
                  <a:t>constant-width</a:t>
                </a:r>
                <a:r>
                  <a:rPr lang="en-US" dirty="0"/>
                  <a:t> permutation ROBPs, prior work achieves seed length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F7D10-A4EB-4157-8C84-E97A85B98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333" y="1589786"/>
                <a:ext cx="9812770" cy="4973415"/>
              </a:xfrm>
              <a:blipFill>
                <a:blip r:embed="rId3"/>
                <a:stretch>
                  <a:fillRect l="-1119" t="-2083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3EA61C2-8426-4D05-9A94-9AC8919F5F69}"/>
              </a:ext>
            </a:extLst>
          </p:cNvPr>
          <p:cNvGrpSpPr/>
          <p:nvPr/>
        </p:nvGrpSpPr>
        <p:grpSpPr>
          <a:xfrm>
            <a:off x="10320054" y="2202121"/>
            <a:ext cx="1235654" cy="3623387"/>
            <a:chOff x="10661019" y="1602046"/>
            <a:chExt cx="1235654" cy="3623387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3E3E9EA-4A43-4057-B7AD-419519A8FB68}"/>
                </a:ext>
              </a:extLst>
            </p:cNvPr>
            <p:cNvCxnSpPr>
              <a:cxnSpLocks/>
              <a:stCxn id="8" idx="6"/>
              <a:endCxn id="11" idx="3"/>
            </p:cNvCxnSpPr>
            <p:nvPr/>
          </p:nvCxnSpPr>
          <p:spPr>
            <a:xfrm flipV="1">
              <a:off x="10857864" y="3476419"/>
              <a:ext cx="887488" cy="166037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0E3AB68-D8A8-4045-AE7A-78854CF74A69}"/>
                </a:ext>
              </a:extLst>
            </p:cNvPr>
            <p:cNvCxnSpPr>
              <a:cxnSpLocks/>
              <a:stCxn id="5" idx="5"/>
              <a:endCxn id="13" idx="1"/>
            </p:cNvCxnSpPr>
            <p:nvPr/>
          </p:nvCxnSpPr>
          <p:spPr>
            <a:xfrm>
              <a:off x="10831903" y="2614893"/>
              <a:ext cx="913448" cy="245921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7B04E1-90B4-42C3-9B21-F71A152E60CD}"/>
                </a:ext>
              </a:extLst>
            </p:cNvPr>
            <p:cNvSpPr/>
            <p:nvPr/>
          </p:nvSpPr>
          <p:spPr>
            <a:xfrm>
              <a:off x="10680582" y="1602046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CC1EF16-2277-4467-BCBC-9B02577FAAEE}"/>
                </a:ext>
              </a:extLst>
            </p:cNvPr>
            <p:cNvSpPr/>
            <p:nvPr/>
          </p:nvSpPr>
          <p:spPr>
            <a:xfrm>
              <a:off x="10680582" y="2463572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117E93-5448-4BDC-8F01-DCFC78BF7BDC}"/>
                </a:ext>
              </a:extLst>
            </p:cNvPr>
            <p:cNvSpPr/>
            <p:nvPr/>
          </p:nvSpPr>
          <p:spPr>
            <a:xfrm>
              <a:off x="10680582" y="332509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B215F5-DE3B-4D43-AB22-DE3078151032}"/>
                </a:ext>
              </a:extLst>
            </p:cNvPr>
            <p:cNvSpPr/>
            <p:nvPr/>
          </p:nvSpPr>
          <p:spPr>
            <a:xfrm>
              <a:off x="10680582" y="4186624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EEA325-A020-4A4A-A18A-EA9840ECFB8F}"/>
                </a:ext>
              </a:extLst>
            </p:cNvPr>
            <p:cNvSpPr/>
            <p:nvPr/>
          </p:nvSpPr>
          <p:spPr>
            <a:xfrm>
              <a:off x="10680581" y="5048150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51EF3A4-A774-44CC-A793-C69A8EA9E76C}"/>
                </a:ext>
              </a:extLst>
            </p:cNvPr>
            <p:cNvSpPr/>
            <p:nvPr/>
          </p:nvSpPr>
          <p:spPr>
            <a:xfrm>
              <a:off x="11719390" y="1602046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7D1B75-B5EF-4EFF-9075-51CB0A00C7B7}"/>
                </a:ext>
              </a:extLst>
            </p:cNvPr>
            <p:cNvSpPr/>
            <p:nvPr/>
          </p:nvSpPr>
          <p:spPr>
            <a:xfrm>
              <a:off x="11719390" y="2463572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922AFB-BE8C-438B-A991-3A50A99EAEA1}"/>
                </a:ext>
              </a:extLst>
            </p:cNvPr>
            <p:cNvSpPr/>
            <p:nvPr/>
          </p:nvSpPr>
          <p:spPr>
            <a:xfrm>
              <a:off x="11719390" y="332509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4E5C5D-D536-4C98-9E2C-400F1B312028}"/>
                </a:ext>
              </a:extLst>
            </p:cNvPr>
            <p:cNvSpPr/>
            <p:nvPr/>
          </p:nvSpPr>
          <p:spPr>
            <a:xfrm>
              <a:off x="11719390" y="4186624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D79A23-9E6B-4032-B3AC-D9B0AF2F4C2C}"/>
                </a:ext>
              </a:extLst>
            </p:cNvPr>
            <p:cNvSpPr/>
            <p:nvPr/>
          </p:nvSpPr>
          <p:spPr>
            <a:xfrm>
              <a:off x="11719389" y="5048150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4187E60-4FE3-4F25-93DA-34D9C3755985}"/>
                </a:ext>
              </a:extLst>
            </p:cNvPr>
            <p:cNvCxnSpPr>
              <a:cxnSpLocks/>
              <a:stCxn id="4" idx="5"/>
              <a:endCxn id="11" idx="1"/>
            </p:cNvCxnSpPr>
            <p:nvPr/>
          </p:nvCxnSpPr>
          <p:spPr>
            <a:xfrm>
              <a:off x="10831903" y="1753367"/>
              <a:ext cx="913449" cy="1597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7A9F999-CA49-4EF3-AFBB-22FB460357EE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>
              <a:off x="10857865" y="2552214"/>
              <a:ext cx="8615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13714FD-D855-4188-ACB5-E49BB6C06054}"/>
                </a:ext>
              </a:extLst>
            </p:cNvPr>
            <p:cNvCxnSpPr>
              <a:cxnSpLocks/>
              <a:stCxn id="6" idx="5"/>
              <a:endCxn id="12" idx="1"/>
            </p:cNvCxnSpPr>
            <p:nvPr/>
          </p:nvCxnSpPr>
          <p:spPr>
            <a:xfrm>
              <a:off x="10831903" y="3476419"/>
              <a:ext cx="913449" cy="7361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42C00A7-41BE-40E3-AA3B-F0A87FB566F0}"/>
                </a:ext>
              </a:extLst>
            </p:cNvPr>
            <p:cNvCxnSpPr>
              <a:cxnSpLocks/>
              <a:stCxn id="7" idx="5"/>
              <a:endCxn id="13" idx="1"/>
            </p:cNvCxnSpPr>
            <p:nvPr/>
          </p:nvCxnSpPr>
          <p:spPr>
            <a:xfrm>
              <a:off x="10831903" y="4337945"/>
              <a:ext cx="913448" cy="7361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E6ED5AC-4065-4A70-92F4-85A41EC415C4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10831902" y="1753367"/>
              <a:ext cx="913450" cy="332074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4ECCD9-057B-4C38-BF61-E648B6CE668D}"/>
                </a:ext>
              </a:extLst>
            </p:cNvPr>
            <p:cNvSpPr txBox="1"/>
            <p:nvPr/>
          </p:nvSpPr>
          <p:spPr>
            <a:xfrm>
              <a:off x="10978253" y="1834370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3D038C-94FC-4B2B-9F0B-5DAE6776FFC9}"/>
                </a:ext>
              </a:extLst>
            </p:cNvPr>
            <p:cNvSpPr txBox="1"/>
            <p:nvPr/>
          </p:nvSpPr>
          <p:spPr>
            <a:xfrm>
              <a:off x="10810302" y="2203246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96249E-F71A-4A5A-B05A-2E7D0D4CA3B4}"/>
                </a:ext>
              </a:extLst>
            </p:cNvPr>
            <p:cNvSpPr txBox="1"/>
            <p:nvPr/>
          </p:nvSpPr>
          <p:spPr>
            <a:xfrm>
              <a:off x="10784773" y="3546429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8EEEA0-2286-48AC-8187-E47767801DF7}"/>
                </a:ext>
              </a:extLst>
            </p:cNvPr>
            <p:cNvSpPr txBox="1"/>
            <p:nvPr/>
          </p:nvSpPr>
          <p:spPr>
            <a:xfrm>
              <a:off x="11174204" y="4704048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FF68D1-AA83-4AC1-A841-1355C201F5A1}"/>
                </a:ext>
              </a:extLst>
            </p:cNvPr>
            <p:cNvSpPr txBox="1"/>
            <p:nvPr/>
          </p:nvSpPr>
          <p:spPr>
            <a:xfrm>
              <a:off x="10661019" y="4610997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D5FD6AE-5A5E-46A5-9EA4-5B34E2E2323B}"/>
                </a:ext>
              </a:extLst>
            </p:cNvPr>
            <p:cNvCxnSpPr>
              <a:cxnSpLocks/>
              <a:stCxn id="4" idx="6"/>
              <a:endCxn id="9" idx="2"/>
            </p:cNvCxnSpPr>
            <p:nvPr/>
          </p:nvCxnSpPr>
          <p:spPr>
            <a:xfrm>
              <a:off x="10857865" y="1690688"/>
              <a:ext cx="861525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CC09159-4AC6-40A7-B337-8931912DE78D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10831903" y="2614893"/>
              <a:ext cx="913449" cy="73616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088113B-B78B-4AE3-AE8D-0E7B0A35C322}"/>
                </a:ext>
              </a:extLst>
            </p:cNvPr>
            <p:cNvCxnSpPr>
              <a:cxnSpLocks/>
              <a:stCxn id="7" idx="6"/>
              <a:endCxn id="12" idx="2"/>
            </p:cNvCxnSpPr>
            <p:nvPr/>
          </p:nvCxnSpPr>
          <p:spPr>
            <a:xfrm>
              <a:off x="10857865" y="4275266"/>
              <a:ext cx="861525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31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E201-DE74-43F8-A82F-73D3E351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What about </a:t>
            </a:r>
            <a:r>
              <a:rPr lang="en-US" dirty="0">
                <a:solidFill>
                  <a:schemeClr val="accent1"/>
                </a:solidFill>
              </a:rPr>
              <a:t>wider</a:t>
            </a:r>
            <a:r>
              <a:rPr lang="en-US" dirty="0"/>
              <a:t> programs?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1FD22-EB1C-479E-B7D7-24E9B5AAE1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764" y="1135781"/>
                <a:ext cx="11174932" cy="536979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Poly-width</a:t>
                </a:r>
                <a:r>
                  <a:rPr lang="en-US" dirty="0"/>
                  <a:t> unrestricted ROBPs capture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200" dirty="0">
                    <a:solidFill>
                      <a:srgbClr val="C00000"/>
                    </a:solidFill>
                  </a:rPr>
                  <a:t>[RTV 2006]</a:t>
                </a:r>
                <a:r>
                  <a:rPr lang="en-US" dirty="0"/>
                  <a:t>: Optimal PRGs for poly-width </a:t>
                </a:r>
                <a:r>
                  <a:rPr lang="en-US" dirty="0">
                    <a:solidFill>
                      <a:schemeClr val="accent1"/>
                    </a:solidFill>
                  </a:rPr>
                  <a:t>regular</a:t>
                </a:r>
                <a:r>
                  <a:rPr lang="en-US" dirty="0"/>
                  <a:t> ROBPs would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Saks-Zhou </a:t>
                </a:r>
                <a:r>
                  <a:rPr lang="en-US" dirty="0" err="1"/>
                  <a:t>derandomization</a:t>
                </a:r>
                <a:r>
                  <a:rPr lang="en-US" dirty="0"/>
                  <a:t> method involves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quasipoly</a:t>
                </a:r>
                <a:r>
                  <a:rPr lang="en-US" dirty="0">
                    <a:solidFill>
                      <a:schemeClr val="accent1"/>
                    </a:solidFill>
                  </a:rPr>
                  <a:t>-width</a:t>
                </a:r>
                <a:r>
                  <a:rPr lang="en-US" dirty="0"/>
                  <a:t> ROBPs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Little previously known, even for permutation ROBPs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was known only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1FD22-EB1C-479E-B7D7-24E9B5AAE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764" y="1135781"/>
                <a:ext cx="11174932" cy="5369794"/>
              </a:xfrm>
              <a:blipFill>
                <a:blip r:embed="rId2"/>
                <a:stretch>
                  <a:fillRect l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7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C1402907-A9F5-44A1-9A4D-88248DF92488}"/>
              </a:ext>
            </a:extLst>
          </p:cNvPr>
          <p:cNvSpPr/>
          <p:nvPr/>
        </p:nvSpPr>
        <p:spPr>
          <a:xfrm>
            <a:off x="698486" y="2126751"/>
            <a:ext cx="11034445" cy="16335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FC227-008B-4DB7-A5CC-9C66AD67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Unbounded-width</a:t>
            </a:r>
            <a:r>
              <a:rPr lang="en-US" dirty="0"/>
              <a:t> permutation 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42CC8-E5BD-4B9F-83FB-0B0D778D1C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465" y="1547442"/>
                <a:ext cx="10764049" cy="488352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Let’s go all the way to unbounded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>
                    <a:solidFill>
                      <a:schemeClr val="accent1"/>
                    </a:solidFill>
                  </a:rPr>
                  <a:t>Unlimited space complexity</a:t>
                </a:r>
                <a:r>
                  <a:rPr lang="en-US" dirty="0"/>
                  <a:t>!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Theorem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-PRG (the INW PRG) for unbounded-width permutation ROBPs with seed length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solidFill>
                      <a:schemeClr val="accent1"/>
                    </a:solidFill>
                  </a:rPr>
                  <a:t>Crucial assumption</a:t>
                </a:r>
                <a:r>
                  <a:rPr lang="en-US" dirty="0"/>
                  <a:t>: only one accept vertex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Only previous result: Seed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 [De 2011]</a:t>
                </a:r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Proof concepts: Derandomized square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Rozenman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2005]</a:t>
                </a:r>
                <a:r>
                  <a:rPr lang="en-US" dirty="0"/>
                  <a:t> and unit-circle approximation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[Ahmadinejad,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Kelner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Murtagh, Peebles,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Sidford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2020]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42CC8-E5BD-4B9F-83FB-0B0D778D1C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465" y="1547442"/>
                <a:ext cx="10764049" cy="4883520"/>
              </a:xfrm>
              <a:blipFill>
                <a:blip r:embed="rId3"/>
                <a:stretch>
                  <a:fillRect l="-1020" t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70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2F91B4-3EF4-4BB5-AFC6-948565FB366A}"/>
              </a:ext>
            </a:extLst>
          </p:cNvPr>
          <p:cNvSpPr/>
          <p:nvPr/>
        </p:nvSpPr>
        <p:spPr>
          <a:xfrm>
            <a:off x="595900" y="2429349"/>
            <a:ext cx="11196049" cy="1325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2D451-9606-4CF5-94F1-93FBF61F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length </a:t>
            </a:r>
            <a:r>
              <a:rPr lang="en-US" dirty="0">
                <a:solidFill>
                  <a:schemeClr val="accent1"/>
                </a:solidFill>
              </a:rPr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0C56F9-0C41-4251-B824-0EE80B3601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901" y="1825624"/>
                <a:ext cx="11319874" cy="4852577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-PRG for unbounded-width permutation ROBPs, then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20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/>
                  <a:t>First known case where </a:t>
                </a:r>
                <a:r>
                  <a:rPr lang="en-US" dirty="0">
                    <a:solidFill>
                      <a:schemeClr val="accent1"/>
                    </a:solidFill>
                  </a:rPr>
                  <a:t>multiplicative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penalty is unavoidable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0C56F9-0C41-4251-B824-0EE80B360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901" y="1825624"/>
                <a:ext cx="11319874" cy="4852577"/>
              </a:xfrm>
              <a:blipFill>
                <a:blip r:embed="rId3"/>
                <a:stretch>
                  <a:fillRect l="-969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9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9DFFDC-DF26-44AE-8286-477E6C341AE3}"/>
              </a:ext>
            </a:extLst>
          </p:cNvPr>
          <p:cNvSpPr/>
          <p:nvPr/>
        </p:nvSpPr>
        <p:spPr>
          <a:xfrm>
            <a:off x="765110" y="2612571"/>
            <a:ext cx="9526555" cy="1446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DBA56-207D-46B9-B94F-3243C9D4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 family: Testing 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6A2A11-3F1A-4133-A1C2-3A1D90346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be </a:t>
                </a:r>
                <a:r>
                  <a:rPr lang="en-US" dirty="0">
                    <a:solidFill>
                      <a:schemeClr val="accent1"/>
                    </a:solidFill>
                  </a:rPr>
                  <a:t>any permutation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Lemma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exponential-width permutation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=1⇔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Proof sketch</a:t>
                </a:r>
                <a:r>
                  <a:rPr lang="en-US" dirty="0"/>
                  <a:t>: State space is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start state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XOR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the state, then apply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to state, then XOR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into state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Accept state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6A2A11-3F1A-4133-A1C2-3A1D90346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8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984C-7E43-47FA-8461-72AC9E98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Permutation-based distinguishers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BBFEE-26EE-4D3E-BA0A-82DBAC5289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6536" y="1853617"/>
                <a:ext cx="9482593" cy="475245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be a distribution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Want permutation ROBP that </a:t>
                </a:r>
                <a:r>
                  <a:rPr lang="en-US" dirty="0">
                    <a:solidFill>
                      <a:schemeClr val="accent1"/>
                    </a:solidFill>
                  </a:rPr>
                  <a:t>distinguishes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Approach: Use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that maximizes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Maximum-weight bipartite matching problem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Complete bipartite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weight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BBFEE-26EE-4D3E-BA0A-82DBAC5289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536" y="1853617"/>
                <a:ext cx="9482593" cy="4752456"/>
              </a:xfrm>
              <a:blipFill>
                <a:blip r:embed="rId2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69D91C7F-087F-4D33-BC32-A3113F0C13A5}"/>
              </a:ext>
            </a:extLst>
          </p:cNvPr>
          <p:cNvGrpSpPr/>
          <p:nvPr/>
        </p:nvGrpSpPr>
        <p:grpSpPr>
          <a:xfrm>
            <a:off x="10169475" y="3088703"/>
            <a:ext cx="1565988" cy="2849354"/>
            <a:chOff x="10169475" y="3088703"/>
            <a:chExt cx="1565988" cy="284935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9296790-2F02-4DC2-9604-AD0B2F9F66DB}"/>
                </a:ext>
              </a:extLst>
            </p:cNvPr>
            <p:cNvGrpSpPr/>
            <p:nvPr/>
          </p:nvGrpSpPr>
          <p:grpSpPr>
            <a:xfrm>
              <a:off x="10169475" y="3685591"/>
              <a:ext cx="1565988" cy="2252466"/>
              <a:chOff x="9974424" y="2136710"/>
              <a:chExt cx="1565988" cy="225246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0FE6789-5EDB-4DBD-AE94-EC29482783C5}"/>
                  </a:ext>
                </a:extLst>
              </p:cNvPr>
              <p:cNvSpPr/>
              <p:nvPr/>
            </p:nvSpPr>
            <p:spPr>
              <a:xfrm>
                <a:off x="9974424" y="2136710"/>
                <a:ext cx="186612" cy="1866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785B2C4-D61E-4BC1-B2BF-C0AC075399E5}"/>
                  </a:ext>
                </a:extLst>
              </p:cNvPr>
              <p:cNvSpPr/>
              <p:nvPr/>
            </p:nvSpPr>
            <p:spPr>
              <a:xfrm>
                <a:off x="9974424" y="2825328"/>
                <a:ext cx="186612" cy="1866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BC816EB-7471-4021-BE05-D049C3EBA0AB}"/>
                  </a:ext>
                </a:extLst>
              </p:cNvPr>
              <p:cNvSpPr/>
              <p:nvPr/>
            </p:nvSpPr>
            <p:spPr>
              <a:xfrm>
                <a:off x="9974424" y="3513946"/>
                <a:ext cx="186612" cy="1866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A5A997A-19C6-49B6-8DD6-2FFEA6CAEBC4}"/>
                  </a:ext>
                </a:extLst>
              </p:cNvPr>
              <p:cNvSpPr/>
              <p:nvPr/>
            </p:nvSpPr>
            <p:spPr>
              <a:xfrm>
                <a:off x="9974424" y="4202564"/>
                <a:ext cx="186612" cy="1866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6B91660-D0FB-47C1-8BCF-AD8D9F00EC64}"/>
                  </a:ext>
                </a:extLst>
              </p:cNvPr>
              <p:cNvSpPr/>
              <p:nvPr/>
            </p:nvSpPr>
            <p:spPr>
              <a:xfrm>
                <a:off x="11353800" y="2136710"/>
                <a:ext cx="186612" cy="1866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836B920-41DB-4C9D-863E-077529CB0465}"/>
                  </a:ext>
                </a:extLst>
              </p:cNvPr>
              <p:cNvSpPr/>
              <p:nvPr/>
            </p:nvSpPr>
            <p:spPr>
              <a:xfrm>
                <a:off x="11353800" y="2825328"/>
                <a:ext cx="186612" cy="1866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DC7323D-7374-42CC-953C-B9C6B972ACA8}"/>
                  </a:ext>
                </a:extLst>
              </p:cNvPr>
              <p:cNvSpPr/>
              <p:nvPr/>
            </p:nvSpPr>
            <p:spPr>
              <a:xfrm>
                <a:off x="11353800" y="3513946"/>
                <a:ext cx="186612" cy="1866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31D2E98-F0D4-4553-ADF3-F19D9B3C1E76}"/>
                  </a:ext>
                </a:extLst>
              </p:cNvPr>
              <p:cNvSpPr/>
              <p:nvPr/>
            </p:nvSpPr>
            <p:spPr>
              <a:xfrm>
                <a:off x="11353800" y="4202564"/>
                <a:ext cx="186612" cy="1866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652B3BB-3262-41FD-9306-FF38DD61340B}"/>
                  </a:ext>
                </a:extLst>
              </p:cNvPr>
              <p:cNvCxnSpPr>
                <a:stCxn id="30" idx="5"/>
                <a:endCxn id="36" idx="1"/>
              </p:cNvCxnSpPr>
              <p:nvPr/>
            </p:nvCxnSpPr>
            <p:spPr>
              <a:xfrm>
                <a:off x="10133707" y="2295993"/>
                <a:ext cx="1247422" cy="124528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44A14B2-A01E-4029-A95E-CA044B4E7AA5}"/>
                  </a:ext>
                </a:extLst>
              </p:cNvPr>
              <p:cNvCxnSpPr>
                <a:cxnSpLocks/>
                <a:stCxn id="31" idx="6"/>
                <a:endCxn id="35" idx="2"/>
              </p:cNvCxnSpPr>
              <p:nvPr/>
            </p:nvCxnSpPr>
            <p:spPr>
              <a:xfrm>
                <a:off x="10161036" y="2918634"/>
                <a:ext cx="119276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D86AEB9-32C6-4B2F-9B3A-2E123433C5F3}"/>
                  </a:ext>
                </a:extLst>
              </p:cNvPr>
              <p:cNvCxnSpPr>
                <a:cxnSpLocks/>
                <a:stCxn id="32" idx="5"/>
                <a:endCxn id="37" idx="1"/>
              </p:cNvCxnSpPr>
              <p:nvPr/>
            </p:nvCxnSpPr>
            <p:spPr>
              <a:xfrm>
                <a:off x="10133707" y="3673229"/>
                <a:ext cx="1247422" cy="55666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CB916D6-6675-4DC2-AE9B-3185FED417FD}"/>
                  </a:ext>
                </a:extLst>
              </p:cNvPr>
              <p:cNvCxnSpPr>
                <a:cxnSpLocks/>
                <a:stCxn id="33" idx="7"/>
                <a:endCxn id="34" idx="3"/>
              </p:cNvCxnSpPr>
              <p:nvPr/>
            </p:nvCxnSpPr>
            <p:spPr>
              <a:xfrm flipV="1">
                <a:off x="10133707" y="2295993"/>
                <a:ext cx="1247422" cy="19339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89D7B90-3039-4E02-9699-FAD0006E177F}"/>
                    </a:ext>
                  </a:extLst>
                </p:cNvPr>
                <p:cNvSpPr txBox="1"/>
                <p:nvPr/>
              </p:nvSpPr>
              <p:spPr>
                <a:xfrm>
                  <a:off x="10663997" y="3088703"/>
                  <a:ext cx="57694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89D7B90-3039-4E02-9699-FAD0006E1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3997" y="3088703"/>
                  <a:ext cx="576943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6002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343979-494F-4A11-8EED-9C1E5C2616A6}"/>
              </a:ext>
            </a:extLst>
          </p:cNvPr>
          <p:cNvSpPr/>
          <p:nvPr/>
        </p:nvSpPr>
        <p:spPr>
          <a:xfrm>
            <a:off x="230156" y="2612204"/>
            <a:ext cx="11728579" cy="2904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44FFA-C7FF-46FC-BB9F-A946FC14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79" y="94537"/>
            <a:ext cx="11206065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Kőnig-Egerváry</a:t>
            </a:r>
            <a:r>
              <a:rPr lang="en-US" sz="4000" dirty="0"/>
              <a:t> theorem for fractional edge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B274B-6BCA-4AFF-B932-3BF78C82A6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3265" y="1825625"/>
                <a:ext cx="11728579" cy="459383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→[0, ∞)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b="1" dirty="0" err="1"/>
                  <a:t>Thm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∞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Can be proven using </a:t>
                </a:r>
                <a:r>
                  <a:rPr lang="en-US" dirty="0">
                    <a:solidFill>
                      <a:schemeClr val="accent1"/>
                    </a:solidFill>
                  </a:rPr>
                  <a:t>LP duality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B274B-6BCA-4AFF-B932-3BF78C82A6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265" y="1825625"/>
                <a:ext cx="11728579" cy="4593836"/>
              </a:xfrm>
              <a:blipFill>
                <a:blip r:embed="rId2"/>
                <a:stretch>
                  <a:fillRect l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448A8A8E-6FF3-4BE9-B750-187F194720FD}"/>
              </a:ext>
            </a:extLst>
          </p:cNvPr>
          <p:cNvSpPr/>
          <p:nvPr/>
        </p:nvSpPr>
        <p:spPr>
          <a:xfrm>
            <a:off x="3230780" y="1086422"/>
            <a:ext cx="2178662" cy="785300"/>
          </a:xfrm>
          <a:prstGeom prst="cloudCallout">
            <a:avLst>
              <a:gd name="adj1" fmla="val -44979"/>
              <a:gd name="adj2" fmla="val 742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Edge weights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9B52F78-BDE8-4BF0-8690-A0F5A20078A5}"/>
              </a:ext>
            </a:extLst>
          </p:cNvPr>
          <p:cNvSpPr/>
          <p:nvPr/>
        </p:nvSpPr>
        <p:spPr>
          <a:xfrm>
            <a:off x="7871890" y="1801803"/>
            <a:ext cx="2397673" cy="924529"/>
          </a:xfrm>
          <a:prstGeom prst="cloudCallout">
            <a:avLst>
              <a:gd name="adj1" fmla="val -44578"/>
              <a:gd name="adj2" fmla="val 62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Vertex weights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uiExpand="1" build="p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7BD7-C70A-4F03-83D9-3E69D3A4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Coins are costly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157F1-07ED-4D19-8370-F5FB36E3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5625"/>
            <a:ext cx="10515600" cy="308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Randomness is an </a:t>
            </a:r>
            <a:r>
              <a:rPr lang="en-US" dirty="0">
                <a:solidFill>
                  <a:schemeClr val="accent1"/>
                </a:solidFill>
              </a:rPr>
              <a:t>expensive computational resource</a:t>
            </a:r>
          </a:p>
          <a:p>
            <a:pPr>
              <a:lnSpc>
                <a:spcPct val="150000"/>
              </a:lnSpc>
            </a:pPr>
            <a:r>
              <a:rPr lang="en-US" dirty="0"/>
              <a:t>Like time or space</a:t>
            </a:r>
          </a:p>
          <a:p>
            <a:pPr>
              <a:lnSpc>
                <a:spcPct val="150000"/>
              </a:lnSpc>
            </a:pPr>
            <a:r>
              <a:rPr lang="en-US" dirty="0"/>
              <a:t>Using less randomness is better than using more randomness</a:t>
            </a:r>
          </a:p>
        </p:txBody>
      </p:sp>
      <p:pic>
        <p:nvPicPr>
          <p:cNvPr id="4" name="Picture 3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B0E2695-8A55-4058-B5FF-C811D8F9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51810" cy="951810"/>
          </a:xfrm>
          <a:prstGeom prst="rect">
            <a:avLst/>
          </a:prstGeom>
        </p:spPr>
      </p:pic>
      <p:pic>
        <p:nvPicPr>
          <p:cNvPr id="5" name="Picture 4" descr="A close up of a coin&#10;&#10;Description automatically generated">
            <a:extLst>
              <a:ext uri="{FF2B5EF4-FFF2-40B4-BE49-F238E27FC236}">
                <a16:creationId xmlns:a16="http://schemas.microsoft.com/office/drawing/2014/main" id="{E5E90FC2-7DBC-4854-B74F-E3E4CE386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10" y="1690689"/>
            <a:ext cx="951809" cy="951809"/>
          </a:xfrm>
          <a:prstGeom prst="rect">
            <a:avLst/>
          </a:prstGeom>
        </p:spPr>
      </p:pic>
      <p:pic>
        <p:nvPicPr>
          <p:cNvPr id="6" name="Picture 5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CA5B24D8-F867-4412-A415-70B7FC555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19" y="1667910"/>
            <a:ext cx="951810" cy="951810"/>
          </a:xfrm>
          <a:prstGeom prst="rect">
            <a:avLst/>
          </a:prstGeom>
        </p:spPr>
      </p:pic>
      <p:pic>
        <p:nvPicPr>
          <p:cNvPr id="7" name="Picture 6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EC7E12A9-B4CF-495D-8946-63C19F329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28" y="1690688"/>
            <a:ext cx="951810" cy="951810"/>
          </a:xfrm>
          <a:prstGeom prst="rect">
            <a:avLst/>
          </a:prstGeom>
        </p:spPr>
      </p:pic>
      <p:pic>
        <p:nvPicPr>
          <p:cNvPr id="8" name="Picture 7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E9E6B9EE-56E3-45B3-8484-67556E2A6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37" y="1690688"/>
            <a:ext cx="951810" cy="951810"/>
          </a:xfrm>
          <a:prstGeom prst="rect">
            <a:avLst/>
          </a:prstGeom>
        </p:spPr>
      </p:pic>
      <p:pic>
        <p:nvPicPr>
          <p:cNvPr id="9" name="Picture 8" descr="A close up of a coin&#10;&#10;Description automatically generated">
            <a:extLst>
              <a:ext uri="{FF2B5EF4-FFF2-40B4-BE49-F238E27FC236}">
                <a16:creationId xmlns:a16="http://schemas.microsoft.com/office/drawing/2014/main" id="{A4B1535E-9E1A-48D5-B3EC-0E4F9E8E6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47" y="1690689"/>
            <a:ext cx="951809" cy="951809"/>
          </a:xfrm>
          <a:prstGeom prst="rect">
            <a:avLst/>
          </a:prstGeom>
        </p:spPr>
      </p:pic>
      <p:pic>
        <p:nvPicPr>
          <p:cNvPr id="10" name="Picture 9" descr="A close up of a coin&#10;&#10;Description automatically generated">
            <a:extLst>
              <a:ext uri="{FF2B5EF4-FFF2-40B4-BE49-F238E27FC236}">
                <a16:creationId xmlns:a16="http://schemas.microsoft.com/office/drawing/2014/main" id="{5B207EF2-EACD-4D45-A18F-C8D21369C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56" y="1667911"/>
            <a:ext cx="951809" cy="951809"/>
          </a:xfrm>
          <a:prstGeom prst="rect">
            <a:avLst/>
          </a:prstGeom>
        </p:spPr>
      </p:pic>
      <p:pic>
        <p:nvPicPr>
          <p:cNvPr id="11" name="Picture 10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93C2C4E3-B594-4962-B8D4-283E444F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64" y="1690688"/>
            <a:ext cx="951810" cy="951810"/>
          </a:xfrm>
          <a:prstGeom prst="rect">
            <a:avLst/>
          </a:prstGeom>
        </p:spPr>
      </p:pic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7784C080-F69A-40B1-9742-6E026FC3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73" y="1667911"/>
            <a:ext cx="951809" cy="951809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1DBA5213-95C2-4075-AC85-64DFCC38F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482" y="1690689"/>
            <a:ext cx="951809" cy="951809"/>
          </a:xfrm>
          <a:prstGeom prst="rect">
            <a:avLst/>
          </a:prstGeom>
        </p:spPr>
      </p:pic>
      <p:pic>
        <p:nvPicPr>
          <p:cNvPr id="14" name="Picture 13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974D6BA-9CAE-478F-999F-B36648786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89" y="1667910"/>
            <a:ext cx="951810" cy="951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2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nomorph">
            <a:extLst>
              <a:ext uri="{FF2B5EF4-FFF2-40B4-BE49-F238E27FC236}">
                <a16:creationId xmlns:a16="http://schemas.microsoft.com/office/drawing/2014/main" id="{9CDFD76E-876A-4D1C-8EC6-DE3406BA33A6}"/>
              </a:ext>
            </a:extLst>
          </p:cNvPr>
          <p:cNvSpPr/>
          <p:nvPr/>
        </p:nvSpPr>
        <p:spPr>
          <a:xfrm>
            <a:off x="106680" y="2223323"/>
            <a:ext cx="11799771" cy="943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30EC5-4C21-4CFD-826C-472B7558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75"/>
            <a:ext cx="10515600" cy="1325563"/>
          </a:xfrm>
        </p:spPr>
        <p:txBody>
          <a:bodyPr/>
          <a:lstStyle/>
          <a:p>
            <a:r>
              <a:rPr lang="en-US" dirty="0"/>
              <a:t>Using a permutation to make a prediction 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52AF4-E165-4D93-A835-8EDEB4CE25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505" y="1097280"/>
                <a:ext cx="11892815" cy="32052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random vars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b="1" dirty="0"/>
                  <a:t>Lemma: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dirty="0"/>
                  <a:t>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b="1" dirty="0"/>
                  <a:t>Proof</a:t>
                </a:r>
                <a:r>
                  <a:rPr lang="en-US" dirty="0"/>
                  <a:t>: By Jensen’s inequality,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52AF4-E165-4D93-A835-8EDEB4CE2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505" y="1097280"/>
                <a:ext cx="11892815" cy="3205213"/>
              </a:xfrm>
              <a:blipFill>
                <a:blip r:embed="rId2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FAEF79-233F-4E2B-A988-F7A66241669D}"/>
                  </a:ext>
                </a:extLst>
              </p:cNvPr>
              <p:cNvSpPr txBox="1"/>
              <p:nvPr/>
            </p:nvSpPr>
            <p:spPr>
              <a:xfrm>
                <a:off x="192505" y="3994484"/>
                <a:ext cx="11810198" cy="126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mr>
                        <m:m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sup>
                            </m:sSup>
                          </m:e>
                        </m:mr>
                      </m:m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br>
                  <a:rPr lang="en-US" sz="2800" b="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FAEF79-233F-4E2B-A988-F7A662416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5" y="3994484"/>
                <a:ext cx="11810198" cy="12670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EAE2FE-F59A-49A1-8BF4-A13F3FE97AEC}"/>
                  </a:ext>
                </a:extLst>
              </p:cNvPr>
              <p:cNvSpPr txBox="1"/>
              <p:nvPr/>
            </p:nvSpPr>
            <p:spPr>
              <a:xfrm>
                <a:off x="513572" y="5428536"/>
                <a:ext cx="10720474" cy="1190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𝒴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nary>
                          <m:func>
                            <m:func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EAE2FE-F59A-49A1-8BF4-A13F3FE97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72" y="5428536"/>
                <a:ext cx="10720474" cy="1190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2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93FC21-D386-4CEA-AA07-05DB20572A03}"/>
                  </a:ext>
                </a:extLst>
              </p:cNvPr>
              <p:cNvSpPr txBox="1"/>
              <p:nvPr/>
            </p:nvSpPr>
            <p:spPr>
              <a:xfrm>
                <a:off x="376840" y="249784"/>
                <a:ext cx="10720474" cy="1190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𝒴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nary>
                          <m:func>
                            <m:func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93FC21-D386-4CEA-AA07-05DB20572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40" y="249784"/>
                <a:ext cx="10720474" cy="1190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6597C0-5E3F-4B77-9713-37E20BD92446}"/>
                  </a:ext>
                </a:extLst>
              </p:cNvPr>
              <p:cNvSpPr txBox="1"/>
              <p:nvPr/>
            </p:nvSpPr>
            <p:spPr>
              <a:xfrm>
                <a:off x="5977783" y="1336454"/>
                <a:ext cx="60333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(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Apply </a:t>
                </a:r>
                <a:r>
                  <a:rPr lang="en-US" sz="2800" dirty="0" err="1">
                    <a:solidFill>
                      <a:schemeClr val="accent1"/>
                    </a:solidFill>
                  </a:rPr>
                  <a:t>Kőnig-Egerváry</a:t>
                </a:r>
                <a:r>
                  <a:rPr lang="en-US" sz="2800" dirty="0"/>
                  <a:t> to 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6597C0-5E3F-4B77-9713-37E20BD92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783" y="1336454"/>
                <a:ext cx="6033332" cy="523220"/>
              </a:xfrm>
              <a:prstGeom prst="rect">
                <a:avLst/>
              </a:prstGeom>
              <a:blipFill>
                <a:blip r:embed="rId3"/>
                <a:stretch>
                  <a:fillRect l="-182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CF896F-ACD4-46D5-9E33-E30700211364}"/>
                  </a:ext>
                </a:extLst>
              </p:cNvPr>
              <p:cNvSpPr txBox="1"/>
              <p:nvPr/>
            </p:nvSpPr>
            <p:spPr>
              <a:xfrm>
                <a:off x="552628" y="1782730"/>
                <a:ext cx="10289136" cy="4922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𝒴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𝒴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𝒴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CF896F-ACD4-46D5-9E33-E30700211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28" y="1782730"/>
                <a:ext cx="10289136" cy="4922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dkfoaoef">
            <a:extLst>
              <a:ext uri="{FF2B5EF4-FFF2-40B4-BE49-F238E27FC236}">
                <a16:creationId xmlns:a16="http://schemas.microsoft.com/office/drawing/2014/main" id="{08753B78-FF5D-421B-ABE1-A2BEF3C307BF}"/>
              </a:ext>
            </a:extLst>
          </p:cNvPr>
          <p:cNvSpPr/>
          <p:nvPr/>
        </p:nvSpPr>
        <p:spPr>
          <a:xfrm>
            <a:off x="914400" y="3081130"/>
            <a:ext cx="9561443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4B33CA-3DBB-49BD-BE01-AA8277A38D40}"/>
              </a:ext>
            </a:extLst>
          </p:cNvPr>
          <p:cNvSpPr/>
          <p:nvPr/>
        </p:nvSpPr>
        <p:spPr>
          <a:xfrm>
            <a:off x="956355" y="4328850"/>
            <a:ext cx="9561443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EE19C8-D94D-419A-9D64-E1CC04059393}"/>
              </a:ext>
            </a:extLst>
          </p:cNvPr>
          <p:cNvSpPr/>
          <p:nvPr/>
        </p:nvSpPr>
        <p:spPr>
          <a:xfrm>
            <a:off x="1066799" y="5597333"/>
            <a:ext cx="3813111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E1821-DE0E-4347-87B7-9AC13E088AD9}"/>
              </a:ext>
            </a:extLst>
          </p:cNvPr>
          <p:cNvSpPr/>
          <p:nvPr/>
        </p:nvSpPr>
        <p:spPr>
          <a:xfrm>
            <a:off x="4879910" y="5665304"/>
            <a:ext cx="3813111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65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4386-5E0B-45B6-922C-47F0AF6D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seed length lower bound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821585-F725-4C6E-977A-48306277D9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008" y="1825625"/>
                <a:ext cx="11425188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-fools unbounded-width permutation branching programs…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By the chain rule, this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Repeating recursively,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821585-F725-4C6E-977A-48306277D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008" y="1825625"/>
                <a:ext cx="11425188" cy="4351338"/>
              </a:xfrm>
              <a:blipFill>
                <a:blip r:embed="rId2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55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2EECA909-6A94-4BE9-834D-3931306BFF03}"/>
              </a:ext>
            </a:extLst>
          </p:cNvPr>
          <p:cNvSpPr/>
          <p:nvPr/>
        </p:nvSpPr>
        <p:spPr>
          <a:xfrm>
            <a:off x="-517357" y="1773022"/>
            <a:ext cx="13711188" cy="5830936"/>
          </a:xfrm>
          <a:custGeom>
            <a:avLst/>
            <a:gdLst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511460 h 5265313"/>
              <a:gd name="connsiteX1" fmla="*/ 2731169 w 13523495"/>
              <a:gd name="connsiteY1" fmla="*/ 43608 h 5265313"/>
              <a:gd name="connsiteX2" fmla="*/ 5751095 w 13523495"/>
              <a:gd name="connsiteY2" fmla="*/ 356429 h 5265313"/>
              <a:gd name="connsiteX3" fmla="*/ 8253663 w 13523495"/>
              <a:gd name="connsiteY3" fmla="*/ 31576 h 5265313"/>
              <a:gd name="connsiteX4" fmla="*/ 10527632 w 13523495"/>
              <a:gd name="connsiteY4" fmla="*/ 464713 h 5265313"/>
              <a:gd name="connsiteX5" fmla="*/ 12067674 w 13523495"/>
              <a:gd name="connsiteY5" fmla="*/ 332366 h 5265313"/>
              <a:gd name="connsiteX6" fmla="*/ 13523495 w 13523495"/>
              <a:gd name="connsiteY6" fmla="*/ 1294892 h 5265313"/>
              <a:gd name="connsiteX7" fmla="*/ 13126453 w 13523495"/>
              <a:gd name="connsiteY7" fmla="*/ 5265313 h 5265313"/>
              <a:gd name="connsiteX8" fmla="*/ 0 w 13523495"/>
              <a:gd name="connsiteY8" fmla="*/ 5084839 h 5265313"/>
              <a:gd name="connsiteX9" fmla="*/ 192505 w 13523495"/>
              <a:gd name="connsiteY9" fmla="*/ 1511460 h 5265313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95685"/>
              <a:gd name="connsiteY0" fmla="*/ 1505511 h 5259364"/>
              <a:gd name="connsiteX1" fmla="*/ 2731169 w 13595685"/>
              <a:gd name="connsiteY1" fmla="*/ 37659 h 5259364"/>
              <a:gd name="connsiteX2" fmla="*/ 5751095 w 13595685"/>
              <a:gd name="connsiteY2" fmla="*/ 350480 h 5259364"/>
              <a:gd name="connsiteX3" fmla="*/ 8253663 w 13595685"/>
              <a:gd name="connsiteY3" fmla="*/ 25627 h 5259364"/>
              <a:gd name="connsiteX4" fmla="*/ 10527632 w 13595685"/>
              <a:gd name="connsiteY4" fmla="*/ 458764 h 5259364"/>
              <a:gd name="connsiteX5" fmla="*/ 12067674 w 13595685"/>
              <a:gd name="connsiteY5" fmla="*/ 326417 h 5259364"/>
              <a:gd name="connsiteX6" fmla="*/ 13595685 w 13595685"/>
              <a:gd name="connsiteY6" fmla="*/ 1950680 h 5259364"/>
              <a:gd name="connsiteX7" fmla="*/ 13126453 w 13595685"/>
              <a:gd name="connsiteY7" fmla="*/ 5259364 h 5259364"/>
              <a:gd name="connsiteX8" fmla="*/ 0 w 13595685"/>
              <a:gd name="connsiteY8" fmla="*/ 5078890 h 5259364"/>
              <a:gd name="connsiteX9" fmla="*/ 192505 w 13595685"/>
              <a:gd name="connsiteY9" fmla="*/ 1505511 h 5259364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2073265 h 5478202"/>
              <a:gd name="connsiteX1" fmla="*/ 2538664 w 13595685"/>
              <a:gd name="connsiteY1" fmla="*/ 51960 h 5478202"/>
              <a:gd name="connsiteX2" fmla="*/ 5751095 w 13595685"/>
              <a:gd name="connsiteY2" fmla="*/ 569318 h 5478202"/>
              <a:gd name="connsiteX3" fmla="*/ 8253663 w 13595685"/>
              <a:gd name="connsiteY3" fmla="*/ 244465 h 5478202"/>
              <a:gd name="connsiteX4" fmla="*/ 10527632 w 13595685"/>
              <a:gd name="connsiteY4" fmla="*/ 677602 h 5478202"/>
              <a:gd name="connsiteX5" fmla="*/ 12067674 w 13595685"/>
              <a:gd name="connsiteY5" fmla="*/ 545255 h 5478202"/>
              <a:gd name="connsiteX6" fmla="*/ 13595685 w 13595685"/>
              <a:gd name="connsiteY6" fmla="*/ 2169518 h 5478202"/>
              <a:gd name="connsiteX7" fmla="*/ 13126453 w 13595685"/>
              <a:gd name="connsiteY7" fmla="*/ 5478202 h 5478202"/>
              <a:gd name="connsiteX8" fmla="*/ 0 w 13595685"/>
              <a:gd name="connsiteY8" fmla="*/ 5297728 h 5478202"/>
              <a:gd name="connsiteX9" fmla="*/ 216569 w 13595685"/>
              <a:gd name="connsiteY9" fmla="*/ 2073265 h 5478202"/>
              <a:gd name="connsiteX0" fmla="*/ 216569 w 13595685"/>
              <a:gd name="connsiteY0" fmla="*/ 2096198 h 5501135"/>
              <a:gd name="connsiteX1" fmla="*/ 2442411 w 13595685"/>
              <a:gd name="connsiteY1" fmla="*/ 50830 h 5501135"/>
              <a:gd name="connsiteX2" fmla="*/ 5751095 w 13595685"/>
              <a:gd name="connsiteY2" fmla="*/ 592251 h 5501135"/>
              <a:gd name="connsiteX3" fmla="*/ 8253663 w 13595685"/>
              <a:gd name="connsiteY3" fmla="*/ 267398 h 5501135"/>
              <a:gd name="connsiteX4" fmla="*/ 10527632 w 13595685"/>
              <a:gd name="connsiteY4" fmla="*/ 700535 h 5501135"/>
              <a:gd name="connsiteX5" fmla="*/ 12067674 w 13595685"/>
              <a:gd name="connsiteY5" fmla="*/ 568188 h 5501135"/>
              <a:gd name="connsiteX6" fmla="*/ 13595685 w 13595685"/>
              <a:gd name="connsiteY6" fmla="*/ 2192451 h 5501135"/>
              <a:gd name="connsiteX7" fmla="*/ 13126453 w 13595685"/>
              <a:gd name="connsiteY7" fmla="*/ 5501135 h 5501135"/>
              <a:gd name="connsiteX8" fmla="*/ 0 w 13595685"/>
              <a:gd name="connsiteY8" fmla="*/ 5320661 h 5501135"/>
              <a:gd name="connsiteX9" fmla="*/ 216569 w 13595685"/>
              <a:gd name="connsiteY9" fmla="*/ 2096198 h 550113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253663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73189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1828897 h 5233834"/>
              <a:gd name="connsiteX1" fmla="*/ 2461461 w 13595685"/>
              <a:gd name="connsiteY1" fmla="*/ 116904 h 5233834"/>
              <a:gd name="connsiteX2" fmla="*/ 5618747 w 13595685"/>
              <a:gd name="connsiteY2" fmla="*/ 505424 h 5233834"/>
              <a:gd name="connsiteX3" fmla="*/ 8001000 w 13595685"/>
              <a:gd name="connsiteY3" fmla="*/ 97 h 5233834"/>
              <a:gd name="connsiteX4" fmla="*/ 9974179 w 13595685"/>
              <a:gd name="connsiteY4" fmla="*/ 553550 h 5233834"/>
              <a:gd name="connsiteX5" fmla="*/ 11827043 w 13595685"/>
              <a:gd name="connsiteY5" fmla="*/ 132444 h 5233834"/>
              <a:gd name="connsiteX6" fmla="*/ 13595685 w 13595685"/>
              <a:gd name="connsiteY6" fmla="*/ 1925150 h 5233834"/>
              <a:gd name="connsiteX7" fmla="*/ 13126453 w 13595685"/>
              <a:gd name="connsiteY7" fmla="*/ 5233834 h 5233834"/>
              <a:gd name="connsiteX8" fmla="*/ 0 w 13595685"/>
              <a:gd name="connsiteY8" fmla="*/ 5053360 h 5233834"/>
              <a:gd name="connsiteX9" fmla="*/ 216569 w 13595685"/>
              <a:gd name="connsiteY9" fmla="*/ 1828897 h 5233834"/>
              <a:gd name="connsiteX0" fmla="*/ 216569 w 13595685"/>
              <a:gd name="connsiteY0" fmla="*/ 1943495 h 5348432"/>
              <a:gd name="connsiteX1" fmla="*/ 2461461 w 13595685"/>
              <a:gd name="connsiteY1" fmla="*/ 231502 h 5348432"/>
              <a:gd name="connsiteX2" fmla="*/ 5618747 w 13595685"/>
              <a:gd name="connsiteY2" fmla="*/ 620022 h 5348432"/>
              <a:gd name="connsiteX3" fmla="*/ 8001000 w 13595685"/>
              <a:gd name="connsiteY3" fmla="*/ 114695 h 5348432"/>
              <a:gd name="connsiteX4" fmla="*/ 9695046 w 13595685"/>
              <a:gd name="connsiteY4" fmla="*/ 52131 h 5348432"/>
              <a:gd name="connsiteX5" fmla="*/ 11827043 w 13595685"/>
              <a:gd name="connsiteY5" fmla="*/ 247042 h 5348432"/>
              <a:gd name="connsiteX6" fmla="*/ 13595685 w 13595685"/>
              <a:gd name="connsiteY6" fmla="*/ 2039748 h 5348432"/>
              <a:gd name="connsiteX7" fmla="*/ 13126453 w 13595685"/>
              <a:gd name="connsiteY7" fmla="*/ 5348432 h 5348432"/>
              <a:gd name="connsiteX8" fmla="*/ 0 w 13595685"/>
              <a:gd name="connsiteY8" fmla="*/ 5167958 h 5348432"/>
              <a:gd name="connsiteX9" fmla="*/ 216569 w 13595685"/>
              <a:gd name="connsiteY9" fmla="*/ 1943495 h 5348432"/>
              <a:gd name="connsiteX0" fmla="*/ 216569 w 13595685"/>
              <a:gd name="connsiteY0" fmla="*/ 1943495 h 5348432"/>
              <a:gd name="connsiteX1" fmla="*/ 2461461 w 13595685"/>
              <a:gd name="connsiteY1" fmla="*/ 231502 h 5348432"/>
              <a:gd name="connsiteX2" fmla="*/ 5618747 w 13595685"/>
              <a:gd name="connsiteY2" fmla="*/ 620022 h 5348432"/>
              <a:gd name="connsiteX3" fmla="*/ 8001000 w 13595685"/>
              <a:gd name="connsiteY3" fmla="*/ 114695 h 5348432"/>
              <a:gd name="connsiteX4" fmla="*/ 9618043 w 13595685"/>
              <a:gd name="connsiteY4" fmla="*/ 52131 h 5348432"/>
              <a:gd name="connsiteX5" fmla="*/ 11827043 w 13595685"/>
              <a:gd name="connsiteY5" fmla="*/ 247042 h 5348432"/>
              <a:gd name="connsiteX6" fmla="*/ 13595685 w 13595685"/>
              <a:gd name="connsiteY6" fmla="*/ 2039748 h 5348432"/>
              <a:gd name="connsiteX7" fmla="*/ 13126453 w 13595685"/>
              <a:gd name="connsiteY7" fmla="*/ 5348432 h 5348432"/>
              <a:gd name="connsiteX8" fmla="*/ 0 w 13595685"/>
              <a:gd name="connsiteY8" fmla="*/ 5167958 h 5348432"/>
              <a:gd name="connsiteX9" fmla="*/ 216569 w 13595685"/>
              <a:gd name="connsiteY9" fmla="*/ 1943495 h 5348432"/>
              <a:gd name="connsiteX0" fmla="*/ 216569 w 13595685"/>
              <a:gd name="connsiteY0" fmla="*/ 2528311 h 5933248"/>
              <a:gd name="connsiteX1" fmla="*/ 2461461 w 13595685"/>
              <a:gd name="connsiteY1" fmla="*/ 816318 h 5933248"/>
              <a:gd name="connsiteX2" fmla="*/ 5618747 w 13595685"/>
              <a:gd name="connsiteY2" fmla="*/ 1204838 h 5933248"/>
              <a:gd name="connsiteX3" fmla="*/ 8001000 w 13595685"/>
              <a:gd name="connsiteY3" fmla="*/ 699511 h 5933248"/>
              <a:gd name="connsiteX4" fmla="*/ 9618043 w 13595685"/>
              <a:gd name="connsiteY4" fmla="*/ 636947 h 5933248"/>
              <a:gd name="connsiteX5" fmla="*/ 10152248 w 13595685"/>
              <a:gd name="connsiteY5" fmla="*/ 81088 h 5933248"/>
              <a:gd name="connsiteX6" fmla="*/ 13595685 w 13595685"/>
              <a:gd name="connsiteY6" fmla="*/ 2624564 h 5933248"/>
              <a:gd name="connsiteX7" fmla="*/ 13126453 w 13595685"/>
              <a:gd name="connsiteY7" fmla="*/ 5933248 h 5933248"/>
              <a:gd name="connsiteX8" fmla="*/ 0 w 13595685"/>
              <a:gd name="connsiteY8" fmla="*/ 5752774 h 5933248"/>
              <a:gd name="connsiteX9" fmla="*/ 216569 w 13595685"/>
              <a:gd name="connsiteY9" fmla="*/ 2528311 h 5933248"/>
              <a:gd name="connsiteX0" fmla="*/ 216569 w 13595685"/>
              <a:gd name="connsiteY0" fmla="*/ 2537723 h 5942660"/>
              <a:gd name="connsiteX1" fmla="*/ 2461461 w 13595685"/>
              <a:gd name="connsiteY1" fmla="*/ 825730 h 5942660"/>
              <a:gd name="connsiteX2" fmla="*/ 5618747 w 13595685"/>
              <a:gd name="connsiteY2" fmla="*/ 1214250 h 5942660"/>
              <a:gd name="connsiteX3" fmla="*/ 8001000 w 13595685"/>
              <a:gd name="connsiteY3" fmla="*/ 708923 h 5942660"/>
              <a:gd name="connsiteX4" fmla="*/ 9618043 w 13595685"/>
              <a:gd name="connsiteY4" fmla="*/ 646359 h 5942660"/>
              <a:gd name="connsiteX5" fmla="*/ 10152248 w 13595685"/>
              <a:gd name="connsiteY5" fmla="*/ 90500 h 5942660"/>
              <a:gd name="connsiteX6" fmla="*/ 13595685 w 13595685"/>
              <a:gd name="connsiteY6" fmla="*/ 2633976 h 5942660"/>
              <a:gd name="connsiteX7" fmla="*/ 13126453 w 13595685"/>
              <a:gd name="connsiteY7" fmla="*/ 5942660 h 5942660"/>
              <a:gd name="connsiteX8" fmla="*/ 0 w 13595685"/>
              <a:gd name="connsiteY8" fmla="*/ 5762186 h 5942660"/>
              <a:gd name="connsiteX9" fmla="*/ 216569 w 13595685"/>
              <a:gd name="connsiteY9" fmla="*/ 2537723 h 5942660"/>
              <a:gd name="connsiteX0" fmla="*/ 216569 w 13595685"/>
              <a:gd name="connsiteY0" fmla="*/ 2556335 h 5961272"/>
              <a:gd name="connsiteX1" fmla="*/ 2461461 w 13595685"/>
              <a:gd name="connsiteY1" fmla="*/ 844342 h 5961272"/>
              <a:gd name="connsiteX2" fmla="*/ 5618747 w 13595685"/>
              <a:gd name="connsiteY2" fmla="*/ 1232862 h 5961272"/>
              <a:gd name="connsiteX3" fmla="*/ 8001000 w 13595685"/>
              <a:gd name="connsiteY3" fmla="*/ 727535 h 5961272"/>
              <a:gd name="connsiteX4" fmla="*/ 9618043 w 13595685"/>
              <a:gd name="connsiteY4" fmla="*/ 559094 h 5961272"/>
              <a:gd name="connsiteX5" fmla="*/ 10152248 w 13595685"/>
              <a:gd name="connsiteY5" fmla="*/ 109112 h 5961272"/>
              <a:gd name="connsiteX6" fmla="*/ 13595685 w 13595685"/>
              <a:gd name="connsiteY6" fmla="*/ 2652588 h 5961272"/>
              <a:gd name="connsiteX7" fmla="*/ 13126453 w 13595685"/>
              <a:gd name="connsiteY7" fmla="*/ 5961272 h 5961272"/>
              <a:gd name="connsiteX8" fmla="*/ 0 w 13595685"/>
              <a:gd name="connsiteY8" fmla="*/ 5780798 h 5961272"/>
              <a:gd name="connsiteX9" fmla="*/ 216569 w 13595685"/>
              <a:gd name="connsiteY9" fmla="*/ 2556335 h 5961272"/>
              <a:gd name="connsiteX0" fmla="*/ 216569 w 13595685"/>
              <a:gd name="connsiteY0" fmla="*/ 2526750 h 5931687"/>
              <a:gd name="connsiteX1" fmla="*/ 2461461 w 13595685"/>
              <a:gd name="connsiteY1" fmla="*/ 814757 h 5931687"/>
              <a:gd name="connsiteX2" fmla="*/ 5618747 w 13595685"/>
              <a:gd name="connsiteY2" fmla="*/ 1203277 h 5931687"/>
              <a:gd name="connsiteX3" fmla="*/ 8001000 w 13595685"/>
              <a:gd name="connsiteY3" fmla="*/ 697950 h 5931687"/>
              <a:gd name="connsiteX4" fmla="*/ 9618043 w 13595685"/>
              <a:gd name="connsiteY4" fmla="*/ 529509 h 5931687"/>
              <a:gd name="connsiteX5" fmla="*/ 10402505 w 13595685"/>
              <a:gd name="connsiteY5" fmla="*/ 98778 h 5931687"/>
              <a:gd name="connsiteX6" fmla="*/ 13595685 w 13595685"/>
              <a:gd name="connsiteY6" fmla="*/ 2623003 h 5931687"/>
              <a:gd name="connsiteX7" fmla="*/ 13126453 w 13595685"/>
              <a:gd name="connsiteY7" fmla="*/ 5931687 h 5931687"/>
              <a:gd name="connsiteX8" fmla="*/ 0 w 13595685"/>
              <a:gd name="connsiteY8" fmla="*/ 5751213 h 5931687"/>
              <a:gd name="connsiteX9" fmla="*/ 216569 w 13595685"/>
              <a:gd name="connsiteY9" fmla="*/ 2526750 h 5931687"/>
              <a:gd name="connsiteX0" fmla="*/ 216569 w 13595685"/>
              <a:gd name="connsiteY0" fmla="*/ 2442570 h 5847507"/>
              <a:gd name="connsiteX1" fmla="*/ 2461461 w 13595685"/>
              <a:gd name="connsiteY1" fmla="*/ 730577 h 5847507"/>
              <a:gd name="connsiteX2" fmla="*/ 5618747 w 13595685"/>
              <a:gd name="connsiteY2" fmla="*/ 1119097 h 5847507"/>
              <a:gd name="connsiteX3" fmla="*/ 8001000 w 13595685"/>
              <a:gd name="connsiteY3" fmla="*/ 613770 h 5847507"/>
              <a:gd name="connsiteX4" fmla="*/ 9618043 w 13595685"/>
              <a:gd name="connsiteY4" fmla="*/ 445329 h 5847507"/>
              <a:gd name="connsiteX5" fmla="*/ 10402505 w 13595685"/>
              <a:gd name="connsiteY5" fmla="*/ 14598 h 5847507"/>
              <a:gd name="connsiteX6" fmla="*/ 13595685 w 13595685"/>
              <a:gd name="connsiteY6" fmla="*/ 2538823 h 5847507"/>
              <a:gd name="connsiteX7" fmla="*/ 13126453 w 13595685"/>
              <a:gd name="connsiteY7" fmla="*/ 5847507 h 5847507"/>
              <a:gd name="connsiteX8" fmla="*/ 0 w 13595685"/>
              <a:gd name="connsiteY8" fmla="*/ 5667033 h 5847507"/>
              <a:gd name="connsiteX9" fmla="*/ 216569 w 13595685"/>
              <a:gd name="connsiteY9" fmla="*/ 2442570 h 5847507"/>
              <a:gd name="connsiteX0" fmla="*/ 216569 w 13595685"/>
              <a:gd name="connsiteY0" fmla="*/ 2423457 h 5828394"/>
              <a:gd name="connsiteX1" fmla="*/ 2461461 w 13595685"/>
              <a:gd name="connsiteY1" fmla="*/ 711464 h 5828394"/>
              <a:gd name="connsiteX2" fmla="*/ 5618747 w 13595685"/>
              <a:gd name="connsiteY2" fmla="*/ 1099984 h 5828394"/>
              <a:gd name="connsiteX3" fmla="*/ 8001000 w 13595685"/>
              <a:gd name="connsiteY3" fmla="*/ 594657 h 5828394"/>
              <a:gd name="connsiteX4" fmla="*/ 9618043 w 13595685"/>
              <a:gd name="connsiteY4" fmla="*/ 426216 h 5828394"/>
              <a:gd name="connsiteX5" fmla="*/ 10190749 w 13595685"/>
              <a:gd name="connsiteY5" fmla="*/ 14735 h 5828394"/>
              <a:gd name="connsiteX6" fmla="*/ 13595685 w 13595685"/>
              <a:gd name="connsiteY6" fmla="*/ 2519710 h 5828394"/>
              <a:gd name="connsiteX7" fmla="*/ 13126453 w 13595685"/>
              <a:gd name="connsiteY7" fmla="*/ 5828394 h 5828394"/>
              <a:gd name="connsiteX8" fmla="*/ 0 w 13595685"/>
              <a:gd name="connsiteY8" fmla="*/ 5647920 h 5828394"/>
              <a:gd name="connsiteX9" fmla="*/ 216569 w 13595685"/>
              <a:gd name="connsiteY9" fmla="*/ 2423457 h 5828394"/>
              <a:gd name="connsiteX0" fmla="*/ 216569 w 13595685"/>
              <a:gd name="connsiteY0" fmla="*/ 2504354 h 5909291"/>
              <a:gd name="connsiteX1" fmla="*/ 2461461 w 13595685"/>
              <a:gd name="connsiteY1" fmla="*/ 792361 h 5909291"/>
              <a:gd name="connsiteX2" fmla="*/ 5618747 w 13595685"/>
              <a:gd name="connsiteY2" fmla="*/ 1180881 h 5909291"/>
              <a:gd name="connsiteX3" fmla="*/ 8001000 w 13595685"/>
              <a:gd name="connsiteY3" fmla="*/ 675554 h 5909291"/>
              <a:gd name="connsiteX4" fmla="*/ 9579542 w 13595685"/>
              <a:gd name="connsiteY4" fmla="*/ 535988 h 5909291"/>
              <a:gd name="connsiteX5" fmla="*/ 10190749 w 13595685"/>
              <a:gd name="connsiteY5" fmla="*/ 95632 h 5909291"/>
              <a:gd name="connsiteX6" fmla="*/ 13595685 w 13595685"/>
              <a:gd name="connsiteY6" fmla="*/ 2600607 h 5909291"/>
              <a:gd name="connsiteX7" fmla="*/ 13126453 w 13595685"/>
              <a:gd name="connsiteY7" fmla="*/ 5909291 h 5909291"/>
              <a:gd name="connsiteX8" fmla="*/ 0 w 13595685"/>
              <a:gd name="connsiteY8" fmla="*/ 5728817 h 5909291"/>
              <a:gd name="connsiteX9" fmla="*/ 216569 w 13595685"/>
              <a:gd name="connsiteY9" fmla="*/ 2504354 h 5909291"/>
              <a:gd name="connsiteX0" fmla="*/ 216569 w 13595685"/>
              <a:gd name="connsiteY0" fmla="*/ 2520959 h 5925896"/>
              <a:gd name="connsiteX1" fmla="*/ 2461461 w 13595685"/>
              <a:gd name="connsiteY1" fmla="*/ 808966 h 5925896"/>
              <a:gd name="connsiteX2" fmla="*/ 5618747 w 13595685"/>
              <a:gd name="connsiteY2" fmla="*/ 1197486 h 5925896"/>
              <a:gd name="connsiteX3" fmla="*/ 8001000 w 13595685"/>
              <a:gd name="connsiteY3" fmla="*/ 692159 h 5925896"/>
              <a:gd name="connsiteX4" fmla="*/ 9579542 w 13595685"/>
              <a:gd name="connsiteY4" fmla="*/ 552593 h 5925896"/>
              <a:gd name="connsiteX5" fmla="*/ 10190749 w 13595685"/>
              <a:gd name="connsiteY5" fmla="*/ 112237 h 5925896"/>
              <a:gd name="connsiteX6" fmla="*/ 13595685 w 13595685"/>
              <a:gd name="connsiteY6" fmla="*/ 2617212 h 5925896"/>
              <a:gd name="connsiteX7" fmla="*/ 13126453 w 13595685"/>
              <a:gd name="connsiteY7" fmla="*/ 5925896 h 5925896"/>
              <a:gd name="connsiteX8" fmla="*/ 0 w 13595685"/>
              <a:gd name="connsiteY8" fmla="*/ 5745422 h 5925896"/>
              <a:gd name="connsiteX9" fmla="*/ 216569 w 13595685"/>
              <a:gd name="connsiteY9" fmla="*/ 2520959 h 5925896"/>
              <a:gd name="connsiteX0" fmla="*/ 216569 w 13595685"/>
              <a:gd name="connsiteY0" fmla="*/ 2504355 h 5909292"/>
              <a:gd name="connsiteX1" fmla="*/ 2461461 w 13595685"/>
              <a:gd name="connsiteY1" fmla="*/ 792362 h 5909292"/>
              <a:gd name="connsiteX2" fmla="*/ 5618747 w 13595685"/>
              <a:gd name="connsiteY2" fmla="*/ 1180882 h 5909292"/>
              <a:gd name="connsiteX3" fmla="*/ 8001000 w 13595685"/>
              <a:gd name="connsiteY3" fmla="*/ 675555 h 5909292"/>
              <a:gd name="connsiteX4" fmla="*/ 9579542 w 13595685"/>
              <a:gd name="connsiteY4" fmla="*/ 535989 h 5909292"/>
              <a:gd name="connsiteX5" fmla="*/ 10190749 w 13595685"/>
              <a:gd name="connsiteY5" fmla="*/ 95633 h 5909292"/>
              <a:gd name="connsiteX6" fmla="*/ 13595685 w 13595685"/>
              <a:gd name="connsiteY6" fmla="*/ 2600608 h 5909292"/>
              <a:gd name="connsiteX7" fmla="*/ 13126453 w 13595685"/>
              <a:gd name="connsiteY7" fmla="*/ 5909292 h 5909292"/>
              <a:gd name="connsiteX8" fmla="*/ 0 w 13595685"/>
              <a:gd name="connsiteY8" fmla="*/ 5728818 h 5909292"/>
              <a:gd name="connsiteX9" fmla="*/ 216569 w 13595685"/>
              <a:gd name="connsiteY9" fmla="*/ 2504355 h 5909292"/>
              <a:gd name="connsiteX0" fmla="*/ 216569 w 13595685"/>
              <a:gd name="connsiteY0" fmla="*/ 2515270 h 5920207"/>
              <a:gd name="connsiteX1" fmla="*/ 2461461 w 13595685"/>
              <a:gd name="connsiteY1" fmla="*/ 803277 h 5920207"/>
              <a:gd name="connsiteX2" fmla="*/ 5618747 w 13595685"/>
              <a:gd name="connsiteY2" fmla="*/ 1191797 h 5920207"/>
              <a:gd name="connsiteX3" fmla="*/ 8001000 w 13595685"/>
              <a:gd name="connsiteY3" fmla="*/ 686470 h 5920207"/>
              <a:gd name="connsiteX4" fmla="*/ 9579542 w 13595685"/>
              <a:gd name="connsiteY4" fmla="*/ 546904 h 5920207"/>
              <a:gd name="connsiteX5" fmla="*/ 10190749 w 13595685"/>
              <a:gd name="connsiteY5" fmla="*/ 106548 h 5920207"/>
              <a:gd name="connsiteX6" fmla="*/ 13595685 w 13595685"/>
              <a:gd name="connsiteY6" fmla="*/ 2611523 h 5920207"/>
              <a:gd name="connsiteX7" fmla="*/ 13126453 w 13595685"/>
              <a:gd name="connsiteY7" fmla="*/ 5920207 h 5920207"/>
              <a:gd name="connsiteX8" fmla="*/ 0 w 13595685"/>
              <a:gd name="connsiteY8" fmla="*/ 5739733 h 5920207"/>
              <a:gd name="connsiteX9" fmla="*/ 216569 w 13595685"/>
              <a:gd name="connsiteY9" fmla="*/ 2515270 h 5920207"/>
              <a:gd name="connsiteX0" fmla="*/ 216569 w 13595685"/>
              <a:gd name="connsiteY0" fmla="*/ 2504355 h 5909292"/>
              <a:gd name="connsiteX1" fmla="*/ 2461461 w 13595685"/>
              <a:gd name="connsiteY1" fmla="*/ 792362 h 5909292"/>
              <a:gd name="connsiteX2" fmla="*/ 5618747 w 13595685"/>
              <a:gd name="connsiteY2" fmla="*/ 1180882 h 5909292"/>
              <a:gd name="connsiteX3" fmla="*/ 8001000 w 13595685"/>
              <a:gd name="connsiteY3" fmla="*/ 675555 h 5909292"/>
              <a:gd name="connsiteX4" fmla="*/ 9579542 w 13595685"/>
              <a:gd name="connsiteY4" fmla="*/ 535989 h 5909292"/>
              <a:gd name="connsiteX5" fmla="*/ 10190749 w 13595685"/>
              <a:gd name="connsiteY5" fmla="*/ 95633 h 5909292"/>
              <a:gd name="connsiteX6" fmla="*/ 13595685 w 13595685"/>
              <a:gd name="connsiteY6" fmla="*/ 2600608 h 5909292"/>
              <a:gd name="connsiteX7" fmla="*/ 13126453 w 13595685"/>
              <a:gd name="connsiteY7" fmla="*/ 5909292 h 5909292"/>
              <a:gd name="connsiteX8" fmla="*/ 0 w 13595685"/>
              <a:gd name="connsiteY8" fmla="*/ 5728818 h 5909292"/>
              <a:gd name="connsiteX9" fmla="*/ 216569 w 13595685"/>
              <a:gd name="connsiteY9" fmla="*/ 2504355 h 5909292"/>
              <a:gd name="connsiteX0" fmla="*/ 216569 w 13595685"/>
              <a:gd name="connsiteY0" fmla="*/ 2515270 h 5920207"/>
              <a:gd name="connsiteX1" fmla="*/ 2461461 w 13595685"/>
              <a:gd name="connsiteY1" fmla="*/ 803277 h 5920207"/>
              <a:gd name="connsiteX2" fmla="*/ 5618747 w 13595685"/>
              <a:gd name="connsiteY2" fmla="*/ 1191797 h 5920207"/>
              <a:gd name="connsiteX3" fmla="*/ 8001000 w 13595685"/>
              <a:gd name="connsiteY3" fmla="*/ 686470 h 5920207"/>
              <a:gd name="connsiteX4" fmla="*/ 9579542 w 13595685"/>
              <a:gd name="connsiteY4" fmla="*/ 546904 h 5920207"/>
              <a:gd name="connsiteX5" fmla="*/ 10190749 w 13595685"/>
              <a:gd name="connsiteY5" fmla="*/ 106548 h 5920207"/>
              <a:gd name="connsiteX6" fmla="*/ 13595685 w 13595685"/>
              <a:gd name="connsiteY6" fmla="*/ 2611523 h 5920207"/>
              <a:gd name="connsiteX7" fmla="*/ 13126453 w 13595685"/>
              <a:gd name="connsiteY7" fmla="*/ 5920207 h 5920207"/>
              <a:gd name="connsiteX8" fmla="*/ 0 w 13595685"/>
              <a:gd name="connsiteY8" fmla="*/ 5739733 h 5920207"/>
              <a:gd name="connsiteX9" fmla="*/ 216569 w 13595685"/>
              <a:gd name="connsiteY9" fmla="*/ 2515270 h 5920207"/>
              <a:gd name="connsiteX0" fmla="*/ 216569 w 13595685"/>
              <a:gd name="connsiteY0" fmla="*/ 2409438 h 5814375"/>
              <a:gd name="connsiteX1" fmla="*/ 2461461 w 13595685"/>
              <a:gd name="connsiteY1" fmla="*/ 697445 h 5814375"/>
              <a:gd name="connsiteX2" fmla="*/ 5618747 w 13595685"/>
              <a:gd name="connsiteY2" fmla="*/ 1085965 h 5814375"/>
              <a:gd name="connsiteX3" fmla="*/ 8001000 w 13595685"/>
              <a:gd name="connsiteY3" fmla="*/ 580638 h 5814375"/>
              <a:gd name="connsiteX4" fmla="*/ 9579542 w 13595685"/>
              <a:gd name="connsiteY4" fmla="*/ 441072 h 5814375"/>
              <a:gd name="connsiteX5" fmla="*/ 10190749 w 13595685"/>
              <a:gd name="connsiteY5" fmla="*/ 716 h 5814375"/>
              <a:gd name="connsiteX6" fmla="*/ 13595685 w 13595685"/>
              <a:gd name="connsiteY6" fmla="*/ 2505691 h 5814375"/>
              <a:gd name="connsiteX7" fmla="*/ 13126453 w 13595685"/>
              <a:gd name="connsiteY7" fmla="*/ 5814375 h 5814375"/>
              <a:gd name="connsiteX8" fmla="*/ 0 w 13595685"/>
              <a:gd name="connsiteY8" fmla="*/ 5633901 h 5814375"/>
              <a:gd name="connsiteX9" fmla="*/ 216569 w 13595685"/>
              <a:gd name="connsiteY9" fmla="*/ 2409438 h 5814375"/>
              <a:gd name="connsiteX0" fmla="*/ 216569 w 13595685"/>
              <a:gd name="connsiteY0" fmla="*/ 2409438 h 5814375"/>
              <a:gd name="connsiteX1" fmla="*/ 2461461 w 13595685"/>
              <a:gd name="connsiteY1" fmla="*/ 697445 h 5814375"/>
              <a:gd name="connsiteX2" fmla="*/ 5618747 w 13595685"/>
              <a:gd name="connsiteY2" fmla="*/ 1085965 h 5814375"/>
              <a:gd name="connsiteX3" fmla="*/ 8001000 w 13595685"/>
              <a:gd name="connsiteY3" fmla="*/ 580638 h 5814375"/>
              <a:gd name="connsiteX4" fmla="*/ 9579542 w 13595685"/>
              <a:gd name="connsiteY4" fmla="*/ 441072 h 5814375"/>
              <a:gd name="connsiteX5" fmla="*/ 10190749 w 13595685"/>
              <a:gd name="connsiteY5" fmla="*/ 716 h 5814375"/>
              <a:gd name="connsiteX6" fmla="*/ 13595685 w 13595685"/>
              <a:gd name="connsiteY6" fmla="*/ 2505691 h 5814375"/>
              <a:gd name="connsiteX7" fmla="*/ 13126453 w 13595685"/>
              <a:gd name="connsiteY7" fmla="*/ 5814375 h 5814375"/>
              <a:gd name="connsiteX8" fmla="*/ 0 w 13595685"/>
              <a:gd name="connsiteY8" fmla="*/ 5633901 h 5814375"/>
              <a:gd name="connsiteX9" fmla="*/ 216569 w 13595685"/>
              <a:gd name="connsiteY9" fmla="*/ 2409438 h 5814375"/>
              <a:gd name="connsiteX0" fmla="*/ 216569 w 13595685"/>
              <a:gd name="connsiteY0" fmla="*/ 2409145 h 5814082"/>
              <a:gd name="connsiteX1" fmla="*/ 2461461 w 13595685"/>
              <a:gd name="connsiteY1" fmla="*/ 697152 h 5814082"/>
              <a:gd name="connsiteX2" fmla="*/ 5618747 w 13595685"/>
              <a:gd name="connsiteY2" fmla="*/ 1085672 h 5814082"/>
              <a:gd name="connsiteX3" fmla="*/ 8001000 w 13595685"/>
              <a:gd name="connsiteY3" fmla="*/ 580345 h 5814082"/>
              <a:gd name="connsiteX4" fmla="*/ 9579542 w 13595685"/>
              <a:gd name="connsiteY4" fmla="*/ 440779 h 5814082"/>
              <a:gd name="connsiteX5" fmla="*/ 10190749 w 13595685"/>
              <a:gd name="connsiteY5" fmla="*/ 423 h 5814082"/>
              <a:gd name="connsiteX6" fmla="*/ 13595685 w 13595685"/>
              <a:gd name="connsiteY6" fmla="*/ 2505398 h 5814082"/>
              <a:gd name="connsiteX7" fmla="*/ 13126453 w 13595685"/>
              <a:gd name="connsiteY7" fmla="*/ 5814082 h 5814082"/>
              <a:gd name="connsiteX8" fmla="*/ 0 w 13595685"/>
              <a:gd name="connsiteY8" fmla="*/ 5633608 h 5814082"/>
              <a:gd name="connsiteX9" fmla="*/ 216569 w 13595685"/>
              <a:gd name="connsiteY9" fmla="*/ 2409145 h 5814082"/>
              <a:gd name="connsiteX0" fmla="*/ 216569 w 13595685"/>
              <a:gd name="connsiteY0" fmla="*/ 2513451 h 5918388"/>
              <a:gd name="connsiteX1" fmla="*/ 2461461 w 13595685"/>
              <a:gd name="connsiteY1" fmla="*/ 801458 h 5918388"/>
              <a:gd name="connsiteX2" fmla="*/ 5618747 w 13595685"/>
              <a:gd name="connsiteY2" fmla="*/ 1189978 h 5918388"/>
              <a:gd name="connsiteX3" fmla="*/ 8001000 w 13595685"/>
              <a:gd name="connsiteY3" fmla="*/ 684651 h 5918388"/>
              <a:gd name="connsiteX4" fmla="*/ 9531416 w 13595685"/>
              <a:gd name="connsiteY4" fmla="*/ 554710 h 5918388"/>
              <a:gd name="connsiteX5" fmla="*/ 10190749 w 13595685"/>
              <a:gd name="connsiteY5" fmla="*/ 104729 h 5918388"/>
              <a:gd name="connsiteX6" fmla="*/ 13595685 w 13595685"/>
              <a:gd name="connsiteY6" fmla="*/ 2609704 h 5918388"/>
              <a:gd name="connsiteX7" fmla="*/ 13126453 w 13595685"/>
              <a:gd name="connsiteY7" fmla="*/ 5918388 h 5918388"/>
              <a:gd name="connsiteX8" fmla="*/ 0 w 13595685"/>
              <a:gd name="connsiteY8" fmla="*/ 5737914 h 5918388"/>
              <a:gd name="connsiteX9" fmla="*/ 216569 w 13595685"/>
              <a:gd name="connsiteY9" fmla="*/ 2513451 h 5918388"/>
              <a:gd name="connsiteX0" fmla="*/ 216569 w 13595685"/>
              <a:gd name="connsiteY0" fmla="*/ 2505495 h 5910432"/>
              <a:gd name="connsiteX1" fmla="*/ 2461461 w 13595685"/>
              <a:gd name="connsiteY1" fmla="*/ 793502 h 5910432"/>
              <a:gd name="connsiteX2" fmla="*/ 5618747 w 13595685"/>
              <a:gd name="connsiteY2" fmla="*/ 1182022 h 5910432"/>
              <a:gd name="connsiteX3" fmla="*/ 8001000 w 13595685"/>
              <a:gd name="connsiteY3" fmla="*/ 676695 h 5910432"/>
              <a:gd name="connsiteX4" fmla="*/ 9531416 w 13595685"/>
              <a:gd name="connsiteY4" fmla="*/ 546754 h 5910432"/>
              <a:gd name="connsiteX5" fmla="*/ 10190749 w 13595685"/>
              <a:gd name="connsiteY5" fmla="*/ 96773 h 5910432"/>
              <a:gd name="connsiteX6" fmla="*/ 13595685 w 13595685"/>
              <a:gd name="connsiteY6" fmla="*/ 2601748 h 5910432"/>
              <a:gd name="connsiteX7" fmla="*/ 13126453 w 13595685"/>
              <a:gd name="connsiteY7" fmla="*/ 5910432 h 5910432"/>
              <a:gd name="connsiteX8" fmla="*/ 0 w 13595685"/>
              <a:gd name="connsiteY8" fmla="*/ 5729958 h 5910432"/>
              <a:gd name="connsiteX9" fmla="*/ 216569 w 13595685"/>
              <a:gd name="connsiteY9" fmla="*/ 2505495 h 5910432"/>
              <a:gd name="connsiteX0" fmla="*/ 216569 w 13595685"/>
              <a:gd name="connsiteY0" fmla="*/ 2505495 h 5910432"/>
              <a:gd name="connsiteX1" fmla="*/ 2461461 w 13595685"/>
              <a:gd name="connsiteY1" fmla="*/ 793502 h 5910432"/>
              <a:gd name="connsiteX2" fmla="*/ 5618747 w 13595685"/>
              <a:gd name="connsiteY2" fmla="*/ 1182022 h 5910432"/>
              <a:gd name="connsiteX3" fmla="*/ 8001000 w 13595685"/>
              <a:gd name="connsiteY3" fmla="*/ 676695 h 5910432"/>
              <a:gd name="connsiteX4" fmla="*/ 9531416 w 13595685"/>
              <a:gd name="connsiteY4" fmla="*/ 546754 h 5910432"/>
              <a:gd name="connsiteX5" fmla="*/ 10190749 w 13595685"/>
              <a:gd name="connsiteY5" fmla="*/ 96773 h 5910432"/>
              <a:gd name="connsiteX6" fmla="*/ 13595685 w 13595685"/>
              <a:gd name="connsiteY6" fmla="*/ 2601748 h 5910432"/>
              <a:gd name="connsiteX7" fmla="*/ 13126453 w 13595685"/>
              <a:gd name="connsiteY7" fmla="*/ 5910432 h 5910432"/>
              <a:gd name="connsiteX8" fmla="*/ 0 w 13595685"/>
              <a:gd name="connsiteY8" fmla="*/ 5729958 h 5910432"/>
              <a:gd name="connsiteX9" fmla="*/ 216569 w 13595685"/>
              <a:gd name="connsiteY9" fmla="*/ 2505495 h 5910432"/>
              <a:gd name="connsiteX0" fmla="*/ 216569 w 13595685"/>
              <a:gd name="connsiteY0" fmla="*/ 2409219 h 5814156"/>
              <a:gd name="connsiteX1" fmla="*/ 2461461 w 13595685"/>
              <a:gd name="connsiteY1" fmla="*/ 697226 h 5814156"/>
              <a:gd name="connsiteX2" fmla="*/ 5618747 w 13595685"/>
              <a:gd name="connsiteY2" fmla="*/ 1085746 h 5814156"/>
              <a:gd name="connsiteX3" fmla="*/ 8001000 w 13595685"/>
              <a:gd name="connsiteY3" fmla="*/ 580419 h 5814156"/>
              <a:gd name="connsiteX4" fmla="*/ 9531416 w 13595685"/>
              <a:gd name="connsiteY4" fmla="*/ 450478 h 5814156"/>
              <a:gd name="connsiteX5" fmla="*/ 10190749 w 13595685"/>
              <a:gd name="connsiteY5" fmla="*/ 497 h 5814156"/>
              <a:gd name="connsiteX6" fmla="*/ 13595685 w 13595685"/>
              <a:gd name="connsiteY6" fmla="*/ 2505472 h 5814156"/>
              <a:gd name="connsiteX7" fmla="*/ 13126453 w 13595685"/>
              <a:gd name="connsiteY7" fmla="*/ 5814156 h 5814156"/>
              <a:gd name="connsiteX8" fmla="*/ 0 w 13595685"/>
              <a:gd name="connsiteY8" fmla="*/ 5633682 h 5814156"/>
              <a:gd name="connsiteX9" fmla="*/ 216569 w 13595685"/>
              <a:gd name="connsiteY9" fmla="*/ 2409219 h 5814156"/>
              <a:gd name="connsiteX0" fmla="*/ 216569 w 13595685"/>
              <a:gd name="connsiteY0" fmla="*/ 2412795 h 5817732"/>
              <a:gd name="connsiteX1" fmla="*/ 2461461 w 13595685"/>
              <a:gd name="connsiteY1" fmla="*/ 700802 h 5817732"/>
              <a:gd name="connsiteX2" fmla="*/ 5618747 w 13595685"/>
              <a:gd name="connsiteY2" fmla="*/ 1089322 h 5817732"/>
              <a:gd name="connsiteX3" fmla="*/ 8001000 w 13595685"/>
              <a:gd name="connsiteY3" fmla="*/ 583995 h 5817732"/>
              <a:gd name="connsiteX4" fmla="*/ 9531416 w 13595685"/>
              <a:gd name="connsiteY4" fmla="*/ 454054 h 5817732"/>
              <a:gd name="connsiteX5" fmla="*/ 10190749 w 13595685"/>
              <a:gd name="connsiteY5" fmla="*/ 4073 h 5817732"/>
              <a:gd name="connsiteX6" fmla="*/ 11576785 w 13595685"/>
              <a:gd name="connsiteY6" fmla="*/ 735593 h 5817732"/>
              <a:gd name="connsiteX7" fmla="*/ 13595685 w 13595685"/>
              <a:gd name="connsiteY7" fmla="*/ 2509048 h 5817732"/>
              <a:gd name="connsiteX8" fmla="*/ 13126453 w 13595685"/>
              <a:gd name="connsiteY8" fmla="*/ 5817732 h 5817732"/>
              <a:gd name="connsiteX9" fmla="*/ 0 w 13595685"/>
              <a:gd name="connsiteY9" fmla="*/ 5637258 h 5817732"/>
              <a:gd name="connsiteX10" fmla="*/ 216569 w 13595685"/>
              <a:gd name="connsiteY10" fmla="*/ 2412795 h 5817732"/>
              <a:gd name="connsiteX0" fmla="*/ 216569 w 13595685"/>
              <a:gd name="connsiteY0" fmla="*/ 2439248 h 5844185"/>
              <a:gd name="connsiteX1" fmla="*/ 2461461 w 13595685"/>
              <a:gd name="connsiteY1" fmla="*/ 727255 h 5844185"/>
              <a:gd name="connsiteX2" fmla="*/ 5618747 w 13595685"/>
              <a:gd name="connsiteY2" fmla="*/ 1115775 h 5844185"/>
              <a:gd name="connsiteX3" fmla="*/ 8001000 w 13595685"/>
              <a:gd name="connsiteY3" fmla="*/ 610448 h 5844185"/>
              <a:gd name="connsiteX4" fmla="*/ 9531416 w 13595685"/>
              <a:gd name="connsiteY4" fmla="*/ 480507 h 5844185"/>
              <a:gd name="connsiteX5" fmla="*/ 10190749 w 13595685"/>
              <a:gd name="connsiteY5" fmla="*/ 30526 h 5844185"/>
              <a:gd name="connsiteX6" fmla="*/ 11682663 w 13595685"/>
              <a:gd name="connsiteY6" fmla="*/ 319284 h 5844185"/>
              <a:gd name="connsiteX7" fmla="*/ 13595685 w 13595685"/>
              <a:gd name="connsiteY7" fmla="*/ 2535501 h 5844185"/>
              <a:gd name="connsiteX8" fmla="*/ 13126453 w 13595685"/>
              <a:gd name="connsiteY8" fmla="*/ 5844185 h 5844185"/>
              <a:gd name="connsiteX9" fmla="*/ 0 w 13595685"/>
              <a:gd name="connsiteY9" fmla="*/ 5663711 h 5844185"/>
              <a:gd name="connsiteX10" fmla="*/ 216569 w 13595685"/>
              <a:gd name="connsiteY10" fmla="*/ 2439248 h 5844185"/>
              <a:gd name="connsiteX0" fmla="*/ 216569 w 13711188"/>
              <a:gd name="connsiteY0" fmla="*/ 2439248 h 5844185"/>
              <a:gd name="connsiteX1" fmla="*/ 2461461 w 13711188"/>
              <a:gd name="connsiteY1" fmla="*/ 727255 h 5844185"/>
              <a:gd name="connsiteX2" fmla="*/ 5618747 w 13711188"/>
              <a:gd name="connsiteY2" fmla="*/ 1115775 h 5844185"/>
              <a:gd name="connsiteX3" fmla="*/ 8001000 w 13711188"/>
              <a:gd name="connsiteY3" fmla="*/ 610448 h 5844185"/>
              <a:gd name="connsiteX4" fmla="*/ 9531416 w 13711188"/>
              <a:gd name="connsiteY4" fmla="*/ 480507 h 5844185"/>
              <a:gd name="connsiteX5" fmla="*/ 10190749 w 13711188"/>
              <a:gd name="connsiteY5" fmla="*/ 30526 h 5844185"/>
              <a:gd name="connsiteX6" fmla="*/ 11682663 w 13711188"/>
              <a:gd name="connsiteY6" fmla="*/ 319284 h 5844185"/>
              <a:gd name="connsiteX7" fmla="*/ 13711188 w 13711188"/>
              <a:gd name="connsiteY7" fmla="*/ 1909859 h 5844185"/>
              <a:gd name="connsiteX8" fmla="*/ 13126453 w 13711188"/>
              <a:gd name="connsiteY8" fmla="*/ 5844185 h 5844185"/>
              <a:gd name="connsiteX9" fmla="*/ 0 w 13711188"/>
              <a:gd name="connsiteY9" fmla="*/ 5663711 h 5844185"/>
              <a:gd name="connsiteX10" fmla="*/ 216569 w 13711188"/>
              <a:gd name="connsiteY10" fmla="*/ 2439248 h 5844185"/>
              <a:gd name="connsiteX0" fmla="*/ 216569 w 13711188"/>
              <a:gd name="connsiteY0" fmla="*/ 2469738 h 5874675"/>
              <a:gd name="connsiteX1" fmla="*/ 2461461 w 13711188"/>
              <a:gd name="connsiteY1" fmla="*/ 757745 h 5874675"/>
              <a:gd name="connsiteX2" fmla="*/ 5618747 w 13711188"/>
              <a:gd name="connsiteY2" fmla="*/ 1146265 h 5874675"/>
              <a:gd name="connsiteX3" fmla="*/ 8001000 w 13711188"/>
              <a:gd name="connsiteY3" fmla="*/ 640938 h 5874675"/>
              <a:gd name="connsiteX4" fmla="*/ 9531416 w 13711188"/>
              <a:gd name="connsiteY4" fmla="*/ 510997 h 5874675"/>
              <a:gd name="connsiteX5" fmla="*/ 10190749 w 13711188"/>
              <a:gd name="connsiteY5" fmla="*/ 61016 h 5874675"/>
              <a:gd name="connsiteX6" fmla="*/ 11711539 w 13711188"/>
              <a:gd name="connsiteY6" fmla="*/ 282397 h 5874675"/>
              <a:gd name="connsiteX7" fmla="*/ 13711188 w 13711188"/>
              <a:gd name="connsiteY7" fmla="*/ 1940349 h 5874675"/>
              <a:gd name="connsiteX8" fmla="*/ 13126453 w 13711188"/>
              <a:gd name="connsiteY8" fmla="*/ 5874675 h 5874675"/>
              <a:gd name="connsiteX9" fmla="*/ 0 w 13711188"/>
              <a:gd name="connsiteY9" fmla="*/ 5694201 h 5874675"/>
              <a:gd name="connsiteX10" fmla="*/ 216569 w 13711188"/>
              <a:gd name="connsiteY10" fmla="*/ 2469738 h 5874675"/>
              <a:gd name="connsiteX0" fmla="*/ 216569 w 13711188"/>
              <a:gd name="connsiteY0" fmla="*/ 2456927 h 5861864"/>
              <a:gd name="connsiteX1" fmla="*/ 2461461 w 13711188"/>
              <a:gd name="connsiteY1" fmla="*/ 744934 h 5861864"/>
              <a:gd name="connsiteX2" fmla="*/ 5618747 w 13711188"/>
              <a:gd name="connsiteY2" fmla="*/ 1133454 h 5861864"/>
              <a:gd name="connsiteX3" fmla="*/ 8001000 w 13711188"/>
              <a:gd name="connsiteY3" fmla="*/ 628127 h 5861864"/>
              <a:gd name="connsiteX4" fmla="*/ 9531416 w 13711188"/>
              <a:gd name="connsiteY4" fmla="*/ 498186 h 5861864"/>
              <a:gd name="connsiteX5" fmla="*/ 10190749 w 13711188"/>
              <a:gd name="connsiteY5" fmla="*/ 48205 h 5861864"/>
              <a:gd name="connsiteX6" fmla="*/ 11711539 w 13711188"/>
              <a:gd name="connsiteY6" fmla="*/ 269586 h 5861864"/>
              <a:gd name="connsiteX7" fmla="*/ 13711188 w 13711188"/>
              <a:gd name="connsiteY7" fmla="*/ 1927538 h 5861864"/>
              <a:gd name="connsiteX8" fmla="*/ 13126453 w 13711188"/>
              <a:gd name="connsiteY8" fmla="*/ 5861864 h 5861864"/>
              <a:gd name="connsiteX9" fmla="*/ 0 w 13711188"/>
              <a:gd name="connsiteY9" fmla="*/ 5681390 h 5861864"/>
              <a:gd name="connsiteX10" fmla="*/ 216569 w 13711188"/>
              <a:gd name="connsiteY10" fmla="*/ 2456927 h 5861864"/>
              <a:gd name="connsiteX0" fmla="*/ 216569 w 13711188"/>
              <a:gd name="connsiteY0" fmla="*/ 2456927 h 5861864"/>
              <a:gd name="connsiteX1" fmla="*/ 2461461 w 13711188"/>
              <a:gd name="connsiteY1" fmla="*/ 744934 h 5861864"/>
              <a:gd name="connsiteX2" fmla="*/ 5618747 w 13711188"/>
              <a:gd name="connsiteY2" fmla="*/ 1133454 h 5861864"/>
              <a:gd name="connsiteX3" fmla="*/ 8001000 w 13711188"/>
              <a:gd name="connsiteY3" fmla="*/ 628127 h 5861864"/>
              <a:gd name="connsiteX4" fmla="*/ 9531416 w 13711188"/>
              <a:gd name="connsiteY4" fmla="*/ 498186 h 5861864"/>
              <a:gd name="connsiteX5" fmla="*/ 10190749 w 13711188"/>
              <a:gd name="connsiteY5" fmla="*/ 48205 h 5861864"/>
              <a:gd name="connsiteX6" fmla="*/ 11711539 w 13711188"/>
              <a:gd name="connsiteY6" fmla="*/ 269586 h 5861864"/>
              <a:gd name="connsiteX7" fmla="*/ 13711188 w 13711188"/>
              <a:gd name="connsiteY7" fmla="*/ 1927538 h 5861864"/>
              <a:gd name="connsiteX8" fmla="*/ 13126453 w 13711188"/>
              <a:gd name="connsiteY8" fmla="*/ 5861864 h 5861864"/>
              <a:gd name="connsiteX9" fmla="*/ 0 w 13711188"/>
              <a:gd name="connsiteY9" fmla="*/ 5681390 h 5861864"/>
              <a:gd name="connsiteX10" fmla="*/ 216569 w 13711188"/>
              <a:gd name="connsiteY10" fmla="*/ 2456927 h 5861864"/>
              <a:gd name="connsiteX0" fmla="*/ 216569 w 13711188"/>
              <a:gd name="connsiteY0" fmla="*/ 2437705 h 5842642"/>
              <a:gd name="connsiteX1" fmla="*/ 2461461 w 13711188"/>
              <a:gd name="connsiteY1" fmla="*/ 725712 h 5842642"/>
              <a:gd name="connsiteX2" fmla="*/ 5618747 w 13711188"/>
              <a:gd name="connsiteY2" fmla="*/ 1114232 h 5842642"/>
              <a:gd name="connsiteX3" fmla="*/ 8001000 w 13711188"/>
              <a:gd name="connsiteY3" fmla="*/ 608905 h 5842642"/>
              <a:gd name="connsiteX4" fmla="*/ 9531416 w 13711188"/>
              <a:gd name="connsiteY4" fmla="*/ 478964 h 5842642"/>
              <a:gd name="connsiteX5" fmla="*/ 10190749 w 13711188"/>
              <a:gd name="connsiteY5" fmla="*/ 28983 h 5842642"/>
              <a:gd name="connsiteX6" fmla="*/ 11711539 w 13711188"/>
              <a:gd name="connsiteY6" fmla="*/ 250364 h 5842642"/>
              <a:gd name="connsiteX7" fmla="*/ 13711188 w 13711188"/>
              <a:gd name="connsiteY7" fmla="*/ 1908316 h 5842642"/>
              <a:gd name="connsiteX8" fmla="*/ 13126453 w 13711188"/>
              <a:gd name="connsiteY8" fmla="*/ 5842642 h 5842642"/>
              <a:gd name="connsiteX9" fmla="*/ 0 w 13711188"/>
              <a:gd name="connsiteY9" fmla="*/ 5662168 h 5842642"/>
              <a:gd name="connsiteX10" fmla="*/ 216569 w 13711188"/>
              <a:gd name="connsiteY10" fmla="*/ 2437705 h 5842642"/>
              <a:gd name="connsiteX0" fmla="*/ 216569 w 13711188"/>
              <a:gd name="connsiteY0" fmla="*/ 2425999 h 5830936"/>
              <a:gd name="connsiteX1" fmla="*/ 2461461 w 13711188"/>
              <a:gd name="connsiteY1" fmla="*/ 714006 h 5830936"/>
              <a:gd name="connsiteX2" fmla="*/ 5618747 w 13711188"/>
              <a:gd name="connsiteY2" fmla="*/ 1102526 h 5830936"/>
              <a:gd name="connsiteX3" fmla="*/ 8001000 w 13711188"/>
              <a:gd name="connsiteY3" fmla="*/ 597199 h 5830936"/>
              <a:gd name="connsiteX4" fmla="*/ 9531416 w 13711188"/>
              <a:gd name="connsiteY4" fmla="*/ 467258 h 5830936"/>
              <a:gd name="connsiteX5" fmla="*/ 10190749 w 13711188"/>
              <a:gd name="connsiteY5" fmla="*/ 17277 h 5830936"/>
              <a:gd name="connsiteX6" fmla="*/ 11711539 w 13711188"/>
              <a:gd name="connsiteY6" fmla="*/ 238658 h 5830936"/>
              <a:gd name="connsiteX7" fmla="*/ 13711188 w 13711188"/>
              <a:gd name="connsiteY7" fmla="*/ 1896610 h 5830936"/>
              <a:gd name="connsiteX8" fmla="*/ 13126453 w 13711188"/>
              <a:gd name="connsiteY8" fmla="*/ 5830936 h 5830936"/>
              <a:gd name="connsiteX9" fmla="*/ 0 w 13711188"/>
              <a:gd name="connsiteY9" fmla="*/ 5650462 h 5830936"/>
              <a:gd name="connsiteX10" fmla="*/ 216569 w 13711188"/>
              <a:gd name="connsiteY10" fmla="*/ 2425999 h 583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11188" h="5830936">
                <a:moveTo>
                  <a:pt x="216569" y="2425999"/>
                </a:moveTo>
                <a:cubicBezTo>
                  <a:pt x="671764" y="1585794"/>
                  <a:pt x="1561098" y="934585"/>
                  <a:pt x="2461461" y="714006"/>
                </a:cubicBezTo>
                <a:cubicBezTo>
                  <a:pt x="3361824" y="493427"/>
                  <a:pt x="4695491" y="1121994"/>
                  <a:pt x="5618747" y="1102526"/>
                </a:cubicBezTo>
                <a:cubicBezTo>
                  <a:pt x="6542003" y="1083058"/>
                  <a:pt x="7348889" y="703077"/>
                  <a:pt x="8001000" y="597199"/>
                </a:cubicBezTo>
                <a:cubicBezTo>
                  <a:pt x="8653111" y="491321"/>
                  <a:pt x="9310837" y="592787"/>
                  <a:pt x="9531416" y="467258"/>
                </a:cubicBezTo>
                <a:cubicBezTo>
                  <a:pt x="9751995" y="341729"/>
                  <a:pt x="9827395" y="55377"/>
                  <a:pt x="10190749" y="17277"/>
                </a:cubicBezTo>
                <a:cubicBezTo>
                  <a:pt x="10554103" y="-20823"/>
                  <a:pt x="11038172" y="-15209"/>
                  <a:pt x="11711539" y="238658"/>
                </a:cubicBezTo>
                <a:cubicBezTo>
                  <a:pt x="12336779" y="559901"/>
                  <a:pt x="13452910" y="1049587"/>
                  <a:pt x="13711188" y="1896610"/>
                </a:cubicBezTo>
                <a:lnTo>
                  <a:pt x="13126453" y="5830936"/>
                </a:lnTo>
                <a:lnTo>
                  <a:pt x="0" y="5650462"/>
                </a:lnTo>
                <a:lnTo>
                  <a:pt x="216569" y="24259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0E82FBE2-2072-4336-BB29-798D2BE24C6E}"/>
              </a:ext>
            </a:extLst>
          </p:cNvPr>
          <p:cNvSpPr/>
          <p:nvPr/>
        </p:nvSpPr>
        <p:spPr>
          <a:xfrm>
            <a:off x="1521969" y="2631839"/>
            <a:ext cx="2016178" cy="630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B7DE177D-C6E5-47F9-8BFD-C082274A57D1}"/>
              </a:ext>
            </a:extLst>
          </p:cNvPr>
          <p:cNvSpPr/>
          <p:nvPr/>
        </p:nvSpPr>
        <p:spPr>
          <a:xfrm>
            <a:off x="618047" y="-763036"/>
            <a:ext cx="8789292" cy="2256949"/>
          </a:xfrm>
          <a:custGeom>
            <a:avLst/>
            <a:gdLst>
              <a:gd name="connsiteX0" fmla="*/ 0 w 5276850"/>
              <a:gd name="connsiteY0" fmla="*/ 504825 h 1524000"/>
              <a:gd name="connsiteX1" fmla="*/ 1152525 w 5276850"/>
              <a:gd name="connsiteY1" fmla="*/ 1524000 h 1524000"/>
              <a:gd name="connsiteX2" fmla="*/ 5000625 w 5276850"/>
              <a:gd name="connsiteY2" fmla="*/ 819150 h 1524000"/>
              <a:gd name="connsiteX3" fmla="*/ 5276850 w 5276850"/>
              <a:gd name="connsiteY3" fmla="*/ 0 h 1524000"/>
              <a:gd name="connsiteX4" fmla="*/ 0 w 5276850"/>
              <a:gd name="connsiteY4" fmla="*/ 504825 h 1524000"/>
              <a:gd name="connsiteX0" fmla="*/ 0 w 5819775"/>
              <a:gd name="connsiteY0" fmla="*/ 0 h 1543050"/>
              <a:gd name="connsiteX1" fmla="*/ 1695450 w 5819775"/>
              <a:gd name="connsiteY1" fmla="*/ 1543050 h 1543050"/>
              <a:gd name="connsiteX2" fmla="*/ 5543550 w 5819775"/>
              <a:gd name="connsiteY2" fmla="*/ 838200 h 1543050"/>
              <a:gd name="connsiteX3" fmla="*/ 5819775 w 5819775"/>
              <a:gd name="connsiteY3" fmla="*/ 19050 h 1543050"/>
              <a:gd name="connsiteX4" fmla="*/ 0 w 5819775"/>
              <a:gd name="connsiteY4" fmla="*/ 0 h 1543050"/>
              <a:gd name="connsiteX0" fmla="*/ 0 w 6191250"/>
              <a:gd name="connsiteY0" fmla="*/ 152400 h 1695450"/>
              <a:gd name="connsiteX1" fmla="*/ 1695450 w 6191250"/>
              <a:gd name="connsiteY1" fmla="*/ 1695450 h 1695450"/>
              <a:gd name="connsiteX2" fmla="*/ 5543550 w 6191250"/>
              <a:gd name="connsiteY2" fmla="*/ 990600 h 1695450"/>
              <a:gd name="connsiteX3" fmla="*/ 6191250 w 6191250"/>
              <a:gd name="connsiteY3" fmla="*/ 0 h 1695450"/>
              <a:gd name="connsiteX4" fmla="*/ 0 w 6191250"/>
              <a:gd name="connsiteY4" fmla="*/ 152400 h 1695450"/>
              <a:gd name="connsiteX0" fmla="*/ 0 w 6601419"/>
              <a:gd name="connsiteY0" fmla="*/ 152400 h 1717395"/>
              <a:gd name="connsiteX1" fmla="*/ 1695450 w 6601419"/>
              <a:gd name="connsiteY1" fmla="*/ 1695450 h 1717395"/>
              <a:gd name="connsiteX2" fmla="*/ 5543550 w 6601419"/>
              <a:gd name="connsiteY2" fmla="*/ 990600 h 1717395"/>
              <a:gd name="connsiteX3" fmla="*/ 6191250 w 6601419"/>
              <a:gd name="connsiteY3" fmla="*/ 0 h 1717395"/>
              <a:gd name="connsiteX4" fmla="*/ 0 w 6601419"/>
              <a:gd name="connsiteY4" fmla="*/ 152400 h 1717395"/>
              <a:gd name="connsiteX0" fmla="*/ 200953 w 6802372"/>
              <a:gd name="connsiteY0" fmla="*/ 152400 h 1717395"/>
              <a:gd name="connsiteX1" fmla="*/ 1896403 w 6802372"/>
              <a:gd name="connsiteY1" fmla="*/ 1695450 h 1717395"/>
              <a:gd name="connsiteX2" fmla="*/ 5744503 w 6802372"/>
              <a:gd name="connsiteY2" fmla="*/ 990600 h 1717395"/>
              <a:gd name="connsiteX3" fmla="*/ 6392203 w 6802372"/>
              <a:gd name="connsiteY3" fmla="*/ 0 h 1717395"/>
              <a:gd name="connsiteX4" fmla="*/ 200953 w 6802372"/>
              <a:gd name="connsiteY4" fmla="*/ 152400 h 1717395"/>
              <a:gd name="connsiteX0" fmla="*/ 204606 w 6874553"/>
              <a:gd name="connsiteY0" fmla="*/ 152400 h 1733708"/>
              <a:gd name="connsiteX1" fmla="*/ 1900056 w 6874553"/>
              <a:gd name="connsiteY1" fmla="*/ 1695450 h 1733708"/>
              <a:gd name="connsiteX2" fmla="*/ 6000819 w 6874553"/>
              <a:gd name="connsiteY2" fmla="*/ 1159042 h 1733708"/>
              <a:gd name="connsiteX3" fmla="*/ 6395856 w 6874553"/>
              <a:gd name="connsiteY3" fmla="*/ 0 h 1733708"/>
              <a:gd name="connsiteX4" fmla="*/ 204606 w 6874553"/>
              <a:gd name="connsiteY4" fmla="*/ 152400 h 1733708"/>
              <a:gd name="connsiteX0" fmla="*/ 204606 w 7538781"/>
              <a:gd name="connsiteY0" fmla="*/ 0 h 1577942"/>
              <a:gd name="connsiteX1" fmla="*/ 1900056 w 7538781"/>
              <a:gd name="connsiteY1" fmla="*/ 1543050 h 1577942"/>
              <a:gd name="connsiteX2" fmla="*/ 6000819 w 7538781"/>
              <a:gd name="connsiteY2" fmla="*/ 1006642 h 1577942"/>
              <a:gd name="connsiteX3" fmla="*/ 7214003 w 7538781"/>
              <a:gd name="connsiteY3" fmla="*/ 196516 h 1577942"/>
              <a:gd name="connsiteX4" fmla="*/ 204606 w 7538781"/>
              <a:gd name="connsiteY4" fmla="*/ 0 h 1577942"/>
              <a:gd name="connsiteX0" fmla="*/ 208011 w 7581375"/>
              <a:gd name="connsiteY0" fmla="*/ 0 h 1577942"/>
              <a:gd name="connsiteX1" fmla="*/ 1903461 w 7581375"/>
              <a:gd name="connsiteY1" fmla="*/ 1543050 h 1577942"/>
              <a:gd name="connsiteX2" fmla="*/ 6232824 w 7581375"/>
              <a:gd name="connsiteY2" fmla="*/ 1006642 h 1577942"/>
              <a:gd name="connsiteX3" fmla="*/ 7217408 w 7581375"/>
              <a:gd name="connsiteY3" fmla="*/ 196516 h 1577942"/>
              <a:gd name="connsiteX4" fmla="*/ 208011 w 7581375"/>
              <a:gd name="connsiteY4" fmla="*/ 0 h 1577942"/>
              <a:gd name="connsiteX0" fmla="*/ 212824 w 7587541"/>
              <a:gd name="connsiteY0" fmla="*/ 0 h 1486918"/>
              <a:gd name="connsiteX1" fmla="*/ 1860147 w 7587541"/>
              <a:gd name="connsiteY1" fmla="*/ 1446797 h 1486918"/>
              <a:gd name="connsiteX2" fmla="*/ 6237637 w 7587541"/>
              <a:gd name="connsiteY2" fmla="*/ 1006642 h 1486918"/>
              <a:gd name="connsiteX3" fmla="*/ 7222221 w 7587541"/>
              <a:gd name="connsiteY3" fmla="*/ 196516 h 1486918"/>
              <a:gd name="connsiteX4" fmla="*/ 212824 w 7587541"/>
              <a:gd name="connsiteY4" fmla="*/ 0 h 1486918"/>
              <a:gd name="connsiteX0" fmla="*/ 212824 w 7562832"/>
              <a:gd name="connsiteY0" fmla="*/ 0 h 1574684"/>
              <a:gd name="connsiteX1" fmla="*/ 1860147 w 7562832"/>
              <a:gd name="connsiteY1" fmla="*/ 1446797 h 1574684"/>
              <a:gd name="connsiteX2" fmla="*/ 2783539 w 7562832"/>
              <a:gd name="connsiteY2" fmla="*/ 1452846 h 1574684"/>
              <a:gd name="connsiteX3" fmla="*/ 6237637 w 7562832"/>
              <a:gd name="connsiteY3" fmla="*/ 1006642 h 1574684"/>
              <a:gd name="connsiteX4" fmla="*/ 7222221 w 7562832"/>
              <a:gd name="connsiteY4" fmla="*/ 196516 h 1574684"/>
              <a:gd name="connsiteX5" fmla="*/ 212824 w 7562832"/>
              <a:gd name="connsiteY5" fmla="*/ 0 h 1574684"/>
              <a:gd name="connsiteX0" fmla="*/ 169709 w 7516687"/>
              <a:gd name="connsiteY0" fmla="*/ 0 h 1615509"/>
              <a:gd name="connsiteX1" fmla="*/ 1817032 w 7516687"/>
              <a:gd name="connsiteY1" fmla="*/ 1446797 h 1615509"/>
              <a:gd name="connsiteX2" fmla="*/ 2860739 w 7516687"/>
              <a:gd name="connsiteY2" fmla="*/ 1537067 h 1615509"/>
              <a:gd name="connsiteX3" fmla="*/ 6194522 w 7516687"/>
              <a:gd name="connsiteY3" fmla="*/ 1006642 h 1615509"/>
              <a:gd name="connsiteX4" fmla="*/ 7179106 w 7516687"/>
              <a:gd name="connsiteY4" fmla="*/ 196516 h 1615509"/>
              <a:gd name="connsiteX5" fmla="*/ 169709 w 7516687"/>
              <a:gd name="connsiteY5" fmla="*/ 0 h 1615509"/>
              <a:gd name="connsiteX0" fmla="*/ 168903 w 7515881"/>
              <a:gd name="connsiteY0" fmla="*/ 0 h 2048844"/>
              <a:gd name="connsiteX1" fmla="*/ 1828258 w 7515881"/>
              <a:gd name="connsiteY1" fmla="*/ 1988218 h 2048844"/>
              <a:gd name="connsiteX2" fmla="*/ 2859933 w 7515881"/>
              <a:gd name="connsiteY2" fmla="*/ 1537067 h 2048844"/>
              <a:gd name="connsiteX3" fmla="*/ 6193716 w 7515881"/>
              <a:gd name="connsiteY3" fmla="*/ 1006642 h 2048844"/>
              <a:gd name="connsiteX4" fmla="*/ 7178300 w 7515881"/>
              <a:gd name="connsiteY4" fmla="*/ 196516 h 2048844"/>
              <a:gd name="connsiteX5" fmla="*/ 168903 w 7515881"/>
              <a:gd name="connsiteY5" fmla="*/ 0 h 2048844"/>
              <a:gd name="connsiteX0" fmla="*/ 172365 w 7511372"/>
              <a:gd name="connsiteY0" fmla="*/ 0 h 2044265"/>
              <a:gd name="connsiteX1" fmla="*/ 1831720 w 7511372"/>
              <a:gd name="connsiteY1" fmla="*/ 1988218 h 2044265"/>
              <a:gd name="connsiteX2" fmla="*/ 3188247 w 7511372"/>
              <a:gd name="connsiteY2" fmla="*/ 1500973 h 2044265"/>
              <a:gd name="connsiteX3" fmla="*/ 6197178 w 7511372"/>
              <a:gd name="connsiteY3" fmla="*/ 1006642 h 2044265"/>
              <a:gd name="connsiteX4" fmla="*/ 7181762 w 7511372"/>
              <a:gd name="connsiteY4" fmla="*/ 196516 h 2044265"/>
              <a:gd name="connsiteX5" fmla="*/ 172365 w 7511372"/>
              <a:gd name="connsiteY5" fmla="*/ 0 h 2044265"/>
              <a:gd name="connsiteX0" fmla="*/ 172365 w 7511372"/>
              <a:gd name="connsiteY0" fmla="*/ 0 h 2032409"/>
              <a:gd name="connsiteX1" fmla="*/ 1831720 w 7511372"/>
              <a:gd name="connsiteY1" fmla="*/ 1988218 h 2032409"/>
              <a:gd name="connsiteX2" fmla="*/ 3188247 w 7511372"/>
              <a:gd name="connsiteY2" fmla="*/ 1392688 h 2032409"/>
              <a:gd name="connsiteX3" fmla="*/ 6197178 w 7511372"/>
              <a:gd name="connsiteY3" fmla="*/ 1006642 h 2032409"/>
              <a:gd name="connsiteX4" fmla="*/ 7181762 w 7511372"/>
              <a:gd name="connsiteY4" fmla="*/ 196516 h 2032409"/>
              <a:gd name="connsiteX5" fmla="*/ 172365 w 7511372"/>
              <a:gd name="connsiteY5" fmla="*/ 0 h 2032409"/>
              <a:gd name="connsiteX0" fmla="*/ 446747 w 7785754"/>
              <a:gd name="connsiteY0" fmla="*/ 0 h 1992049"/>
              <a:gd name="connsiteX1" fmla="*/ 863810 w 7785754"/>
              <a:gd name="connsiteY1" fmla="*/ 1055804 h 1992049"/>
              <a:gd name="connsiteX2" fmla="*/ 2106102 w 7785754"/>
              <a:gd name="connsiteY2" fmla="*/ 1988218 h 1992049"/>
              <a:gd name="connsiteX3" fmla="*/ 3462629 w 7785754"/>
              <a:gd name="connsiteY3" fmla="*/ 1392688 h 1992049"/>
              <a:gd name="connsiteX4" fmla="*/ 6471560 w 7785754"/>
              <a:gd name="connsiteY4" fmla="*/ 1006642 h 1992049"/>
              <a:gd name="connsiteX5" fmla="*/ 7456144 w 7785754"/>
              <a:gd name="connsiteY5" fmla="*/ 196516 h 1992049"/>
              <a:gd name="connsiteX6" fmla="*/ 446747 w 7785754"/>
              <a:gd name="connsiteY6" fmla="*/ 0 h 1992049"/>
              <a:gd name="connsiteX0" fmla="*/ 476696 w 7815703"/>
              <a:gd name="connsiteY0" fmla="*/ 0 h 2027979"/>
              <a:gd name="connsiteX1" fmla="*/ 761411 w 7815703"/>
              <a:gd name="connsiteY1" fmla="*/ 1753635 h 2027979"/>
              <a:gd name="connsiteX2" fmla="*/ 2136051 w 7815703"/>
              <a:gd name="connsiteY2" fmla="*/ 1988218 h 2027979"/>
              <a:gd name="connsiteX3" fmla="*/ 3492578 w 7815703"/>
              <a:gd name="connsiteY3" fmla="*/ 1392688 h 2027979"/>
              <a:gd name="connsiteX4" fmla="*/ 6501509 w 7815703"/>
              <a:gd name="connsiteY4" fmla="*/ 1006642 h 2027979"/>
              <a:gd name="connsiteX5" fmla="*/ 7486093 w 7815703"/>
              <a:gd name="connsiteY5" fmla="*/ 196516 h 2027979"/>
              <a:gd name="connsiteX6" fmla="*/ 476696 w 7815703"/>
              <a:gd name="connsiteY6" fmla="*/ 0 h 2027979"/>
              <a:gd name="connsiteX0" fmla="*/ 766476 w 7323430"/>
              <a:gd name="connsiteY0" fmla="*/ 0 h 2268611"/>
              <a:gd name="connsiteX1" fmla="*/ 269138 w 7323430"/>
              <a:gd name="connsiteY1" fmla="*/ 1994267 h 2268611"/>
              <a:gd name="connsiteX2" fmla="*/ 1643778 w 7323430"/>
              <a:gd name="connsiteY2" fmla="*/ 2228850 h 2268611"/>
              <a:gd name="connsiteX3" fmla="*/ 3000305 w 7323430"/>
              <a:gd name="connsiteY3" fmla="*/ 1633320 h 2268611"/>
              <a:gd name="connsiteX4" fmla="*/ 6009236 w 7323430"/>
              <a:gd name="connsiteY4" fmla="*/ 1247274 h 2268611"/>
              <a:gd name="connsiteX5" fmla="*/ 6993820 w 7323430"/>
              <a:gd name="connsiteY5" fmla="*/ 437148 h 2268611"/>
              <a:gd name="connsiteX6" fmla="*/ 766476 w 7323430"/>
              <a:gd name="connsiteY6" fmla="*/ 0 h 2268611"/>
              <a:gd name="connsiteX0" fmla="*/ 459905 w 7871101"/>
              <a:gd name="connsiteY0" fmla="*/ 0 h 2437053"/>
              <a:gd name="connsiteX1" fmla="*/ 816809 w 7871101"/>
              <a:gd name="connsiteY1" fmla="*/ 2162709 h 2437053"/>
              <a:gd name="connsiteX2" fmla="*/ 2191449 w 7871101"/>
              <a:gd name="connsiteY2" fmla="*/ 2397292 h 2437053"/>
              <a:gd name="connsiteX3" fmla="*/ 3547976 w 7871101"/>
              <a:gd name="connsiteY3" fmla="*/ 1801762 h 2437053"/>
              <a:gd name="connsiteX4" fmla="*/ 6556907 w 7871101"/>
              <a:gd name="connsiteY4" fmla="*/ 1415716 h 2437053"/>
              <a:gd name="connsiteX5" fmla="*/ 7541491 w 7871101"/>
              <a:gd name="connsiteY5" fmla="*/ 605590 h 2437053"/>
              <a:gd name="connsiteX6" fmla="*/ 459905 w 7871101"/>
              <a:gd name="connsiteY6" fmla="*/ 0 h 2437053"/>
              <a:gd name="connsiteX0" fmla="*/ 459905 w 7871101"/>
              <a:gd name="connsiteY0" fmla="*/ 0 h 2464079"/>
              <a:gd name="connsiteX1" fmla="*/ 816809 w 7871101"/>
              <a:gd name="connsiteY1" fmla="*/ 2162709 h 2464079"/>
              <a:gd name="connsiteX2" fmla="*/ 2395986 w 7871101"/>
              <a:gd name="connsiteY2" fmla="*/ 2433387 h 2464079"/>
              <a:gd name="connsiteX3" fmla="*/ 3547976 w 7871101"/>
              <a:gd name="connsiteY3" fmla="*/ 1801762 h 2464079"/>
              <a:gd name="connsiteX4" fmla="*/ 6556907 w 7871101"/>
              <a:gd name="connsiteY4" fmla="*/ 1415716 h 2464079"/>
              <a:gd name="connsiteX5" fmla="*/ 7541491 w 7871101"/>
              <a:gd name="connsiteY5" fmla="*/ 605590 h 2464079"/>
              <a:gd name="connsiteX6" fmla="*/ 459905 w 7871101"/>
              <a:gd name="connsiteY6" fmla="*/ 0 h 2464079"/>
              <a:gd name="connsiteX0" fmla="*/ 174047 w 10857833"/>
              <a:gd name="connsiteY0" fmla="*/ 0 h 2115163"/>
              <a:gd name="connsiteX1" fmla="*/ 3803541 w 10857833"/>
              <a:gd name="connsiteY1" fmla="*/ 1813793 h 2115163"/>
              <a:gd name="connsiteX2" fmla="*/ 5382718 w 10857833"/>
              <a:gd name="connsiteY2" fmla="*/ 2084471 h 2115163"/>
              <a:gd name="connsiteX3" fmla="*/ 6534708 w 10857833"/>
              <a:gd name="connsiteY3" fmla="*/ 1452846 h 2115163"/>
              <a:gd name="connsiteX4" fmla="*/ 9543639 w 10857833"/>
              <a:gd name="connsiteY4" fmla="*/ 1066800 h 2115163"/>
              <a:gd name="connsiteX5" fmla="*/ 10528223 w 10857833"/>
              <a:gd name="connsiteY5" fmla="*/ 256674 h 2115163"/>
              <a:gd name="connsiteX6" fmla="*/ 174047 w 10857833"/>
              <a:gd name="connsiteY6" fmla="*/ 0 h 2115163"/>
              <a:gd name="connsiteX0" fmla="*/ 209786 w 10893572"/>
              <a:gd name="connsiteY0" fmla="*/ 0 h 2097272"/>
              <a:gd name="connsiteX1" fmla="*/ 2948943 w 10893572"/>
              <a:gd name="connsiteY1" fmla="*/ 1729571 h 2097272"/>
              <a:gd name="connsiteX2" fmla="*/ 5418457 w 10893572"/>
              <a:gd name="connsiteY2" fmla="*/ 2084471 h 2097272"/>
              <a:gd name="connsiteX3" fmla="*/ 6570447 w 10893572"/>
              <a:gd name="connsiteY3" fmla="*/ 1452846 h 2097272"/>
              <a:gd name="connsiteX4" fmla="*/ 9579378 w 10893572"/>
              <a:gd name="connsiteY4" fmla="*/ 1066800 h 2097272"/>
              <a:gd name="connsiteX5" fmla="*/ 10563962 w 10893572"/>
              <a:gd name="connsiteY5" fmla="*/ 256674 h 2097272"/>
              <a:gd name="connsiteX6" fmla="*/ 209786 w 10893572"/>
              <a:gd name="connsiteY6" fmla="*/ 0 h 2097272"/>
              <a:gd name="connsiteX0" fmla="*/ 223272 w 10907058"/>
              <a:gd name="connsiteY0" fmla="*/ 0 h 2097272"/>
              <a:gd name="connsiteX1" fmla="*/ 2962429 w 10907058"/>
              <a:gd name="connsiteY1" fmla="*/ 1729571 h 2097272"/>
              <a:gd name="connsiteX2" fmla="*/ 5431943 w 10907058"/>
              <a:gd name="connsiteY2" fmla="*/ 2084471 h 2097272"/>
              <a:gd name="connsiteX3" fmla="*/ 6583933 w 10907058"/>
              <a:gd name="connsiteY3" fmla="*/ 1452846 h 2097272"/>
              <a:gd name="connsiteX4" fmla="*/ 9592864 w 10907058"/>
              <a:gd name="connsiteY4" fmla="*/ 1066800 h 2097272"/>
              <a:gd name="connsiteX5" fmla="*/ 10577448 w 10907058"/>
              <a:gd name="connsiteY5" fmla="*/ 256674 h 2097272"/>
              <a:gd name="connsiteX6" fmla="*/ 223272 w 10907058"/>
              <a:gd name="connsiteY6" fmla="*/ 0 h 2097272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90819"/>
              <a:gd name="connsiteX1" fmla="*/ 2962429 w 10907058"/>
              <a:gd name="connsiteY1" fmla="*/ 1729571 h 2090819"/>
              <a:gd name="connsiteX2" fmla="*/ 5431943 w 10907058"/>
              <a:gd name="connsiteY2" fmla="*/ 2084471 h 2090819"/>
              <a:gd name="connsiteX3" fmla="*/ 6583933 w 10907058"/>
              <a:gd name="connsiteY3" fmla="*/ 1452846 h 2090819"/>
              <a:gd name="connsiteX4" fmla="*/ 9592864 w 10907058"/>
              <a:gd name="connsiteY4" fmla="*/ 1066800 h 2090819"/>
              <a:gd name="connsiteX5" fmla="*/ 10577448 w 10907058"/>
              <a:gd name="connsiteY5" fmla="*/ 256674 h 2090819"/>
              <a:gd name="connsiteX6" fmla="*/ 223272 w 10907058"/>
              <a:gd name="connsiteY6" fmla="*/ 0 h 2090819"/>
              <a:gd name="connsiteX0" fmla="*/ 258052 w 10388385"/>
              <a:gd name="connsiteY0" fmla="*/ 0 h 2199103"/>
              <a:gd name="connsiteX1" fmla="*/ 2443756 w 10388385"/>
              <a:gd name="connsiteY1" fmla="*/ 1837855 h 2199103"/>
              <a:gd name="connsiteX2" fmla="*/ 4913270 w 10388385"/>
              <a:gd name="connsiteY2" fmla="*/ 2192755 h 2199103"/>
              <a:gd name="connsiteX3" fmla="*/ 6065260 w 10388385"/>
              <a:gd name="connsiteY3" fmla="*/ 1561130 h 2199103"/>
              <a:gd name="connsiteX4" fmla="*/ 9074191 w 10388385"/>
              <a:gd name="connsiteY4" fmla="*/ 1175084 h 2199103"/>
              <a:gd name="connsiteX5" fmla="*/ 10058775 w 10388385"/>
              <a:gd name="connsiteY5" fmla="*/ 364958 h 2199103"/>
              <a:gd name="connsiteX6" fmla="*/ 258052 w 10388385"/>
              <a:gd name="connsiteY6" fmla="*/ 0 h 2199103"/>
              <a:gd name="connsiteX0" fmla="*/ 258052 w 10388385"/>
              <a:gd name="connsiteY0" fmla="*/ 0 h 2106517"/>
              <a:gd name="connsiteX1" fmla="*/ 2443756 w 10388385"/>
              <a:gd name="connsiteY1" fmla="*/ 1837855 h 2106517"/>
              <a:gd name="connsiteX2" fmla="*/ 5033586 w 10388385"/>
              <a:gd name="connsiteY2" fmla="*/ 2096502 h 2106517"/>
              <a:gd name="connsiteX3" fmla="*/ 6065260 w 10388385"/>
              <a:gd name="connsiteY3" fmla="*/ 1561130 h 2106517"/>
              <a:gd name="connsiteX4" fmla="*/ 9074191 w 10388385"/>
              <a:gd name="connsiteY4" fmla="*/ 1175084 h 2106517"/>
              <a:gd name="connsiteX5" fmla="*/ 10058775 w 10388385"/>
              <a:gd name="connsiteY5" fmla="*/ 364958 h 2106517"/>
              <a:gd name="connsiteX6" fmla="*/ 258052 w 10388385"/>
              <a:gd name="connsiteY6" fmla="*/ 0 h 2106517"/>
              <a:gd name="connsiteX0" fmla="*/ 258052 w 10377941"/>
              <a:gd name="connsiteY0" fmla="*/ 0 h 2102275"/>
              <a:gd name="connsiteX1" fmla="*/ 2443756 w 10377941"/>
              <a:gd name="connsiteY1" fmla="*/ 1837855 h 2102275"/>
              <a:gd name="connsiteX2" fmla="*/ 5033586 w 10377941"/>
              <a:gd name="connsiteY2" fmla="*/ 2096502 h 2102275"/>
              <a:gd name="connsiteX3" fmla="*/ 6510428 w 10377941"/>
              <a:gd name="connsiteY3" fmla="*/ 1645351 h 2102275"/>
              <a:gd name="connsiteX4" fmla="*/ 9074191 w 10377941"/>
              <a:gd name="connsiteY4" fmla="*/ 1175084 h 2102275"/>
              <a:gd name="connsiteX5" fmla="*/ 10058775 w 10377941"/>
              <a:gd name="connsiteY5" fmla="*/ 364958 h 2102275"/>
              <a:gd name="connsiteX6" fmla="*/ 258052 w 10377941"/>
              <a:gd name="connsiteY6" fmla="*/ 0 h 2102275"/>
              <a:gd name="connsiteX0" fmla="*/ 258052 w 10352564"/>
              <a:gd name="connsiteY0" fmla="*/ 0 h 2102275"/>
              <a:gd name="connsiteX1" fmla="*/ 2443756 w 10352564"/>
              <a:gd name="connsiteY1" fmla="*/ 1837855 h 2102275"/>
              <a:gd name="connsiteX2" fmla="*/ 5033586 w 10352564"/>
              <a:gd name="connsiteY2" fmla="*/ 2096502 h 2102275"/>
              <a:gd name="connsiteX3" fmla="*/ 6510428 w 10352564"/>
              <a:gd name="connsiteY3" fmla="*/ 1645351 h 2102275"/>
              <a:gd name="connsiteX4" fmla="*/ 8893717 w 10352564"/>
              <a:gd name="connsiteY4" fmla="*/ 1030705 h 2102275"/>
              <a:gd name="connsiteX5" fmla="*/ 10058775 w 10352564"/>
              <a:gd name="connsiteY5" fmla="*/ 364958 h 2102275"/>
              <a:gd name="connsiteX6" fmla="*/ 258052 w 10352564"/>
              <a:gd name="connsiteY6" fmla="*/ 0 h 2102275"/>
              <a:gd name="connsiteX0" fmla="*/ 258052 w 10235544"/>
              <a:gd name="connsiteY0" fmla="*/ 0 h 2102275"/>
              <a:gd name="connsiteX1" fmla="*/ 2443756 w 10235544"/>
              <a:gd name="connsiteY1" fmla="*/ 1837855 h 2102275"/>
              <a:gd name="connsiteX2" fmla="*/ 5033586 w 10235544"/>
              <a:gd name="connsiteY2" fmla="*/ 2096502 h 2102275"/>
              <a:gd name="connsiteX3" fmla="*/ 6510428 w 10235544"/>
              <a:gd name="connsiteY3" fmla="*/ 1645351 h 2102275"/>
              <a:gd name="connsiteX4" fmla="*/ 8893717 w 10235544"/>
              <a:gd name="connsiteY4" fmla="*/ 1030705 h 2102275"/>
              <a:gd name="connsiteX5" fmla="*/ 9926428 w 10235544"/>
              <a:gd name="connsiteY5" fmla="*/ 232611 h 2102275"/>
              <a:gd name="connsiteX6" fmla="*/ 258052 w 10235544"/>
              <a:gd name="connsiteY6" fmla="*/ 0 h 2102275"/>
              <a:gd name="connsiteX0" fmla="*/ 258052 w 10193385"/>
              <a:gd name="connsiteY0" fmla="*/ 0 h 2102275"/>
              <a:gd name="connsiteX1" fmla="*/ 2443756 w 10193385"/>
              <a:gd name="connsiteY1" fmla="*/ 1837855 h 2102275"/>
              <a:gd name="connsiteX2" fmla="*/ 5033586 w 10193385"/>
              <a:gd name="connsiteY2" fmla="*/ 2096502 h 2102275"/>
              <a:gd name="connsiteX3" fmla="*/ 6510428 w 10193385"/>
              <a:gd name="connsiteY3" fmla="*/ 1645351 h 2102275"/>
              <a:gd name="connsiteX4" fmla="*/ 8893717 w 10193385"/>
              <a:gd name="connsiteY4" fmla="*/ 1030705 h 2102275"/>
              <a:gd name="connsiteX5" fmla="*/ 9878302 w 10193385"/>
              <a:gd name="connsiteY5" fmla="*/ 196516 h 2102275"/>
              <a:gd name="connsiteX6" fmla="*/ 258052 w 10193385"/>
              <a:gd name="connsiteY6" fmla="*/ 0 h 210227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64034"/>
              <a:gd name="connsiteY0" fmla="*/ 0 h 2128613"/>
              <a:gd name="connsiteX1" fmla="*/ 2365782 w 10164034"/>
              <a:gd name="connsiteY1" fmla="*/ 1946139 h 2128613"/>
              <a:gd name="connsiteX2" fmla="*/ 5039833 w 10164034"/>
              <a:gd name="connsiteY2" fmla="*/ 2096502 h 2128613"/>
              <a:gd name="connsiteX3" fmla="*/ 6540738 w 10164034"/>
              <a:gd name="connsiteY3" fmla="*/ 1549098 h 2128613"/>
              <a:gd name="connsiteX4" fmla="*/ 8635270 w 10164034"/>
              <a:gd name="connsiteY4" fmla="*/ 898358 h 2128613"/>
              <a:gd name="connsiteX5" fmla="*/ 9884549 w 10164034"/>
              <a:gd name="connsiteY5" fmla="*/ 196516 h 2128613"/>
              <a:gd name="connsiteX6" fmla="*/ 264299 w 10164034"/>
              <a:gd name="connsiteY6" fmla="*/ 0 h 2128613"/>
              <a:gd name="connsiteX0" fmla="*/ 264299 w 10129022"/>
              <a:gd name="connsiteY0" fmla="*/ 0 h 2128613"/>
              <a:gd name="connsiteX1" fmla="*/ 2365782 w 10129022"/>
              <a:gd name="connsiteY1" fmla="*/ 1946139 h 2128613"/>
              <a:gd name="connsiteX2" fmla="*/ 5039833 w 10129022"/>
              <a:gd name="connsiteY2" fmla="*/ 2096502 h 2128613"/>
              <a:gd name="connsiteX3" fmla="*/ 6540738 w 10129022"/>
              <a:gd name="connsiteY3" fmla="*/ 1549098 h 2128613"/>
              <a:gd name="connsiteX4" fmla="*/ 8298385 w 10129022"/>
              <a:gd name="connsiteY4" fmla="*/ 874295 h 2128613"/>
              <a:gd name="connsiteX5" fmla="*/ 9884549 w 10129022"/>
              <a:gd name="connsiteY5" fmla="*/ 196516 h 2128613"/>
              <a:gd name="connsiteX6" fmla="*/ 264299 w 10129022"/>
              <a:gd name="connsiteY6" fmla="*/ 0 h 2128613"/>
              <a:gd name="connsiteX0" fmla="*/ 264299 w 8789292"/>
              <a:gd name="connsiteY0" fmla="*/ 128336 h 2256949"/>
              <a:gd name="connsiteX1" fmla="*/ 2365782 w 8789292"/>
              <a:gd name="connsiteY1" fmla="*/ 2074475 h 2256949"/>
              <a:gd name="connsiteX2" fmla="*/ 5039833 w 8789292"/>
              <a:gd name="connsiteY2" fmla="*/ 2224838 h 2256949"/>
              <a:gd name="connsiteX3" fmla="*/ 6540738 w 8789292"/>
              <a:gd name="connsiteY3" fmla="*/ 1677434 h 2256949"/>
              <a:gd name="connsiteX4" fmla="*/ 8298385 w 8789292"/>
              <a:gd name="connsiteY4" fmla="*/ 1002631 h 2256949"/>
              <a:gd name="connsiteX5" fmla="*/ 8308413 w 8789292"/>
              <a:gd name="connsiteY5" fmla="*/ 0 h 2256949"/>
              <a:gd name="connsiteX6" fmla="*/ 264299 w 8789292"/>
              <a:gd name="connsiteY6" fmla="*/ 128336 h 225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9292" h="2256949">
                <a:moveTo>
                  <a:pt x="264299" y="128336"/>
                </a:moveTo>
                <a:cubicBezTo>
                  <a:pt x="-834423" y="271551"/>
                  <a:pt x="1812497" y="1899516"/>
                  <a:pt x="2365782" y="2074475"/>
                </a:cubicBezTo>
                <a:cubicBezTo>
                  <a:pt x="2834846" y="2261466"/>
                  <a:pt x="4344007" y="2291011"/>
                  <a:pt x="5039833" y="2224838"/>
                </a:cubicBezTo>
                <a:cubicBezTo>
                  <a:pt x="5735659" y="2158665"/>
                  <a:pt x="5859282" y="1883141"/>
                  <a:pt x="6540738" y="1677434"/>
                </a:cubicBezTo>
                <a:cubicBezTo>
                  <a:pt x="7270320" y="1435633"/>
                  <a:pt x="8003773" y="1282203"/>
                  <a:pt x="8298385" y="1002631"/>
                </a:cubicBezTo>
                <a:cubicBezTo>
                  <a:pt x="8592997" y="723059"/>
                  <a:pt x="9232338" y="139700"/>
                  <a:pt x="8308413" y="0"/>
                </a:cubicBezTo>
                <a:lnTo>
                  <a:pt x="264299" y="12833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DBC15-7613-43CF-BA64-E2B03A35C35C}"/>
              </a:ext>
            </a:extLst>
          </p:cNvPr>
          <p:cNvSpPr txBox="1"/>
          <p:nvPr/>
        </p:nvSpPr>
        <p:spPr>
          <a:xfrm>
            <a:off x="3676948" y="6358713"/>
            <a:ext cx="90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Parities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73B74-5F83-41DF-B211-D1E55BDE4B86}"/>
              </a:ext>
            </a:extLst>
          </p:cNvPr>
          <p:cNvSpPr txBox="1"/>
          <p:nvPr/>
        </p:nvSpPr>
        <p:spPr>
          <a:xfrm>
            <a:off x="9352842" y="6358713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Conjunctions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F249B-DEB6-4798-8552-6D4A20F88197}"/>
              </a:ext>
            </a:extLst>
          </p:cNvPr>
          <p:cNvSpPr txBox="1"/>
          <p:nvPr/>
        </p:nvSpPr>
        <p:spPr>
          <a:xfrm>
            <a:off x="6721223" y="5268027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30FCF-4051-481E-BA8B-58F6CCCD73D4}"/>
              </a:ext>
            </a:extLst>
          </p:cNvPr>
          <p:cNvCxnSpPr>
            <a:cxnSpLocks/>
            <a:stCxn id="4" idx="0"/>
            <a:endCxn id="10" idx="2"/>
          </p:cNvCxnSpPr>
          <p:nvPr/>
        </p:nvCxnSpPr>
        <p:spPr>
          <a:xfrm flipV="1">
            <a:off x="4129386" y="5729692"/>
            <a:ext cx="3191912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2510FD-DCEA-4858-881A-658DEF17A8E4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7321298" y="5729692"/>
            <a:ext cx="2631619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79996A-8609-47BA-B8D8-ECFAB3368505}"/>
              </a:ext>
            </a:extLst>
          </p:cNvPr>
          <p:cNvSpPr txBox="1"/>
          <p:nvPr/>
        </p:nvSpPr>
        <p:spPr>
          <a:xfrm>
            <a:off x="2263227" y="5117741"/>
            <a:ext cx="262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Permutation ROBPs</a:t>
            </a:r>
          </a:p>
          <a:p>
            <a:pPr algn="ctr"/>
            <a:r>
              <a:rPr lang="en-US" sz="1200" dirty="0"/>
              <a:t>[KNP11, De11, Ste12]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5D52DB-D9BD-4BC5-96E1-17D256284A26}"/>
              </a:ext>
            </a:extLst>
          </p:cNvPr>
          <p:cNvCxnSpPr>
            <a:cxnSpLocks/>
            <a:stCxn id="4" idx="0"/>
            <a:endCxn id="19" idx="2"/>
          </p:cNvCxnSpPr>
          <p:nvPr/>
        </p:nvCxnSpPr>
        <p:spPr>
          <a:xfrm flipH="1" flipV="1">
            <a:off x="3573510" y="5579406"/>
            <a:ext cx="555876" cy="779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017812C-F759-41D3-950E-B0BB6658D86A}"/>
              </a:ext>
            </a:extLst>
          </p:cNvPr>
          <p:cNvSpPr txBox="1"/>
          <p:nvPr/>
        </p:nvSpPr>
        <p:spPr>
          <a:xfrm>
            <a:off x="4974797" y="2107363"/>
            <a:ext cx="1770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ROBPs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2737EC-9949-4D86-932D-EA01AE680C95}"/>
              </a:ext>
            </a:extLst>
          </p:cNvPr>
          <p:cNvSpPr txBox="1"/>
          <p:nvPr/>
        </p:nvSpPr>
        <p:spPr>
          <a:xfrm>
            <a:off x="5284868" y="579082"/>
            <a:ext cx="151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ROBPs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26AF05-7D35-4A51-A59A-DD94D2908C63}"/>
              </a:ext>
            </a:extLst>
          </p:cNvPr>
          <p:cNvSpPr txBox="1"/>
          <p:nvPr/>
        </p:nvSpPr>
        <p:spPr>
          <a:xfrm>
            <a:off x="1421061" y="2624609"/>
            <a:ext cx="222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O(1)-Accept-Vertex Poly-Width Permutation ROBPs</a:t>
            </a:r>
          </a:p>
          <a:p>
            <a:pPr algn="ctr"/>
            <a:r>
              <a:rPr lang="en-US" sz="1200" dirty="0"/>
              <a:t>[</a:t>
            </a:r>
            <a:r>
              <a:rPr lang="en-US" sz="1200" dirty="0">
                <a:highlight>
                  <a:srgbClr val="FFFF00"/>
                </a:highlight>
              </a:rPr>
              <a:t>HPV21</a:t>
            </a:r>
            <a:r>
              <a:rPr lang="en-US" sz="1200" dirty="0"/>
              <a:t>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40D770-D895-4EA3-BEB7-437BCA005EBD}"/>
              </a:ext>
            </a:extLst>
          </p:cNvPr>
          <p:cNvCxnSpPr>
            <a:cxnSpLocks/>
            <a:stCxn id="32" idx="2"/>
            <a:endCxn id="19" idx="0"/>
          </p:cNvCxnSpPr>
          <p:nvPr/>
        </p:nvCxnSpPr>
        <p:spPr>
          <a:xfrm>
            <a:off x="2531319" y="3270940"/>
            <a:ext cx="1042191" cy="1846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2C40D7-571A-4F27-9F77-D613D6CB7CF2}"/>
              </a:ext>
            </a:extLst>
          </p:cNvPr>
          <p:cNvCxnSpPr>
            <a:cxnSpLocks/>
            <a:stCxn id="28" idx="2"/>
            <a:endCxn id="19" idx="0"/>
          </p:cNvCxnSpPr>
          <p:nvPr/>
        </p:nvCxnSpPr>
        <p:spPr>
          <a:xfrm flipH="1">
            <a:off x="3573510" y="2384362"/>
            <a:ext cx="2286441" cy="2733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D456E1-75B4-42C3-AF2A-CEB42CD1124D}"/>
              </a:ext>
            </a:extLst>
          </p:cNvPr>
          <p:cNvSpPr txBox="1"/>
          <p:nvPr/>
        </p:nvSpPr>
        <p:spPr>
          <a:xfrm>
            <a:off x="4581823" y="3808169"/>
            <a:ext cx="18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Permutation ROBPs</a:t>
            </a:r>
          </a:p>
          <a:p>
            <a:pPr algn="ctr"/>
            <a:r>
              <a:rPr lang="en-US" sz="1200" dirty="0"/>
              <a:t>[CHHL18]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862AEC-8FA6-4BC5-8B5A-5B0B00F7D3D3}"/>
              </a:ext>
            </a:extLst>
          </p:cNvPr>
          <p:cNvCxnSpPr>
            <a:cxnSpLocks/>
            <a:stCxn id="41" idx="2"/>
            <a:endCxn id="19" idx="0"/>
          </p:cNvCxnSpPr>
          <p:nvPr/>
        </p:nvCxnSpPr>
        <p:spPr>
          <a:xfrm flipH="1">
            <a:off x="3573510" y="4454500"/>
            <a:ext cx="1955878" cy="663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FDD4CC0-F72F-4DDA-B994-96C8E01FEAF2}"/>
              </a:ext>
            </a:extLst>
          </p:cNvPr>
          <p:cNvSpPr txBox="1"/>
          <p:nvPr/>
        </p:nvSpPr>
        <p:spPr>
          <a:xfrm>
            <a:off x="7250143" y="4560770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Arbitrary-Order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14AE55-E143-4150-B7D9-58C5B9431D9B}"/>
              </a:ext>
            </a:extLst>
          </p:cNvPr>
          <p:cNvCxnSpPr>
            <a:cxnSpLocks/>
            <a:stCxn id="54" idx="2"/>
            <a:endCxn id="10" idx="0"/>
          </p:cNvCxnSpPr>
          <p:nvPr/>
        </p:nvCxnSpPr>
        <p:spPr>
          <a:xfrm flipH="1">
            <a:off x="7321298" y="5022435"/>
            <a:ext cx="1046842" cy="245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2A13ADF-6EAC-4F62-A61F-8A60F8770005}"/>
              </a:ext>
            </a:extLst>
          </p:cNvPr>
          <p:cNvSpPr txBox="1"/>
          <p:nvPr/>
        </p:nvSpPr>
        <p:spPr>
          <a:xfrm>
            <a:off x="6330283" y="3507556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E1E9C5D-746C-46CC-9FCD-A3D6138F60B5}"/>
              </a:ext>
            </a:extLst>
          </p:cNvPr>
          <p:cNvCxnSpPr>
            <a:cxnSpLocks/>
            <a:stCxn id="62" idx="2"/>
            <a:endCxn id="10" idx="0"/>
          </p:cNvCxnSpPr>
          <p:nvPr/>
        </p:nvCxnSpPr>
        <p:spPr>
          <a:xfrm>
            <a:off x="6930358" y="3969221"/>
            <a:ext cx="390940" cy="1298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15A82A1-0AEE-4318-9773-2C498D655AE8}"/>
              </a:ext>
            </a:extLst>
          </p:cNvPr>
          <p:cNvSpPr txBox="1"/>
          <p:nvPr/>
        </p:nvSpPr>
        <p:spPr>
          <a:xfrm>
            <a:off x="6377073" y="2640655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Arbitrary-Order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A0868EB-C8C1-4D48-A2B4-F329A21C9802}"/>
              </a:ext>
            </a:extLst>
          </p:cNvPr>
          <p:cNvCxnSpPr>
            <a:cxnSpLocks/>
            <a:stCxn id="67" idx="2"/>
            <a:endCxn id="62" idx="0"/>
          </p:cNvCxnSpPr>
          <p:nvPr/>
        </p:nvCxnSpPr>
        <p:spPr>
          <a:xfrm flipH="1">
            <a:off x="6930358" y="3102320"/>
            <a:ext cx="564712" cy="405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253E6A8-B961-45F6-B77E-01D12449AE54}"/>
              </a:ext>
            </a:extLst>
          </p:cNvPr>
          <p:cNvCxnSpPr>
            <a:cxnSpLocks/>
            <a:stCxn id="67" idx="2"/>
            <a:endCxn id="54" idx="0"/>
          </p:cNvCxnSpPr>
          <p:nvPr/>
        </p:nvCxnSpPr>
        <p:spPr>
          <a:xfrm>
            <a:off x="7495070" y="3102320"/>
            <a:ext cx="873070" cy="145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6BA9CA-BB54-41A8-BBFD-5ECA8A37D595}"/>
              </a:ext>
            </a:extLst>
          </p:cNvPr>
          <p:cNvCxnSpPr>
            <a:cxnSpLocks/>
            <a:stCxn id="28" idx="2"/>
            <a:endCxn id="62" idx="0"/>
          </p:cNvCxnSpPr>
          <p:nvPr/>
        </p:nvCxnSpPr>
        <p:spPr>
          <a:xfrm>
            <a:off x="5859951" y="2384362"/>
            <a:ext cx="1070407" cy="112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20E61E-833E-4548-9CB3-7603CDE9605A}"/>
              </a:ext>
            </a:extLst>
          </p:cNvPr>
          <p:cNvCxnSpPr>
            <a:cxnSpLocks/>
            <a:stCxn id="478" idx="2"/>
            <a:endCxn id="32" idx="0"/>
          </p:cNvCxnSpPr>
          <p:nvPr/>
        </p:nvCxnSpPr>
        <p:spPr>
          <a:xfrm flipH="1">
            <a:off x="2531319" y="2169904"/>
            <a:ext cx="943853" cy="45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1302FDB-2AD3-47E5-902E-42DBF8E84F02}"/>
              </a:ext>
            </a:extLst>
          </p:cNvPr>
          <p:cNvCxnSpPr>
            <a:cxnSpLocks/>
            <a:stCxn id="30" idx="2"/>
            <a:endCxn id="28" idx="0"/>
          </p:cNvCxnSpPr>
          <p:nvPr/>
        </p:nvCxnSpPr>
        <p:spPr>
          <a:xfrm flipH="1">
            <a:off x="5859951" y="856081"/>
            <a:ext cx="182005" cy="1251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F72E82B-2931-4925-A7D5-BA3BF59538B2}"/>
              </a:ext>
            </a:extLst>
          </p:cNvPr>
          <p:cNvSpPr txBox="1"/>
          <p:nvPr/>
        </p:nvSpPr>
        <p:spPr>
          <a:xfrm>
            <a:off x="6350720" y="1210036"/>
            <a:ext cx="2784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ROBPs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08DDB6C-6180-41C3-9C27-E82C368261AC}"/>
              </a:ext>
            </a:extLst>
          </p:cNvPr>
          <p:cNvCxnSpPr>
            <a:cxnSpLocks/>
            <a:stCxn id="94" idx="2"/>
            <a:endCxn id="28" idx="0"/>
          </p:cNvCxnSpPr>
          <p:nvPr/>
        </p:nvCxnSpPr>
        <p:spPr>
          <a:xfrm flipH="1">
            <a:off x="5859951" y="1487035"/>
            <a:ext cx="1883138" cy="620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55E4B72-7F09-4A8E-9C70-CE821E13119E}"/>
              </a:ext>
            </a:extLst>
          </p:cNvPr>
          <p:cNvCxnSpPr>
            <a:cxnSpLocks/>
            <a:stCxn id="94" idx="2"/>
            <a:endCxn id="67" idx="0"/>
          </p:cNvCxnSpPr>
          <p:nvPr/>
        </p:nvCxnSpPr>
        <p:spPr>
          <a:xfrm flipH="1">
            <a:off x="7495070" y="1487035"/>
            <a:ext cx="248019" cy="1153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EB9DC99-65F1-4428-B35C-922E5A9CB8DC}"/>
              </a:ext>
            </a:extLst>
          </p:cNvPr>
          <p:cNvSpPr txBox="1"/>
          <p:nvPr/>
        </p:nvSpPr>
        <p:spPr>
          <a:xfrm>
            <a:off x="5938902" y="95608"/>
            <a:ext cx="2346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Arbitrary-Order ROBPs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A69F7A3-0B6B-4ABF-91F2-DCE3BD3232EE}"/>
              </a:ext>
            </a:extLst>
          </p:cNvPr>
          <p:cNvCxnSpPr>
            <a:cxnSpLocks/>
            <a:stCxn id="114" idx="2"/>
            <a:endCxn id="94" idx="0"/>
          </p:cNvCxnSpPr>
          <p:nvPr/>
        </p:nvCxnSpPr>
        <p:spPr>
          <a:xfrm>
            <a:off x="7112039" y="372607"/>
            <a:ext cx="631050" cy="837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0135A1F-B154-47E2-974B-5BD1524D9A20}"/>
              </a:ext>
            </a:extLst>
          </p:cNvPr>
          <p:cNvCxnSpPr>
            <a:cxnSpLocks/>
            <a:stCxn id="114" idx="2"/>
            <a:endCxn id="30" idx="0"/>
          </p:cNvCxnSpPr>
          <p:nvPr/>
        </p:nvCxnSpPr>
        <p:spPr>
          <a:xfrm flipH="1">
            <a:off x="6041956" y="372607"/>
            <a:ext cx="1070083" cy="20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554591F-5FCC-4E2D-B59B-4F6C00334580}"/>
              </a:ext>
            </a:extLst>
          </p:cNvPr>
          <p:cNvCxnSpPr>
            <a:cxnSpLocks/>
            <a:stCxn id="94" idx="2"/>
            <a:endCxn id="41" idx="0"/>
          </p:cNvCxnSpPr>
          <p:nvPr/>
        </p:nvCxnSpPr>
        <p:spPr>
          <a:xfrm flipH="1">
            <a:off x="5529388" y="1487035"/>
            <a:ext cx="2213701" cy="232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641F9178-1BA9-4B01-9554-93175651D8A5}"/>
              </a:ext>
            </a:extLst>
          </p:cNvPr>
          <p:cNvSpPr txBox="1"/>
          <p:nvPr/>
        </p:nvSpPr>
        <p:spPr>
          <a:xfrm>
            <a:off x="9736864" y="4478367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CNFs</a:t>
            </a:r>
          </a:p>
          <a:p>
            <a:pPr algn="ctr"/>
            <a:r>
              <a:rPr lang="en-US" sz="1200" dirty="0"/>
              <a:t>[DETT10, GMRTV12,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92A46649-5B92-4AB7-9249-D687505438D8}"/>
              </a:ext>
            </a:extLst>
          </p:cNvPr>
          <p:cNvCxnSpPr>
            <a:cxnSpLocks/>
            <a:stCxn id="171" idx="2"/>
            <a:endCxn id="8" idx="0"/>
          </p:cNvCxnSpPr>
          <p:nvPr/>
        </p:nvCxnSpPr>
        <p:spPr>
          <a:xfrm flipH="1">
            <a:off x="9952917" y="4940032"/>
            <a:ext cx="820395" cy="1418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C0E0721D-AE4E-484F-A66E-9A1F73EC4D20}"/>
              </a:ext>
            </a:extLst>
          </p:cNvPr>
          <p:cNvSpPr txBox="1"/>
          <p:nvPr/>
        </p:nvSpPr>
        <p:spPr>
          <a:xfrm>
            <a:off x="8011586" y="3100498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Polynomials</a:t>
            </a:r>
          </a:p>
          <a:p>
            <a:pPr algn="ctr"/>
            <a:r>
              <a:rPr lang="en-US" sz="1200" dirty="0"/>
              <a:t>[LV17, MRT19, Lee19,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3A0B77E-6C96-4F14-BD5A-E3DCF4F93F59}"/>
              </a:ext>
            </a:extLst>
          </p:cNvPr>
          <p:cNvCxnSpPr>
            <a:cxnSpLocks/>
            <a:stCxn id="4" idx="0"/>
            <a:endCxn id="269" idx="2"/>
          </p:cNvCxnSpPr>
          <p:nvPr/>
        </p:nvCxnSpPr>
        <p:spPr>
          <a:xfrm flipV="1">
            <a:off x="4129386" y="3562163"/>
            <a:ext cx="4918648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45B3765-D73C-4466-8403-7D4780210BEA}"/>
              </a:ext>
            </a:extLst>
          </p:cNvPr>
          <p:cNvCxnSpPr>
            <a:cxnSpLocks/>
            <a:stCxn id="8" idx="0"/>
            <a:endCxn id="269" idx="2"/>
          </p:cNvCxnSpPr>
          <p:nvPr/>
        </p:nvCxnSpPr>
        <p:spPr>
          <a:xfrm flipH="1" flipV="1">
            <a:off x="9048034" y="3562163"/>
            <a:ext cx="904883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/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/>
              </a:p>
              <a:p>
                <a:pPr algn="ctr"/>
                <a:r>
                  <a:rPr lang="en-US" sz="1200" dirty="0"/>
                  <a:t>[</a:t>
                </a:r>
                <a:r>
                  <a:rPr lang="en-US" sz="1200" dirty="0">
                    <a:highlight>
                      <a:srgbClr val="FFFF00"/>
                    </a:highlight>
                  </a:rPr>
                  <a:t>DHH19</a:t>
                </a:r>
                <a:r>
                  <a:rPr lang="en-US" sz="1200" dirty="0"/>
                  <a:t>]</a:t>
                </a:r>
              </a:p>
            </p:txBody>
          </p:sp>
        </mc:Choice>
        <mc:Fallback xmlns="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32E46ABB-1668-4F7D-A962-05EA913D7C80}"/>
              </a:ext>
            </a:extLst>
          </p:cNvPr>
          <p:cNvCxnSpPr>
            <a:cxnSpLocks/>
            <a:stCxn id="314" idx="2"/>
            <a:endCxn id="269" idx="0"/>
          </p:cNvCxnSpPr>
          <p:nvPr/>
        </p:nvCxnSpPr>
        <p:spPr>
          <a:xfrm>
            <a:off x="8423640" y="2124322"/>
            <a:ext cx="624394" cy="976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AD6D1C3-E37B-42F2-98A9-CACE28CD7AFB}"/>
              </a:ext>
            </a:extLst>
          </p:cNvPr>
          <p:cNvCxnSpPr>
            <a:cxnSpLocks/>
            <a:stCxn id="171" idx="0"/>
            <a:endCxn id="297" idx="2"/>
          </p:cNvCxnSpPr>
          <p:nvPr/>
        </p:nvCxnSpPr>
        <p:spPr>
          <a:xfrm flipV="1">
            <a:off x="10773312" y="3395203"/>
            <a:ext cx="162638" cy="1083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86928011-3EE3-4EA6-9913-576E294E151A}"/>
              </a:ext>
            </a:extLst>
          </p:cNvPr>
          <p:cNvCxnSpPr>
            <a:cxnSpLocks/>
            <a:stCxn id="314" idx="2"/>
            <a:endCxn id="297" idx="0"/>
          </p:cNvCxnSpPr>
          <p:nvPr/>
        </p:nvCxnSpPr>
        <p:spPr>
          <a:xfrm>
            <a:off x="8423640" y="2124322"/>
            <a:ext cx="2512310" cy="809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/>
              <p:nvPr/>
            </p:nvSpPr>
            <p:spPr>
              <a:xfrm>
                <a:off x="7692669" y="1847323"/>
                <a:ext cx="14619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669" y="1847323"/>
                <a:ext cx="1461942" cy="276999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1C51F672-40B2-4984-880D-C9D4A8B91057}"/>
              </a:ext>
            </a:extLst>
          </p:cNvPr>
          <p:cNvCxnSpPr>
            <a:cxnSpLocks/>
            <a:stCxn id="94" idx="2"/>
            <a:endCxn id="314" idx="0"/>
          </p:cNvCxnSpPr>
          <p:nvPr/>
        </p:nvCxnSpPr>
        <p:spPr>
          <a:xfrm>
            <a:off x="7743089" y="1487035"/>
            <a:ext cx="680551" cy="360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88FFA19A-2656-4FFC-AD84-A4811EC7648D}"/>
                  </a:ext>
                </a:extLst>
              </p:cNvPr>
              <p:cNvSpPr txBox="1"/>
              <p:nvPr/>
            </p:nvSpPr>
            <p:spPr>
              <a:xfrm>
                <a:off x="10026293" y="1205542"/>
                <a:ext cx="22193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88FFA19A-2656-4FFC-AD84-A4811EC76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293" y="1205542"/>
                <a:ext cx="2219336" cy="276999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29D7AA37-59D1-453E-A16E-A13C84DE7A84}"/>
              </a:ext>
            </a:extLst>
          </p:cNvPr>
          <p:cNvCxnSpPr>
            <a:cxnSpLocks/>
            <a:stCxn id="328" idx="2"/>
            <a:endCxn id="297" idx="0"/>
          </p:cNvCxnSpPr>
          <p:nvPr/>
        </p:nvCxnSpPr>
        <p:spPr>
          <a:xfrm flipH="1">
            <a:off x="10935950" y="1482541"/>
            <a:ext cx="200011" cy="145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B2EEAE35-76BA-48C6-A385-900F221A9CA7}"/>
              </a:ext>
            </a:extLst>
          </p:cNvPr>
          <p:cNvCxnSpPr>
            <a:cxnSpLocks/>
            <a:stCxn id="114" idx="2"/>
            <a:endCxn id="328" idx="0"/>
          </p:cNvCxnSpPr>
          <p:nvPr/>
        </p:nvCxnSpPr>
        <p:spPr>
          <a:xfrm>
            <a:off x="7112039" y="372607"/>
            <a:ext cx="4023922" cy="832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/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solidFill>
                      <a:schemeClr val="accent2"/>
                    </a:solidFill>
                  </a:rPr>
                  <a:t>Can “simulate”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u="sng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u="sng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blipFill>
                <a:blip r:embed="rId5"/>
                <a:stretch>
                  <a:fillRect l="-26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/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>
                    <a:solidFill>
                      <a:schemeClr val="accent6"/>
                    </a:solidFill>
                  </a:rPr>
                  <a:t>Explicit PRGs known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u="sng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blipFill>
                <a:blip r:embed="rId6"/>
                <a:stretch>
                  <a:fillRect l="-1333" t="-3185" r="-3667" b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1" name="TextBox 400">
            <a:extLst>
              <a:ext uri="{FF2B5EF4-FFF2-40B4-BE49-F238E27FC236}">
                <a16:creationId xmlns:a16="http://schemas.microsoft.com/office/drawing/2014/main" id="{32FB1AA2-AC36-4148-A500-FD75ACD8A6D0}"/>
              </a:ext>
            </a:extLst>
          </p:cNvPr>
          <p:cNvSpPr txBox="1"/>
          <p:nvPr/>
        </p:nvSpPr>
        <p:spPr>
          <a:xfrm>
            <a:off x="4018063" y="1125385"/>
            <a:ext cx="1821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Regular ROBPs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E0EEEB80-82F0-4131-934D-546E8D435431}"/>
              </a:ext>
            </a:extLst>
          </p:cNvPr>
          <p:cNvCxnSpPr>
            <a:cxnSpLocks/>
            <a:stCxn id="30" idx="2"/>
            <a:endCxn id="401" idx="0"/>
          </p:cNvCxnSpPr>
          <p:nvPr/>
        </p:nvCxnSpPr>
        <p:spPr>
          <a:xfrm flipH="1">
            <a:off x="4928677" y="856081"/>
            <a:ext cx="1113279" cy="269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3F488C89-5C73-4302-8AA0-3182CF9F51DF}"/>
              </a:ext>
            </a:extLst>
          </p:cNvPr>
          <p:cNvSpPr txBox="1"/>
          <p:nvPr/>
        </p:nvSpPr>
        <p:spPr>
          <a:xfrm>
            <a:off x="9194005" y="1907385"/>
            <a:ext cx="20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Monotone ROBPs</a:t>
            </a:r>
          </a:p>
          <a:p>
            <a:pPr algn="ctr"/>
            <a:r>
              <a:rPr lang="en-US" sz="1200" dirty="0"/>
              <a:t>[DMRTV21]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AF02E19D-CD79-4D73-B645-91C96DFF89FB}"/>
              </a:ext>
            </a:extLst>
          </p:cNvPr>
          <p:cNvCxnSpPr>
            <a:cxnSpLocks/>
            <a:stCxn id="416" idx="2"/>
            <a:endCxn id="297" idx="0"/>
          </p:cNvCxnSpPr>
          <p:nvPr/>
        </p:nvCxnSpPr>
        <p:spPr>
          <a:xfrm>
            <a:off x="10232763" y="2553716"/>
            <a:ext cx="703187" cy="379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AD9D2AC4-173D-4533-A326-90377D7E567B}"/>
              </a:ext>
            </a:extLst>
          </p:cNvPr>
          <p:cNvCxnSpPr>
            <a:cxnSpLocks/>
            <a:stCxn id="94" idx="2"/>
            <a:endCxn id="416" idx="0"/>
          </p:cNvCxnSpPr>
          <p:nvPr/>
        </p:nvCxnSpPr>
        <p:spPr>
          <a:xfrm>
            <a:off x="7743089" y="1487035"/>
            <a:ext cx="2489674" cy="42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ck Mark on Microsoft Windows 10 May 2019 Update">
            <a:extLst>
              <a:ext uri="{FF2B5EF4-FFF2-40B4-BE49-F238E27FC236}">
                <a16:creationId xmlns:a16="http://schemas.microsoft.com/office/drawing/2014/main" id="{8DE597E0-3E77-459F-BC0E-5B199694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52" y="4575743"/>
            <a:ext cx="541998" cy="5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rect Hit on Microsoft Windows 10 May 2019 Update">
            <a:extLst>
              <a:ext uri="{FF2B5EF4-FFF2-40B4-BE49-F238E27FC236}">
                <a16:creationId xmlns:a16="http://schemas.microsoft.com/office/drawing/2014/main" id="{26CC887A-E18F-4CB1-8835-0DE18E08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82" y="471784"/>
            <a:ext cx="541999" cy="5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F331DC5D-4A64-46F8-9F8E-375342E8424E}"/>
              </a:ext>
            </a:extLst>
          </p:cNvPr>
          <p:cNvSpPr txBox="1"/>
          <p:nvPr/>
        </p:nvSpPr>
        <p:spPr>
          <a:xfrm>
            <a:off x="2771753" y="3337529"/>
            <a:ext cx="222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Regular ROBPs</a:t>
            </a:r>
          </a:p>
          <a:p>
            <a:pPr algn="ctr"/>
            <a:r>
              <a:rPr lang="en-US" sz="1200" dirty="0"/>
              <a:t>[BRRY10, De11]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8DA95799-4E71-4354-A4DC-E6BB64D94367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3573510" y="3838993"/>
            <a:ext cx="313752" cy="1278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D55495B9-EAF7-45A7-B429-01F380B356F5}"/>
              </a:ext>
            </a:extLst>
          </p:cNvPr>
          <p:cNvCxnSpPr>
            <a:cxnSpLocks/>
            <a:stCxn id="401" idx="2"/>
            <a:endCxn id="1032" idx="0"/>
          </p:cNvCxnSpPr>
          <p:nvPr/>
        </p:nvCxnSpPr>
        <p:spPr>
          <a:xfrm flipH="1">
            <a:off x="3882011" y="1402384"/>
            <a:ext cx="1046666" cy="1935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38930690-829D-46E4-8DA9-5B9FFFABCE55}"/>
              </a:ext>
            </a:extLst>
          </p:cNvPr>
          <p:cNvCxnSpPr/>
          <p:nvPr/>
        </p:nvCxnSpPr>
        <p:spPr>
          <a:xfrm flipV="1">
            <a:off x="721895" y="424994"/>
            <a:ext cx="0" cy="5351007"/>
          </a:xfrm>
          <a:prstGeom prst="straightConnector1">
            <a:avLst/>
          </a:prstGeom>
          <a:ln w="127000">
            <a:gradFill flip="none" rotWithShape="1"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>
            <a:extLst>
              <a:ext uri="{FF2B5EF4-FFF2-40B4-BE49-F238E27FC236}">
                <a16:creationId xmlns:a16="http://schemas.microsoft.com/office/drawing/2014/main" id="{DDEE81B8-A262-4356-BDEC-438CEB12ADAB}"/>
              </a:ext>
            </a:extLst>
          </p:cNvPr>
          <p:cNvSpPr txBox="1"/>
          <p:nvPr/>
        </p:nvSpPr>
        <p:spPr>
          <a:xfrm>
            <a:off x="122026" y="769830"/>
            <a:ext cx="461665" cy="22713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More powerful models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A1D65C36-A19B-4003-BA85-D7672ED50549}"/>
              </a:ext>
            </a:extLst>
          </p:cNvPr>
          <p:cNvSpPr txBox="1"/>
          <p:nvPr/>
        </p:nvSpPr>
        <p:spPr>
          <a:xfrm>
            <a:off x="2364914" y="1892905"/>
            <a:ext cx="2220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Permutation ROBPs</a:t>
            </a:r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D493C181-5E86-48F6-A2E2-BD507F7B0568}"/>
              </a:ext>
            </a:extLst>
          </p:cNvPr>
          <p:cNvCxnSpPr>
            <a:cxnSpLocks/>
            <a:stCxn id="401" idx="2"/>
            <a:endCxn id="478" idx="0"/>
          </p:cNvCxnSpPr>
          <p:nvPr/>
        </p:nvCxnSpPr>
        <p:spPr>
          <a:xfrm flipH="1">
            <a:off x="3475172" y="1402384"/>
            <a:ext cx="1453505" cy="490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82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2EECA909-6A94-4BE9-834D-3931306BFF03}"/>
              </a:ext>
            </a:extLst>
          </p:cNvPr>
          <p:cNvSpPr/>
          <p:nvPr/>
        </p:nvSpPr>
        <p:spPr>
          <a:xfrm>
            <a:off x="-517357" y="1773022"/>
            <a:ext cx="13711188" cy="5830936"/>
          </a:xfrm>
          <a:custGeom>
            <a:avLst/>
            <a:gdLst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511460 h 5265313"/>
              <a:gd name="connsiteX1" fmla="*/ 2731169 w 13523495"/>
              <a:gd name="connsiteY1" fmla="*/ 43608 h 5265313"/>
              <a:gd name="connsiteX2" fmla="*/ 5751095 w 13523495"/>
              <a:gd name="connsiteY2" fmla="*/ 356429 h 5265313"/>
              <a:gd name="connsiteX3" fmla="*/ 8253663 w 13523495"/>
              <a:gd name="connsiteY3" fmla="*/ 31576 h 5265313"/>
              <a:gd name="connsiteX4" fmla="*/ 10527632 w 13523495"/>
              <a:gd name="connsiteY4" fmla="*/ 464713 h 5265313"/>
              <a:gd name="connsiteX5" fmla="*/ 12067674 w 13523495"/>
              <a:gd name="connsiteY5" fmla="*/ 332366 h 5265313"/>
              <a:gd name="connsiteX6" fmla="*/ 13523495 w 13523495"/>
              <a:gd name="connsiteY6" fmla="*/ 1294892 h 5265313"/>
              <a:gd name="connsiteX7" fmla="*/ 13126453 w 13523495"/>
              <a:gd name="connsiteY7" fmla="*/ 5265313 h 5265313"/>
              <a:gd name="connsiteX8" fmla="*/ 0 w 13523495"/>
              <a:gd name="connsiteY8" fmla="*/ 5084839 h 5265313"/>
              <a:gd name="connsiteX9" fmla="*/ 192505 w 13523495"/>
              <a:gd name="connsiteY9" fmla="*/ 1511460 h 5265313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95685"/>
              <a:gd name="connsiteY0" fmla="*/ 1505511 h 5259364"/>
              <a:gd name="connsiteX1" fmla="*/ 2731169 w 13595685"/>
              <a:gd name="connsiteY1" fmla="*/ 37659 h 5259364"/>
              <a:gd name="connsiteX2" fmla="*/ 5751095 w 13595685"/>
              <a:gd name="connsiteY2" fmla="*/ 350480 h 5259364"/>
              <a:gd name="connsiteX3" fmla="*/ 8253663 w 13595685"/>
              <a:gd name="connsiteY3" fmla="*/ 25627 h 5259364"/>
              <a:gd name="connsiteX4" fmla="*/ 10527632 w 13595685"/>
              <a:gd name="connsiteY4" fmla="*/ 458764 h 5259364"/>
              <a:gd name="connsiteX5" fmla="*/ 12067674 w 13595685"/>
              <a:gd name="connsiteY5" fmla="*/ 326417 h 5259364"/>
              <a:gd name="connsiteX6" fmla="*/ 13595685 w 13595685"/>
              <a:gd name="connsiteY6" fmla="*/ 1950680 h 5259364"/>
              <a:gd name="connsiteX7" fmla="*/ 13126453 w 13595685"/>
              <a:gd name="connsiteY7" fmla="*/ 5259364 h 5259364"/>
              <a:gd name="connsiteX8" fmla="*/ 0 w 13595685"/>
              <a:gd name="connsiteY8" fmla="*/ 5078890 h 5259364"/>
              <a:gd name="connsiteX9" fmla="*/ 192505 w 13595685"/>
              <a:gd name="connsiteY9" fmla="*/ 1505511 h 5259364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2073265 h 5478202"/>
              <a:gd name="connsiteX1" fmla="*/ 2538664 w 13595685"/>
              <a:gd name="connsiteY1" fmla="*/ 51960 h 5478202"/>
              <a:gd name="connsiteX2" fmla="*/ 5751095 w 13595685"/>
              <a:gd name="connsiteY2" fmla="*/ 569318 h 5478202"/>
              <a:gd name="connsiteX3" fmla="*/ 8253663 w 13595685"/>
              <a:gd name="connsiteY3" fmla="*/ 244465 h 5478202"/>
              <a:gd name="connsiteX4" fmla="*/ 10527632 w 13595685"/>
              <a:gd name="connsiteY4" fmla="*/ 677602 h 5478202"/>
              <a:gd name="connsiteX5" fmla="*/ 12067674 w 13595685"/>
              <a:gd name="connsiteY5" fmla="*/ 545255 h 5478202"/>
              <a:gd name="connsiteX6" fmla="*/ 13595685 w 13595685"/>
              <a:gd name="connsiteY6" fmla="*/ 2169518 h 5478202"/>
              <a:gd name="connsiteX7" fmla="*/ 13126453 w 13595685"/>
              <a:gd name="connsiteY7" fmla="*/ 5478202 h 5478202"/>
              <a:gd name="connsiteX8" fmla="*/ 0 w 13595685"/>
              <a:gd name="connsiteY8" fmla="*/ 5297728 h 5478202"/>
              <a:gd name="connsiteX9" fmla="*/ 216569 w 13595685"/>
              <a:gd name="connsiteY9" fmla="*/ 2073265 h 5478202"/>
              <a:gd name="connsiteX0" fmla="*/ 216569 w 13595685"/>
              <a:gd name="connsiteY0" fmla="*/ 2096198 h 5501135"/>
              <a:gd name="connsiteX1" fmla="*/ 2442411 w 13595685"/>
              <a:gd name="connsiteY1" fmla="*/ 50830 h 5501135"/>
              <a:gd name="connsiteX2" fmla="*/ 5751095 w 13595685"/>
              <a:gd name="connsiteY2" fmla="*/ 592251 h 5501135"/>
              <a:gd name="connsiteX3" fmla="*/ 8253663 w 13595685"/>
              <a:gd name="connsiteY3" fmla="*/ 267398 h 5501135"/>
              <a:gd name="connsiteX4" fmla="*/ 10527632 w 13595685"/>
              <a:gd name="connsiteY4" fmla="*/ 700535 h 5501135"/>
              <a:gd name="connsiteX5" fmla="*/ 12067674 w 13595685"/>
              <a:gd name="connsiteY5" fmla="*/ 568188 h 5501135"/>
              <a:gd name="connsiteX6" fmla="*/ 13595685 w 13595685"/>
              <a:gd name="connsiteY6" fmla="*/ 2192451 h 5501135"/>
              <a:gd name="connsiteX7" fmla="*/ 13126453 w 13595685"/>
              <a:gd name="connsiteY7" fmla="*/ 5501135 h 5501135"/>
              <a:gd name="connsiteX8" fmla="*/ 0 w 13595685"/>
              <a:gd name="connsiteY8" fmla="*/ 5320661 h 5501135"/>
              <a:gd name="connsiteX9" fmla="*/ 216569 w 13595685"/>
              <a:gd name="connsiteY9" fmla="*/ 2096198 h 550113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253663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73189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1828897 h 5233834"/>
              <a:gd name="connsiteX1" fmla="*/ 2461461 w 13595685"/>
              <a:gd name="connsiteY1" fmla="*/ 116904 h 5233834"/>
              <a:gd name="connsiteX2" fmla="*/ 5618747 w 13595685"/>
              <a:gd name="connsiteY2" fmla="*/ 505424 h 5233834"/>
              <a:gd name="connsiteX3" fmla="*/ 8001000 w 13595685"/>
              <a:gd name="connsiteY3" fmla="*/ 97 h 5233834"/>
              <a:gd name="connsiteX4" fmla="*/ 9974179 w 13595685"/>
              <a:gd name="connsiteY4" fmla="*/ 553550 h 5233834"/>
              <a:gd name="connsiteX5" fmla="*/ 11827043 w 13595685"/>
              <a:gd name="connsiteY5" fmla="*/ 132444 h 5233834"/>
              <a:gd name="connsiteX6" fmla="*/ 13595685 w 13595685"/>
              <a:gd name="connsiteY6" fmla="*/ 1925150 h 5233834"/>
              <a:gd name="connsiteX7" fmla="*/ 13126453 w 13595685"/>
              <a:gd name="connsiteY7" fmla="*/ 5233834 h 5233834"/>
              <a:gd name="connsiteX8" fmla="*/ 0 w 13595685"/>
              <a:gd name="connsiteY8" fmla="*/ 5053360 h 5233834"/>
              <a:gd name="connsiteX9" fmla="*/ 216569 w 13595685"/>
              <a:gd name="connsiteY9" fmla="*/ 1828897 h 5233834"/>
              <a:gd name="connsiteX0" fmla="*/ 216569 w 13595685"/>
              <a:gd name="connsiteY0" fmla="*/ 1943495 h 5348432"/>
              <a:gd name="connsiteX1" fmla="*/ 2461461 w 13595685"/>
              <a:gd name="connsiteY1" fmla="*/ 231502 h 5348432"/>
              <a:gd name="connsiteX2" fmla="*/ 5618747 w 13595685"/>
              <a:gd name="connsiteY2" fmla="*/ 620022 h 5348432"/>
              <a:gd name="connsiteX3" fmla="*/ 8001000 w 13595685"/>
              <a:gd name="connsiteY3" fmla="*/ 114695 h 5348432"/>
              <a:gd name="connsiteX4" fmla="*/ 9695046 w 13595685"/>
              <a:gd name="connsiteY4" fmla="*/ 52131 h 5348432"/>
              <a:gd name="connsiteX5" fmla="*/ 11827043 w 13595685"/>
              <a:gd name="connsiteY5" fmla="*/ 247042 h 5348432"/>
              <a:gd name="connsiteX6" fmla="*/ 13595685 w 13595685"/>
              <a:gd name="connsiteY6" fmla="*/ 2039748 h 5348432"/>
              <a:gd name="connsiteX7" fmla="*/ 13126453 w 13595685"/>
              <a:gd name="connsiteY7" fmla="*/ 5348432 h 5348432"/>
              <a:gd name="connsiteX8" fmla="*/ 0 w 13595685"/>
              <a:gd name="connsiteY8" fmla="*/ 5167958 h 5348432"/>
              <a:gd name="connsiteX9" fmla="*/ 216569 w 13595685"/>
              <a:gd name="connsiteY9" fmla="*/ 1943495 h 5348432"/>
              <a:gd name="connsiteX0" fmla="*/ 216569 w 13595685"/>
              <a:gd name="connsiteY0" fmla="*/ 1943495 h 5348432"/>
              <a:gd name="connsiteX1" fmla="*/ 2461461 w 13595685"/>
              <a:gd name="connsiteY1" fmla="*/ 231502 h 5348432"/>
              <a:gd name="connsiteX2" fmla="*/ 5618747 w 13595685"/>
              <a:gd name="connsiteY2" fmla="*/ 620022 h 5348432"/>
              <a:gd name="connsiteX3" fmla="*/ 8001000 w 13595685"/>
              <a:gd name="connsiteY3" fmla="*/ 114695 h 5348432"/>
              <a:gd name="connsiteX4" fmla="*/ 9618043 w 13595685"/>
              <a:gd name="connsiteY4" fmla="*/ 52131 h 5348432"/>
              <a:gd name="connsiteX5" fmla="*/ 11827043 w 13595685"/>
              <a:gd name="connsiteY5" fmla="*/ 247042 h 5348432"/>
              <a:gd name="connsiteX6" fmla="*/ 13595685 w 13595685"/>
              <a:gd name="connsiteY6" fmla="*/ 2039748 h 5348432"/>
              <a:gd name="connsiteX7" fmla="*/ 13126453 w 13595685"/>
              <a:gd name="connsiteY7" fmla="*/ 5348432 h 5348432"/>
              <a:gd name="connsiteX8" fmla="*/ 0 w 13595685"/>
              <a:gd name="connsiteY8" fmla="*/ 5167958 h 5348432"/>
              <a:gd name="connsiteX9" fmla="*/ 216569 w 13595685"/>
              <a:gd name="connsiteY9" fmla="*/ 1943495 h 5348432"/>
              <a:gd name="connsiteX0" fmla="*/ 216569 w 13595685"/>
              <a:gd name="connsiteY0" fmla="*/ 2528311 h 5933248"/>
              <a:gd name="connsiteX1" fmla="*/ 2461461 w 13595685"/>
              <a:gd name="connsiteY1" fmla="*/ 816318 h 5933248"/>
              <a:gd name="connsiteX2" fmla="*/ 5618747 w 13595685"/>
              <a:gd name="connsiteY2" fmla="*/ 1204838 h 5933248"/>
              <a:gd name="connsiteX3" fmla="*/ 8001000 w 13595685"/>
              <a:gd name="connsiteY3" fmla="*/ 699511 h 5933248"/>
              <a:gd name="connsiteX4" fmla="*/ 9618043 w 13595685"/>
              <a:gd name="connsiteY4" fmla="*/ 636947 h 5933248"/>
              <a:gd name="connsiteX5" fmla="*/ 10152248 w 13595685"/>
              <a:gd name="connsiteY5" fmla="*/ 81088 h 5933248"/>
              <a:gd name="connsiteX6" fmla="*/ 13595685 w 13595685"/>
              <a:gd name="connsiteY6" fmla="*/ 2624564 h 5933248"/>
              <a:gd name="connsiteX7" fmla="*/ 13126453 w 13595685"/>
              <a:gd name="connsiteY7" fmla="*/ 5933248 h 5933248"/>
              <a:gd name="connsiteX8" fmla="*/ 0 w 13595685"/>
              <a:gd name="connsiteY8" fmla="*/ 5752774 h 5933248"/>
              <a:gd name="connsiteX9" fmla="*/ 216569 w 13595685"/>
              <a:gd name="connsiteY9" fmla="*/ 2528311 h 5933248"/>
              <a:gd name="connsiteX0" fmla="*/ 216569 w 13595685"/>
              <a:gd name="connsiteY0" fmla="*/ 2537723 h 5942660"/>
              <a:gd name="connsiteX1" fmla="*/ 2461461 w 13595685"/>
              <a:gd name="connsiteY1" fmla="*/ 825730 h 5942660"/>
              <a:gd name="connsiteX2" fmla="*/ 5618747 w 13595685"/>
              <a:gd name="connsiteY2" fmla="*/ 1214250 h 5942660"/>
              <a:gd name="connsiteX3" fmla="*/ 8001000 w 13595685"/>
              <a:gd name="connsiteY3" fmla="*/ 708923 h 5942660"/>
              <a:gd name="connsiteX4" fmla="*/ 9618043 w 13595685"/>
              <a:gd name="connsiteY4" fmla="*/ 646359 h 5942660"/>
              <a:gd name="connsiteX5" fmla="*/ 10152248 w 13595685"/>
              <a:gd name="connsiteY5" fmla="*/ 90500 h 5942660"/>
              <a:gd name="connsiteX6" fmla="*/ 13595685 w 13595685"/>
              <a:gd name="connsiteY6" fmla="*/ 2633976 h 5942660"/>
              <a:gd name="connsiteX7" fmla="*/ 13126453 w 13595685"/>
              <a:gd name="connsiteY7" fmla="*/ 5942660 h 5942660"/>
              <a:gd name="connsiteX8" fmla="*/ 0 w 13595685"/>
              <a:gd name="connsiteY8" fmla="*/ 5762186 h 5942660"/>
              <a:gd name="connsiteX9" fmla="*/ 216569 w 13595685"/>
              <a:gd name="connsiteY9" fmla="*/ 2537723 h 5942660"/>
              <a:gd name="connsiteX0" fmla="*/ 216569 w 13595685"/>
              <a:gd name="connsiteY0" fmla="*/ 2556335 h 5961272"/>
              <a:gd name="connsiteX1" fmla="*/ 2461461 w 13595685"/>
              <a:gd name="connsiteY1" fmla="*/ 844342 h 5961272"/>
              <a:gd name="connsiteX2" fmla="*/ 5618747 w 13595685"/>
              <a:gd name="connsiteY2" fmla="*/ 1232862 h 5961272"/>
              <a:gd name="connsiteX3" fmla="*/ 8001000 w 13595685"/>
              <a:gd name="connsiteY3" fmla="*/ 727535 h 5961272"/>
              <a:gd name="connsiteX4" fmla="*/ 9618043 w 13595685"/>
              <a:gd name="connsiteY4" fmla="*/ 559094 h 5961272"/>
              <a:gd name="connsiteX5" fmla="*/ 10152248 w 13595685"/>
              <a:gd name="connsiteY5" fmla="*/ 109112 h 5961272"/>
              <a:gd name="connsiteX6" fmla="*/ 13595685 w 13595685"/>
              <a:gd name="connsiteY6" fmla="*/ 2652588 h 5961272"/>
              <a:gd name="connsiteX7" fmla="*/ 13126453 w 13595685"/>
              <a:gd name="connsiteY7" fmla="*/ 5961272 h 5961272"/>
              <a:gd name="connsiteX8" fmla="*/ 0 w 13595685"/>
              <a:gd name="connsiteY8" fmla="*/ 5780798 h 5961272"/>
              <a:gd name="connsiteX9" fmla="*/ 216569 w 13595685"/>
              <a:gd name="connsiteY9" fmla="*/ 2556335 h 5961272"/>
              <a:gd name="connsiteX0" fmla="*/ 216569 w 13595685"/>
              <a:gd name="connsiteY0" fmla="*/ 2526750 h 5931687"/>
              <a:gd name="connsiteX1" fmla="*/ 2461461 w 13595685"/>
              <a:gd name="connsiteY1" fmla="*/ 814757 h 5931687"/>
              <a:gd name="connsiteX2" fmla="*/ 5618747 w 13595685"/>
              <a:gd name="connsiteY2" fmla="*/ 1203277 h 5931687"/>
              <a:gd name="connsiteX3" fmla="*/ 8001000 w 13595685"/>
              <a:gd name="connsiteY3" fmla="*/ 697950 h 5931687"/>
              <a:gd name="connsiteX4" fmla="*/ 9618043 w 13595685"/>
              <a:gd name="connsiteY4" fmla="*/ 529509 h 5931687"/>
              <a:gd name="connsiteX5" fmla="*/ 10402505 w 13595685"/>
              <a:gd name="connsiteY5" fmla="*/ 98778 h 5931687"/>
              <a:gd name="connsiteX6" fmla="*/ 13595685 w 13595685"/>
              <a:gd name="connsiteY6" fmla="*/ 2623003 h 5931687"/>
              <a:gd name="connsiteX7" fmla="*/ 13126453 w 13595685"/>
              <a:gd name="connsiteY7" fmla="*/ 5931687 h 5931687"/>
              <a:gd name="connsiteX8" fmla="*/ 0 w 13595685"/>
              <a:gd name="connsiteY8" fmla="*/ 5751213 h 5931687"/>
              <a:gd name="connsiteX9" fmla="*/ 216569 w 13595685"/>
              <a:gd name="connsiteY9" fmla="*/ 2526750 h 5931687"/>
              <a:gd name="connsiteX0" fmla="*/ 216569 w 13595685"/>
              <a:gd name="connsiteY0" fmla="*/ 2442570 h 5847507"/>
              <a:gd name="connsiteX1" fmla="*/ 2461461 w 13595685"/>
              <a:gd name="connsiteY1" fmla="*/ 730577 h 5847507"/>
              <a:gd name="connsiteX2" fmla="*/ 5618747 w 13595685"/>
              <a:gd name="connsiteY2" fmla="*/ 1119097 h 5847507"/>
              <a:gd name="connsiteX3" fmla="*/ 8001000 w 13595685"/>
              <a:gd name="connsiteY3" fmla="*/ 613770 h 5847507"/>
              <a:gd name="connsiteX4" fmla="*/ 9618043 w 13595685"/>
              <a:gd name="connsiteY4" fmla="*/ 445329 h 5847507"/>
              <a:gd name="connsiteX5" fmla="*/ 10402505 w 13595685"/>
              <a:gd name="connsiteY5" fmla="*/ 14598 h 5847507"/>
              <a:gd name="connsiteX6" fmla="*/ 13595685 w 13595685"/>
              <a:gd name="connsiteY6" fmla="*/ 2538823 h 5847507"/>
              <a:gd name="connsiteX7" fmla="*/ 13126453 w 13595685"/>
              <a:gd name="connsiteY7" fmla="*/ 5847507 h 5847507"/>
              <a:gd name="connsiteX8" fmla="*/ 0 w 13595685"/>
              <a:gd name="connsiteY8" fmla="*/ 5667033 h 5847507"/>
              <a:gd name="connsiteX9" fmla="*/ 216569 w 13595685"/>
              <a:gd name="connsiteY9" fmla="*/ 2442570 h 5847507"/>
              <a:gd name="connsiteX0" fmla="*/ 216569 w 13595685"/>
              <a:gd name="connsiteY0" fmla="*/ 2423457 h 5828394"/>
              <a:gd name="connsiteX1" fmla="*/ 2461461 w 13595685"/>
              <a:gd name="connsiteY1" fmla="*/ 711464 h 5828394"/>
              <a:gd name="connsiteX2" fmla="*/ 5618747 w 13595685"/>
              <a:gd name="connsiteY2" fmla="*/ 1099984 h 5828394"/>
              <a:gd name="connsiteX3" fmla="*/ 8001000 w 13595685"/>
              <a:gd name="connsiteY3" fmla="*/ 594657 h 5828394"/>
              <a:gd name="connsiteX4" fmla="*/ 9618043 w 13595685"/>
              <a:gd name="connsiteY4" fmla="*/ 426216 h 5828394"/>
              <a:gd name="connsiteX5" fmla="*/ 10190749 w 13595685"/>
              <a:gd name="connsiteY5" fmla="*/ 14735 h 5828394"/>
              <a:gd name="connsiteX6" fmla="*/ 13595685 w 13595685"/>
              <a:gd name="connsiteY6" fmla="*/ 2519710 h 5828394"/>
              <a:gd name="connsiteX7" fmla="*/ 13126453 w 13595685"/>
              <a:gd name="connsiteY7" fmla="*/ 5828394 h 5828394"/>
              <a:gd name="connsiteX8" fmla="*/ 0 w 13595685"/>
              <a:gd name="connsiteY8" fmla="*/ 5647920 h 5828394"/>
              <a:gd name="connsiteX9" fmla="*/ 216569 w 13595685"/>
              <a:gd name="connsiteY9" fmla="*/ 2423457 h 5828394"/>
              <a:gd name="connsiteX0" fmla="*/ 216569 w 13595685"/>
              <a:gd name="connsiteY0" fmla="*/ 2504354 h 5909291"/>
              <a:gd name="connsiteX1" fmla="*/ 2461461 w 13595685"/>
              <a:gd name="connsiteY1" fmla="*/ 792361 h 5909291"/>
              <a:gd name="connsiteX2" fmla="*/ 5618747 w 13595685"/>
              <a:gd name="connsiteY2" fmla="*/ 1180881 h 5909291"/>
              <a:gd name="connsiteX3" fmla="*/ 8001000 w 13595685"/>
              <a:gd name="connsiteY3" fmla="*/ 675554 h 5909291"/>
              <a:gd name="connsiteX4" fmla="*/ 9579542 w 13595685"/>
              <a:gd name="connsiteY4" fmla="*/ 535988 h 5909291"/>
              <a:gd name="connsiteX5" fmla="*/ 10190749 w 13595685"/>
              <a:gd name="connsiteY5" fmla="*/ 95632 h 5909291"/>
              <a:gd name="connsiteX6" fmla="*/ 13595685 w 13595685"/>
              <a:gd name="connsiteY6" fmla="*/ 2600607 h 5909291"/>
              <a:gd name="connsiteX7" fmla="*/ 13126453 w 13595685"/>
              <a:gd name="connsiteY7" fmla="*/ 5909291 h 5909291"/>
              <a:gd name="connsiteX8" fmla="*/ 0 w 13595685"/>
              <a:gd name="connsiteY8" fmla="*/ 5728817 h 5909291"/>
              <a:gd name="connsiteX9" fmla="*/ 216569 w 13595685"/>
              <a:gd name="connsiteY9" fmla="*/ 2504354 h 5909291"/>
              <a:gd name="connsiteX0" fmla="*/ 216569 w 13595685"/>
              <a:gd name="connsiteY0" fmla="*/ 2520959 h 5925896"/>
              <a:gd name="connsiteX1" fmla="*/ 2461461 w 13595685"/>
              <a:gd name="connsiteY1" fmla="*/ 808966 h 5925896"/>
              <a:gd name="connsiteX2" fmla="*/ 5618747 w 13595685"/>
              <a:gd name="connsiteY2" fmla="*/ 1197486 h 5925896"/>
              <a:gd name="connsiteX3" fmla="*/ 8001000 w 13595685"/>
              <a:gd name="connsiteY3" fmla="*/ 692159 h 5925896"/>
              <a:gd name="connsiteX4" fmla="*/ 9579542 w 13595685"/>
              <a:gd name="connsiteY4" fmla="*/ 552593 h 5925896"/>
              <a:gd name="connsiteX5" fmla="*/ 10190749 w 13595685"/>
              <a:gd name="connsiteY5" fmla="*/ 112237 h 5925896"/>
              <a:gd name="connsiteX6" fmla="*/ 13595685 w 13595685"/>
              <a:gd name="connsiteY6" fmla="*/ 2617212 h 5925896"/>
              <a:gd name="connsiteX7" fmla="*/ 13126453 w 13595685"/>
              <a:gd name="connsiteY7" fmla="*/ 5925896 h 5925896"/>
              <a:gd name="connsiteX8" fmla="*/ 0 w 13595685"/>
              <a:gd name="connsiteY8" fmla="*/ 5745422 h 5925896"/>
              <a:gd name="connsiteX9" fmla="*/ 216569 w 13595685"/>
              <a:gd name="connsiteY9" fmla="*/ 2520959 h 5925896"/>
              <a:gd name="connsiteX0" fmla="*/ 216569 w 13595685"/>
              <a:gd name="connsiteY0" fmla="*/ 2504355 h 5909292"/>
              <a:gd name="connsiteX1" fmla="*/ 2461461 w 13595685"/>
              <a:gd name="connsiteY1" fmla="*/ 792362 h 5909292"/>
              <a:gd name="connsiteX2" fmla="*/ 5618747 w 13595685"/>
              <a:gd name="connsiteY2" fmla="*/ 1180882 h 5909292"/>
              <a:gd name="connsiteX3" fmla="*/ 8001000 w 13595685"/>
              <a:gd name="connsiteY3" fmla="*/ 675555 h 5909292"/>
              <a:gd name="connsiteX4" fmla="*/ 9579542 w 13595685"/>
              <a:gd name="connsiteY4" fmla="*/ 535989 h 5909292"/>
              <a:gd name="connsiteX5" fmla="*/ 10190749 w 13595685"/>
              <a:gd name="connsiteY5" fmla="*/ 95633 h 5909292"/>
              <a:gd name="connsiteX6" fmla="*/ 13595685 w 13595685"/>
              <a:gd name="connsiteY6" fmla="*/ 2600608 h 5909292"/>
              <a:gd name="connsiteX7" fmla="*/ 13126453 w 13595685"/>
              <a:gd name="connsiteY7" fmla="*/ 5909292 h 5909292"/>
              <a:gd name="connsiteX8" fmla="*/ 0 w 13595685"/>
              <a:gd name="connsiteY8" fmla="*/ 5728818 h 5909292"/>
              <a:gd name="connsiteX9" fmla="*/ 216569 w 13595685"/>
              <a:gd name="connsiteY9" fmla="*/ 2504355 h 5909292"/>
              <a:gd name="connsiteX0" fmla="*/ 216569 w 13595685"/>
              <a:gd name="connsiteY0" fmla="*/ 2515270 h 5920207"/>
              <a:gd name="connsiteX1" fmla="*/ 2461461 w 13595685"/>
              <a:gd name="connsiteY1" fmla="*/ 803277 h 5920207"/>
              <a:gd name="connsiteX2" fmla="*/ 5618747 w 13595685"/>
              <a:gd name="connsiteY2" fmla="*/ 1191797 h 5920207"/>
              <a:gd name="connsiteX3" fmla="*/ 8001000 w 13595685"/>
              <a:gd name="connsiteY3" fmla="*/ 686470 h 5920207"/>
              <a:gd name="connsiteX4" fmla="*/ 9579542 w 13595685"/>
              <a:gd name="connsiteY4" fmla="*/ 546904 h 5920207"/>
              <a:gd name="connsiteX5" fmla="*/ 10190749 w 13595685"/>
              <a:gd name="connsiteY5" fmla="*/ 106548 h 5920207"/>
              <a:gd name="connsiteX6" fmla="*/ 13595685 w 13595685"/>
              <a:gd name="connsiteY6" fmla="*/ 2611523 h 5920207"/>
              <a:gd name="connsiteX7" fmla="*/ 13126453 w 13595685"/>
              <a:gd name="connsiteY7" fmla="*/ 5920207 h 5920207"/>
              <a:gd name="connsiteX8" fmla="*/ 0 w 13595685"/>
              <a:gd name="connsiteY8" fmla="*/ 5739733 h 5920207"/>
              <a:gd name="connsiteX9" fmla="*/ 216569 w 13595685"/>
              <a:gd name="connsiteY9" fmla="*/ 2515270 h 5920207"/>
              <a:gd name="connsiteX0" fmla="*/ 216569 w 13595685"/>
              <a:gd name="connsiteY0" fmla="*/ 2504355 h 5909292"/>
              <a:gd name="connsiteX1" fmla="*/ 2461461 w 13595685"/>
              <a:gd name="connsiteY1" fmla="*/ 792362 h 5909292"/>
              <a:gd name="connsiteX2" fmla="*/ 5618747 w 13595685"/>
              <a:gd name="connsiteY2" fmla="*/ 1180882 h 5909292"/>
              <a:gd name="connsiteX3" fmla="*/ 8001000 w 13595685"/>
              <a:gd name="connsiteY3" fmla="*/ 675555 h 5909292"/>
              <a:gd name="connsiteX4" fmla="*/ 9579542 w 13595685"/>
              <a:gd name="connsiteY4" fmla="*/ 535989 h 5909292"/>
              <a:gd name="connsiteX5" fmla="*/ 10190749 w 13595685"/>
              <a:gd name="connsiteY5" fmla="*/ 95633 h 5909292"/>
              <a:gd name="connsiteX6" fmla="*/ 13595685 w 13595685"/>
              <a:gd name="connsiteY6" fmla="*/ 2600608 h 5909292"/>
              <a:gd name="connsiteX7" fmla="*/ 13126453 w 13595685"/>
              <a:gd name="connsiteY7" fmla="*/ 5909292 h 5909292"/>
              <a:gd name="connsiteX8" fmla="*/ 0 w 13595685"/>
              <a:gd name="connsiteY8" fmla="*/ 5728818 h 5909292"/>
              <a:gd name="connsiteX9" fmla="*/ 216569 w 13595685"/>
              <a:gd name="connsiteY9" fmla="*/ 2504355 h 5909292"/>
              <a:gd name="connsiteX0" fmla="*/ 216569 w 13595685"/>
              <a:gd name="connsiteY0" fmla="*/ 2515270 h 5920207"/>
              <a:gd name="connsiteX1" fmla="*/ 2461461 w 13595685"/>
              <a:gd name="connsiteY1" fmla="*/ 803277 h 5920207"/>
              <a:gd name="connsiteX2" fmla="*/ 5618747 w 13595685"/>
              <a:gd name="connsiteY2" fmla="*/ 1191797 h 5920207"/>
              <a:gd name="connsiteX3" fmla="*/ 8001000 w 13595685"/>
              <a:gd name="connsiteY3" fmla="*/ 686470 h 5920207"/>
              <a:gd name="connsiteX4" fmla="*/ 9579542 w 13595685"/>
              <a:gd name="connsiteY4" fmla="*/ 546904 h 5920207"/>
              <a:gd name="connsiteX5" fmla="*/ 10190749 w 13595685"/>
              <a:gd name="connsiteY5" fmla="*/ 106548 h 5920207"/>
              <a:gd name="connsiteX6" fmla="*/ 13595685 w 13595685"/>
              <a:gd name="connsiteY6" fmla="*/ 2611523 h 5920207"/>
              <a:gd name="connsiteX7" fmla="*/ 13126453 w 13595685"/>
              <a:gd name="connsiteY7" fmla="*/ 5920207 h 5920207"/>
              <a:gd name="connsiteX8" fmla="*/ 0 w 13595685"/>
              <a:gd name="connsiteY8" fmla="*/ 5739733 h 5920207"/>
              <a:gd name="connsiteX9" fmla="*/ 216569 w 13595685"/>
              <a:gd name="connsiteY9" fmla="*/ 2515270 h 5920207"/>
              <a:gd name="connsiteX0" fmla="*/ 216569 w 13595685"/>
              <a:gd name="connsiteY0" fmla="*/ 2409438 h 5814375"/>
              <a:gd name="connsiteX1" fmla="*/ 2461461 w 13595685"/>
              <a:gd name="connsiteY1" fmla="*/ 697445 h 5814375"/>
              <a:gd name="connsiteX2" fmla="*/ 5618747 w 13595685"/>
              <a:gd name="connsiteY2" fmla="*/ 1085965 h 5814375"/>
              <a:gd name="connsiteX3" fmla="*/ 8001000 w 13595685"/>
              <a:gd name="connsiteY3" fmla="*/ 580638 h 5814375"/>
              <a:gd name="connsiteX4" fmla="*/ 9579542 w 13595685"/>
              <a:gd name="connsiteY4" fmla="*/ 441072 h 5814375"/>
              <a:gd name="connsiteX5" fmla="*/ 10190749 w 13595685"/>
              <a:gd name="connsiteY5" fmla="*/ 716 h 5814375"/>
              <a:gd name="connsiteX6" fmla="*/ 13595685 w 13595685"/>
              <a:gd name="connsiteY6" fmla="*/ 2505691 h 5814375"/>
              <a:gd name="connsiteX7" fmla="*/ 13126453 w 13595685"/>
              <a:gd name="connsiteY7" fmla="*/ 5814375 h 5814375"/>
              <a:gd name="connsiteX8" fmla="*/ 0 w 13595685"/>
              <a:gd name="connsiteY8" fmla="*/ 5633901 h 5814375"/>
              <a:gd name="connsiteX9" fmla="*/ 216569 w 13595685"/>
              <a:gd name="connsiteY9" fmla="*/ 2409438 h 5814375"/>
              <a:gd name="connsiteX0" fmla="*/ 216569 w 13595685"/>
              <a:gd name="connsiteY0" fmla="*/ 2409438 h 5814375"/>
              <a:gd name="connsiteX1" fmla="*/ 2461461 w 13595685"/>
              <a:gd name="connsiteY1" fmla="*/ 697445 h 5814375"/>
              <a:gd name="connsiteX2" fmla="*/ 5618747 w 13595685"/>
              <a:gd name="connsiteY2" fmla="*/ 1085965 h 5814375"/>
              <a:gd name="connsiteX3" fmla="*/ 8001000 w 13595685"/>
              <a:gd name="connsiteY3" fmla="*/ 580638 h 5814375"/>
              <a:gd name="connsiteX4" fmla="*/ 9579542 w 13595685"/>
              <a:gd name="connsiteY4" fmla="*/ 441072 h 5814375"/>
              <a:gd name="connsiteX5" fmla="*/ 10190749 w 13595685"/>
              <a:gd name="connsiteY5" fmla="*/ 716 h 5814375"/>
              <a:gd name="connsiteX6" fmla="*/ 13595685 w 13595685"/>
              <a:gd name="connsiteY6" fmla="*/ 2505691 h 5814375"/>
              <a:gd name="connsiteX7" fmla="*/ 13126453 w 13595685"/>
              <a:gd name="connsiteY7" fmla="*/ 5814375 h 5814375"/>
              <a:gd name="connsiteX8" fmla="*/ 0 w 13595685"/>
              <a:gd name="connsiteY8" fmla="*/ 5633901 h 5814375"/>
              <a:gd name="connsiteX9" fmla="*/ 216569 w 13595685"/>
              <a:gd name="connsiteY9" fmla="*/ 2409438 h 5814375"/>
              <a:gd name="connsiteX0" fmla="*/ 216569 w 13595685"/>
              <a:gd name="connsiteY0" fmla="*/ 2409145 h 5814082"/>
              <a:gd name="connsiteX1" fmla="*/ 2461461 w 13595685"/>
              <a:gd name="connsiteY1" fmla="*/ 697152 h 5814082"/>
              <a:gd name="connsiteX2" fmla="*/ 5618747 w 13595685"/>
              <a:gd name="connsiteY2" fmla="*/ 1085672 h 5814082"/>
              <a:gd name="connsiteX3" fmla="*/ 8001000 w 13595685"/>
              <a:gd name="connsiteY3" fmla="*/ 580345 h 5814082"/>
              <a:gd name="connsiteX4" fmla="*/ 9579542 w 13595685"/>
              <a:gd name="connsiteY4" fmla="*/ 440779 h 5814082"/>
              <a:gd name="connsiteX5" fmla="*/ 10190749 w 13595685"/>
              <a:gd name="connsiteY5" fmla="*/ 423 h 5814082"/>
              <a:gd name="connsiteX6" fmla="*/ 13595685 w 13595685"/>
              <a:gd name="connsiteY6" fmla="*/ 2505398 h 5814082"/>
              <a:gd name="connsiteX7" fmla="*/ 13126453 w 13595685"/>
              <a:gd name="connsiteY7" fmla="*/ 5814082 h 5814082"/>
              <a:gd name="connsiteX8" fmla="*/ 0 w 13595685"/>
              <a:gd name="connsiteY8" fmla="*/ 5633608 h 5814082"/>
              <a:gd name="connsiteX9" fmla="*/ 216569 w 13595685"/>
              <a:gd name="connsiteY9" fmla="*/ 2409145 h 5814082"/>
              <a:gd name="connsiteX0" fmla="*/ 216569 w 13595685"/>
              <a:gd name="connsiteY0" fmla="*/ 2513451 h 5918388"/>
              <a:gd name="connsiteX1" fmla="*/ 2461461 w 13595685"/>
              <a:gd name="connsiteY1" fmla="*/ 801458 h 5918388"/>
              <a:gd name="connsiteX2" fmla="*/ 5618747 w 13595685"/>
              <a:gd name="connsiteY2" fmla="*/ 1189978 h 5918388"/>
              <a:gd name="connsiteX3" fmla="*/ 8001000 w 13595685"/>
              <a:gd name="connsiteY3" fmla="*/ 684651 h 5918388"/>
              <a:gd name="connsiteX4" fmla="*/ 9531416 w 13595685"/>
              <a:gd name="connsiteY4" fmla="*/ 554710 h 5918388"/>
              <a:gd name="connsiteX5" fmla="*/ 10190749 w 13595685"/>
              <a:gd name="connsiteY5" fmla="*/ 104729 h 5918388"/>
              <a:gd name="connsiteX6" fmla="*/ 13595685 w 13595685"/>
              <a:gd name="connsiteY6" fmla="*/ 2609704 h 5918388"/>
              <a:gd name="connsiteX7" fmla="*/ 13126453 w 13595685"/>
              <a:gd name="connsiteY7" fmla="*/ 5918388 h 5918388"/>
              <a:gd name="connsiteX8" fmla="*/ 0 w 13595685"/>
              <a:gd name="connsiteY8" fmla="*/ 5737914 h 5918388"/>
              <a:gd name="connsiteX9" fmla="*/ 216569 w 13595685"/>
              <a:gd name="connsiteY9" fmla="*/ 2513451 h 5918388"/>
              <a:gd name="connsiteX0" fmla="*/ 216569 w 13595685"/>
              <a:gd name="connsiteY0" fmla="*/ 2505495 h 5910432"/>
              <a:gd name="connsiteX1" fmla="*/ 2461461 w 13595685"/>
              <a:gd name="connsiteY1" fmla="*/ 793502 h 5910432"/>
              <a:gd name="connsiteX2" fmla="*/ 5618747 w 13595685"/>
              <a:gd name="connsiteY2" fmla="*/ 1182022 h 5910432"/>
              <a:gd name="connsiteX3" fmla="*/ 8001000 w 13595685"/>
              <a:gd name="connsiteY3" fmla="*/ 676695 h 5910432"/>
              <a:gd name="connsiteX4" fmla="*/ 9531416 w 13595685"/>
              <a:gd name="connsiteY4" fmla="*/ 546754 h 5910432"/>
              <a:gd name="connsiteX5" fmla="*/ 10190749 w 13595685"/>
              <a:gd name="connsiteY5" fmla="*/ 96773 h 5910432"/>
              <a:gd name="connsiteX6" fmla="*/ 13595685 w 13595685"/>
              <a:gd name="connsiteY6" fmla="*/ 2601748 h 5910432"/>
              <a:gd name="connsiteX7" fmla="*/ 13126453 w 13595685"/>
              <a:gd name="connsiteY7" fmla="*/ 5910432 h 5910432"/>
              <a:gd name="connsiteX8" fmla="*/ 0 w 13595685"/>
              <a:gd name="connsiteY8" fmla="*/ 5729958 h 5910432"/>
              <a:gd name="connsiteX9" fmla="*/ 216569 w 13595685"/>
              <a:gd name="connsiteY9" fmla="*/ 2505495 h 5910432"/>
              <a:gd name="connsiteX0" fmla="*/ 216569 w 13595685"/>
              <a:gd name="connsiteY0" fmla="*/ 2505495 h 5910432"/>
              <a:gd name="connsiteX1" fmla="*/ 2461461 w 13595685"/>
              <a:gd name="connsiteY1" fmla="*/ 793502 h 5910432"/>
              <a:gd name="connsiteX2" fmla="*/ 5618747 w 13595685"/>
              <a:gd name="connsiteY2" fmla="*/ 1182022 h 5910432"/>
              <a:gd name="connsiteX3" fmla="*/ 8001000 w 13595685"/>
              <a:gd name="connsiteY3" fmla="*/ 676695 h 5910432"/>
              <a:gd name="connsiteX4" fmla="*/ 9531416 w 13595685"/>
              <a:gd name="connsiteY4" fmla="*/ 546754 h 5910432"/>
              <a:gd name="connsiteX5" fmla="*/ 10190749 w 13595685"/>
              <a:gd name="connsiteY5" fmla="*/ 96773 h 5910432"/>
              <a:gd name="connsiteX6" fmla="*/ 13595685 w 13595685"/>
              <a:gd name="connsiteY6" fmla="*/ 2601748 h 5910432"/>
              <a:gd name="connsiteX7" fmla="*/ 13126453 w 13595685"/>
              <a:gd name="connsiteY7" fmla="*/ 5910432 h 5910432"/>
              <a:gd name="connsiteX8" fmla="*/ 0 w 13595685"/>
              <a:gd name="connsiteY8" fmla="*/ 5729958 h 5910432"/>
              <a:gd name="connsiteX9" fmla="*/ 216569 w 13595685"/>
              <a:gd name="connsiteY9" fmla="*/ 2505495 h 5910432"/>
              <a:gd name="connsiteX0" fmla="*/ 216569 w 13595685"/>
              <a:gd name="connsiteY0" fmla="*/ 2409219 h 5814156"/>
              <a:gd name="connsiteX1" fmla="*/ 2461461 w 13595685"/>
              <a:gd name="connsiteY1" fmla="*/ 697226 h 5814156"/>
              <a:gd name="connsiteX2" fmla="*/ 5618747 w 13595685"/>
              <a:gd name="connsiteY2" fmla="*/ 1085746 h 5814156"/>
              <a:gd name="connsiteX3" fmla="*/ 8001000 w 13595685"/>
              <a:gd name="connsiteY3" fmla="*/ 580419 h 5814156"/>
              <a:gd name="connsiteX4" fmla="*/ 9531416 w 13595685"/>
              <a:gd name="connsiteY4" fmla="*/ 450478 h 5814156"/>
              <a:gd name="connsiteX5" fmla="*/ 10190749 w 13595685"/>
              <a:gd name="connsiteY5" fmla="*/ 497 h 5814156"/>
              <a:gd name="connsiteX6" fmla="*/ 13595685 w 13595685"/>
              <a:gd name="connsiteY6" fmla="*/ 2505472 h 5814156"/>
              <a:gd name="connsiteX7" fmla="*/ 13126453 w 13595685"/>
              <a:gd name="connsiteY7" fmla="*/ 5814156 h 5814156"/>
              <a:gd name="connsiteX8" fmla="*/ 0 w 13595685"/>
              <a:gd name="connsiteY8" fmla="*/ 5633682 h 5814156"/>
              <a:gd name="connsiteX9" fmla="*/ 216569 w 13595685"/>
              <a:gd name="connsiteY9" fmla="*/ 2409219 h 5814156"/>
              <a:gd name="connsiteX0" fmla="*/ 216569 w 13595685"/>
              <a:gd name="connsiteY0" fmla="*/ 2412795 h 5817732"/>
              <a:gd name="connsiteX1" fmla="*/ 2461461 w 13595685"/>
              <a:gd name="connsiteY1" fmla="*/ 700802 h 5817732"/>
              <a:gd name="connsiteX2" fmla="*/ 5618747 w 13595685"/>
              <a:gd name="connsiteY2" fmla="*/ 1089322 h 5817732"/>
              <a:gd name="connsiteX3" fmla="*/ 8001000 w 13595685"/>
              <a:gd name="connsiteY3" fmla="*/ 583995 h 5817732"/>
              <a:gd name="connsiteX4" fmla="*/ 9531416 w 13595685"/>
              <a:gd name="connsiteY4" fmla="*/ 454054 h 5817732"/>
              <a:gd name="connsiteX5" fmla="*/ 10190749 w 13595685"/>
              <a:gd name="connsiteY5" fmla="*/ 4073 h 5817732"/>
              <a:gd name="connsiteX6" fmla="*/ 11576785 w 13595685"/>
              <a:gd name="connsiteY6" fmla="*/ 735593 h 5817732"/>
              <a:gd name="connsiteX7" fmla="*/ 13595685 w 13595685"/>
              <a:gd name="connsiteY7" fmla="*/ 2509048 h 5817732"/>
              <a:gd name="connsiteX8" fmla="*/ 13126453 w 13595685"/>
              <a:gd name="connsiteY8" fmla="*/ 5817732 h 5817732"/>
              <a:gd name="connsiteX9" fmla="*/ 0 w 13595685"/>
              <a:gd name="connsiteY9" fmla="*/ 5637258 h 5817732"/>
              <a:gd name="connsiteX10" fmla="*/ 216569 w 13595685"/>
              <a:gd name="connsiteY10" fmla="*/ 2412795 h 5817732"/>
              <a:gd name="connsiteX0" fmla="*/ 216569 w 13595685"/>
              <a:gd name="connsiteY0" fmla="*/ 2439248 h 5844185"/>
              <a:gd name="connsiteX1" fmla="*/ 2461461 w 13595685"/>
              <a:gd name="connsiteY1" fmla="*/ 727255 h 5844185"/>
              <a:gd name="connsiteX2" fmla="*/ 5618747 w 13595685"/>
              <a:gd name="connsiteY2" fmla="*/ 1115775 h 5844185"/>
              <a:gd name="connsiteX3" fmla="*/ 8001000 w 13595685"/>
              <a:gd name="connsiteY3" fmla="*/ 610448 h 5844185"/>
              <a:gd name="connsiteX4" fmla="*/ 9531416 w 13595685"/>
              <a:gd name="connsiteY4" fmla="*/ 480507 h 5844185"/>
              <a:gd name="connsiteX5" fmla="*/ 10190749 w 13595685"/>
              <a:gd name="connsiteY5" fmla="*/ 30526 h 5844185"/>
              <a:gd name="connsiteX6" fmla="*/ 11682663 w 13595685"/>
              <a:gd name="connsiteY6" fmla="*/ 319284 h 5844185"/>
              <a:gd name="connsiteX7" fmla="*/ 13595685 w 13595685"/>
              <a:gd name="connsiteY7" fmla="*/ 2535501 h 5844185"/>
              <a:gd name="connsiteX8" fmla="*/ 13126453 w 13595685"/>
              <a:gd name="connsiteY8" fmla="*/ 5844185 h 5844185"/>
              <a:gd name="connsiteX9" fmla="*/ 0 w 13595685"/>
              <a:gd name="connsiteY9" fmla="*/ 5663711 h 5844185"/>
              <a:gd name="connsiteX10" fmla="*/ 216569 w 13595685"/>
              <a:gd name="connsiteY10" fmla="*/ 2439248 h 5844185"/>
              <a:gd name="connsiteX0" fmla="*/ 216569 w 13711188"/>
              <a:gd name="connsiteY0" fmla="*/ 2439248 h 5844185"/>
              <a:gd name="connsiteX1" fmla="*/ 2461461 w 13711188"/>
              <a:gd name="connsiteY1" fmla="*/ 727255 h 5844185"/>
              <a:gd name="connsiteX2" fmla="*/ 5618747 w 13711188"/>
              <a:gd name="connsiteY2" fmla="*/ 1115775 h 5844185"/>
              <a:gd name="connsiteX3" fmla="*/ 8001000 w 13711188"/>
              <a:gd name="connsiteY3" fmla="*/ 610448 h 5844185"/>
              <a:gd name="connsiteX4" fmla="*/ 9531416 w 13711188"/>
              <a:gd name="connsiteY4" fmla="*/ 480507 h 5844185"/>
              <a:gd name="connsiteX5" fmla="*/ 10190749 w 13711188"/>
              <a:gd name="connsiteY5" fmla="*/ 30526 h 5844185"/>
              <a:gd name="connsiteX6" fmla="*/ 11682663 w 13711188"/>
              <a:gd name="connsiteY6" fmla="*/ 319284 h 5844185"/>
              <a:gd name="connsiteX7" fmla="*/ 13711188 w 13711188"/>
              <a:gd name="connsiteY7" fmla="*/ 1909859 h 5844185"/>
              <a:gd name="connsiteX8" fmla="*/ 13126453 w 13711188"/>
              <a:gd name="connsiteY8" fmla="*/ 5844185 h 5844185"/>
              <a:gd name="connsiteX9" fmla="*/ 0 w 13711188"/>
              <a:gd name="connsiteY9" fmla="*/ 5663711 h 5844185"/>
              <a:gd name="connsiteX10" fmla="*/ 216569 w 13711188"/>
              <a:gd name="connsiteY10" fmla="*/ 2439248 h 5844185"/>
              <a:gd name="connsiteX0" fmla="*/ 216569 w 13711188"/>
              <a:gd name="connsiteY0" fmla="*/ 2469738 h 5874675"/>
              <a:gd name="connsiteX1" fmla="*/ 2461461 w 13711188"/>
              <a:gd name="connsiteY1" fmla="*/ 757745 h 5874675"/>
              <a:gd name="connsiteX2" fmla="*/ 5618747 w 13711188"/>
              <a:gd name="connsiteY2" fmla="*/ 1146265 h 5874675"/>
              <a:gd name="connsiteX3" fmla="*/ 8001000 w 13711188"/>
              <a:gd name="connsiteY3" fmla="*/ 640938 h 5874675"/>
              <a:gd name="connsiteX4" fmla="*/ 9531416 w 13711188"/>
              <a:gd name="connsiteY4" fmla="*/ 510997 h 5874675"/>
              <a:gd name="connsiteX5" fmla="*/ 10190749 w 13711188"/>
              <a:gd name="connsiteY5" fmla="*/ 61016 h 5874675"/>
              <a:gd name="connsiteX6" fmla="*/ 11711539 w 13711188"/>
              <a:gd name="connsiteY6" fmla="*/ 282397 h 5874675"/>
              <a:gd name="connsiteX7" fmla="*/ 13711188 w 13711188"/>
              <a:gd name="connsiteY7" fmla="*/ 1940349 h 5874675"/>
              <a:gd name="connsiteX8" fmla="*/ 13126453 w 13711188"/>
              <a:gd name="connsiteY8" fmla="*/ 5874675 h 5874675"/>
              <a:gd name="connsiteX9" fmla="*/ 0 w 13711188"/>
              <a:gd name="connsiteY9" fmla="*/ 5694201 h 5874675"/>
              <a:gd name="connsiteX10" fmla="*/ 216569 w 13711188"/>
              <a:gd name="connsiteY10" fmla="*/ 2469738 h 5874675"/>
              <a:gd name="connsiteX0" fmla="*/ 216569 w 13711188"/>
              <a:gd name="connsiteY0" fmla="*/ 2456927 h 5861864"/>
              <a:gd name="connsiteX1" fmla="*/ 2461461 w 13711188"/>
              <a:gd name="connsiteY1" fmla="*/ 744934 h 5861864"/>
              <a:gd name="connsiteX2" fmla="*/ 5618747 w 13711188"/>
              <a:gd name="connsiteY2" fmla="*/ 1133454 h 5861864"/>
              <a:gd name="connsiteX3" fmla="*/ 8001000 w 13711188"/>
              <a:gd name="connsiteY3" fmla="*/ 628127 h 5861864"/>
              <a:gd name="connsiteX4" fmla="*/ 9531416 w 13711188"/>
              <a:gd name="connsiteY4" fmla="*/ 498186 h 5861864"/>
              <a:gd name="connsiteX5" fmla="*/ 10190749 w 13711188"/>
              <a:gd name="connsiteY5" fmla="*/ 48205 h 5861864"/>
              <a:gd name="connsiteX6" fmla="*/ 11711539 w 13711188"/>
              <a:gd name="connsiteY6" fmla="*/ 269586 h 5861864"/>
              <a:gd name="connsiteX7" fmla="*/ 13711188 w 13711188"/>
              <a:gd name="connsiteY7" fmla="*/ 1927538 h 5861864"/>
              <a:gd name="connsiteX8" fmla="*/ 13126453 w 13711188"/>
              <a:gd name="connsiteY8" fmla="*/ 5861864 h 5861864"/>
              <a:gd name="connsiteX9" fmla="*/ 0 w 13711188"/>
              <a:gd name="connsiteY9" fmla="*/ 5681390 h 5861864"/>
              <a:gd name="connsiteX10" fmla="*/ 216569 w 13711188"/>
              <a:gd name="connsiteY10" fmla="*/ 2456927 h 5861864"/>
              <a:gd name="connsiteX0" fmla="*/ 216569 w 13711188"/>
              <a:gd name="connsiteY0" fmla="*/ 2456927 h 5861864"/>
              <a:gd name="connsiteX1" fmla="*/ 2461461 w 13711188"/>
              <a:gd name="connsiteY1" fmla="*/ 744934 h 5861864"/>
              <a:gd name="connsiteX2" fmla="*/ 5618747 w 13711188"/>
              <a:gd name="connsiteY2" fmla="*/ 1133454 h 5861864"/>
              <a:gd name="connsiteX3" fmla="*/ 8001000 w 13711188"/>
              <a:gd name="connsiteY3" fmla="*/ 628127 h 5861864"/>
              <a:gd name="connsiteX4" fmla="*/ 9531416 w 13711188"/>
              <a:gd name="connsiteY4" fmla="*/ 498186 h 5861864"/>
              <a:gd name="connsiteX5" fmla="*/ 10190749 w 13711188"/>
              <a:gd name="connsiteY5" fmla="*/ 48205 h 5861864"/>
              <a:gd name="connsiteX6" fmla="*/ 11711539 w 13711188"/>
              <a:gd name="connsiteY6" fmla="*/ 269586 h 5861864"/>
              <a:gd name="connsiteX7" fmla="*/ 13711188 w 13711188"/>
              <a:gd name="connsiteY7" fmla="*/ 1927538 h 5861864"/>
              <a:gd name="connsiteX8" fmla="*/ 13126453 w 13711188"/>
              <a:gd name="connsiteY8" fmla="*/ 5861864 h 5861864"/>
              <a:gd name="connsiteX9" fmla="*/ 0 w 13711188"/>
              <a:gd name="connsiteY9" fmla="*/ 5681390 h 5861864"/>
              <a:gd name="connsiteX10" fmla="*/ 216569 w 13711188"/>
              <a:gd name="connsiteY10" fmla="*/ 2456927 h 5861864"/>
              <a:gd name="connsiteX0" fmla="*/ 216569 w 13711188"/>
              <a:gd name="connsiteY0" fmla="*/ 2437705 h 5842642"/>
              <a:gd name="connsiteX1" fmla="*/ 2461461 w 13711188"/>
              <a:gd name="connsiteY1" fmla="*/ 725712 h 5842642"/>
              <a:gd name="connsiteX2" fmla="*/ 5618747 w 13711188"/>
              <a:gd name="connsiteY2" fmla="*/ 1114232 h 5842642"/>
              <a:gd name="connsiteX3" fmla="*/ 8001000 w 13711188"/>
              <a:gd name="connsiteY3" fmla="*/ 608905 h 5842642"/>
              <a:gd name="connsiteX4" fmla="*/ 9531416 w 13711188"/>
              <a:gd name="connsiteY4" fmla="*/ 478964 h 5842642"/>
              <a:gd name="connsiteX5" fmla="*/ 10190749 w 13711188"/>
              <a:gd name="connsiteY5" fmla="*/ 28983 h 5842642"/>
              <a:gd name="connsiteX6" fmla="*/ 11711539 w 13711188"/>
              <a:gd name="connsiteY6" fmla="*/ 250364 h 5842642"/>
              <a:gd name="connsiteX7" fmla="*/ 13711188 w 13711188"/>
              <a:gd name="connsiteY7" fmla="*/ 1908316 h 5842642"/>
              <a:gd name="connsiteX8" fmla="*/ 13126453 w 13711188"/>
              <a:gd name="connsiteY8" fmla="*/ 5842642 h 5842642"/>
              <a:gd name="connsiteX9" fmla="*/ 0 w 13711188"/>
              <a:gd name="connsiteY9" fmla="*/ 5662168 h 5842642"/>
              <a:gd name="connsiteX10" fmla="*/ 216569 w 13711188"/>
              <a:gd name="connsiteY10" fmla="*/ 2437705 h 5842642"/>
              <a:gd name="connsiteX0" fmla="*/ 216569 w 13711188"/>
              <a:gd name="connsiteY0" fmla="*/ 2425999 h 5830936"/>
              <a:gd name="connsiteX1" fmla="*/ 2461461 w 13711188"/>
              <a:gd name="connsiteY1" fmla="*/ 714006 h 5830936"/>
              <a:gd name="connsiteX2" fmla="*/ 5618747 w 13711188"/>
              <a:gd name="connsiteY2" fmla="*/ 1102526 h 5830936"/>
              <a:gd name="connsiteX3" fmla="*/ 8001000 w 13711188"/>
              <a:gd name="connsiteY3" fmla="*/ 597199 h 5830936"/>
              <a:gd name="connsiteX4" fmla="*/ 9531416 w 13711188"/>
              <a:gd name="connsiteY4" fmla="*/ 467258 h 5830936"/>
              <a:gd name="connsiteX5" fmla="*/ 10190749 w 13711188"/>
              <a:gd name="connsiteY5" fmla="*/ 17277 h 5830936"/>
              <a:gd name="connsiteX6" fmla="*/ 11711539 w 13711188"/>
              <a:gd name="connsiteY6" fmla="*/ 238658 h 5830936"/>
              <a:gd name="connsiteX7" fmla="*/ 13711188 w 13711188"/>
              <a:gd name="connsiteY7" fmla="*/ 1896610 h 5830936"/>
              <a:gd name="connsiteX8" fmla="*/ 13126453 w 13711188"/>
              <a:gd name="connsiteY8" fmla="*/ 5830936 h 5830936"/>
              <a:gd name="connsiteX9" fmla="*/ 0 w 13711188"/>
              <a:gd name="connsiteY9" fmla="*/ 5650462 h 5830936"/>
              <a:gd name="connsiteX10" fmla="*/ 216569 w 13711188"/>
              <a:gd name="connsiteY10" fmla="*/ 2425999 h 583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11188" h="5830936">
                <a:moveTo>
                  <a:pt x="216569" y="2425999"/>
                </a:moveTo>
                <a:cubicBezTo>
                  <a:pt x="671764" y="1585794"/>
                  <a:pt x="1561098" y="934585"/>
                  <a:pt x="2461461" y="714006"/>
                </a:cubicBezTo>
                <a:cubicBezTo>
                  <a:pt x="3361824" y="493427"/>
                  <a:pt x="4695491" y="1121994"/>
                  <a:pt x="5618747" y="1102526"/>
                </a:cubicBezTo>
                <a:cubicBezTo>
                  <a:pt x="6542003" y="1083058"/>
                  <a:pt x="7348889" y="703077"/>
                  <a:pt x="8001000" y="597199"/>
                </a:cubicBezTo>
                <a:cubicBezTo>
                  <a:pt x="8653111" y="491321"/>
                  <a:pt x="9310837" y="592787"/>
                  <a:pt x="9531416" y="467258"/>
                </a:cubicBezTo>
                <a:cubicBezTo>
                  <a:pt x="9751995" y="341729"/>
                  <a:pt x="9827395" y="55377"/>
                  <a:pt x="10190749" y="17277"/>
                </a:cubicBezTo>
                <a:cubicBezTo>
                  <a:pt x="10554103" y="-20823"/>
                  <a:pt x="11038172" y="-15209"/>
                  <a:pt x="11711539" y="238658"/>
                </a:cubicBezTo>
                <a:cubicBezTo>
                  <a:pt x="12336779" y="559901"/>
                  <a:pt x="13452910" y="1049587"/>
                  <a:pt x="13711188" y="1896610"/>
                </a:cubicBezTo>
                <a:lnTo>
                  <a:pt x="13126453" y="5830936"/>
                </a:lnTo>
                <a:lnTo>
                  <a:pt x="0" y="5650462"/>
                </a:lnTo>
                <a:lnTo>
                  <a:pt x="216569" y="24259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0E82FBE2-2072-4336-BB29-798D2BE24C6E}"/>
              </a:ext>
            </a:extLst>
          </p:cNvPr>
          <p:cNvSpPr/>
          <p:nvPr/>
        </p:nvSpPr>
        <p:spPr>
          <a:xfrm>
            <a:off x="10357209" y="2897582"/>
            <a:ext cx="1157482" cy="557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B7DE177D-C6E5-47F9-8BFD-C082274A57D1}"/>
              </a:ext>
            </a:extLst>
          </p:cNvPr>
          <p:cNvSpPr/>
          <p:nvPr/>
        </p:nvSpPr>
        <p:spPr>
          <a:xfrm>
            <a:off x="618047" y="-763036"/>
            <a:ext cx="8789292" cy="2256949"/>
          </a:xfrm>
          <a:custGeom>
            <a:avLst/>
            <a:gdLst>
              <a:gd name="connsiteX0" fmla="*/ 0 w 5276850"/>
              <a:gd name="connsiteY0" fmla="*/ 504825 h 1524000"/>
              <a:gd name="connsiteX1" fmla="*/ 1152525 w 5276850"/>
              <a:gd name="connsiteY1" fmla="*/ 1524000 h 1524000"/>
              <a:gd name="connsiteX2" fmla="*/ 5000625 w 5276850"/>
              <a:gd name="connsiteY2" fmla="*/ 819150 h 1524000"/>
              <a:gd name="connsiteX3" fmla="*/ 5276850 w 5276850"/>
              <a:gd name="connsiteY3" fmla="*/ 0 h 1524000"/>
              <a:gd name="connsiteX4" fmla="*/ 0 w 5276850"/>
              <a:gd name="connsiteY4" fmla="*/ 504825 h 1524000"/>
              <a:gd name="connsiteX0" fmla="*/ 0 w 5819775"/>
              <a:gd name="connsiteY0" fmla="*/ 0 h 1543050"/>
              <a:gd name="connsiteX1" fmla="*/ 1695450 w 5819775"/>
              <a:gd name="connsiteY1" fmla="*/ 1543050 h 1543050"/>
              <a:gd name="connsiteX2" fmla="*/ 5543550 w 5819775"/>
              <a:gd name="connsiteY2" fmla="*/ 838200 h 1543050"/>
              <a:gd name="connsiteX3" fmla="*/ 5819775 w 5819775"/>
              <a:gd name="connsiteY3" fmla="*/ 19050 h 1543050"/>
              <a:gd name="connsiteX4" fmla="*/ 0 w 5819775"/>
              <a:gd name="connsiteY4" fmla="*/ 0 h 1543050"/>
              <a:gd name="connsiteX0" fmla="*/ 0 w 6191250"/>
              <a:gd name="connsiteY0" fmla="*/ 152400 h 1695450"/>
              <a:gd name="connsiteX1" fmla="*/ 1695450 w 6191250"/>
              <a:gd name="connsiteY1" fmla="*/ 1695450 h 1695450"/>
              <a:gd name="connsiteX2" fmla="*/ 5543550 w 6191250"/>
              <a:gd name="connsiteY2" fmla="*/ 990600 h 1695450"/>
              <a:gd name="connsiteX3" fmla="*/ 6191250 w 6191250"/>
              <a:gd name="connsiteY3" fmla="*/ 0 h 1695450"/>
              <a:gd name="connsiteX4" fmla="*/ 0 w 6191250"/>
              <a:gd name="connsiteY4" fmla="*/ 152400 h 1695450"/>
              <a:gd name="connsiteX0" fmla="*/ 0 w 6601419"/>
              <a:gd name="connsiteY0" fmla="*/ 152400 h 1717395"/>
              <a:gd name="connsiteX1" fmla="*/ 1695450 w 6601419"/>
              <a:gd name="connsiteY1" fmla="*/ 1695450 h 1717395"/>
              <a:gd name="connsiteX2" fmla="*/ 5543550 w 6601419"/>
              <a:gd name="connsiteY2" fmla="*/ 990600 h 1717395"/>
              <a:gd name="connsiteX3" fmla="*/ 6191250 w 6601419"/>
              <a:gd name="connsiteY3" fmla="*/ 0 h 1717395"/>
              <a:gd name="connsiteX4" fmla="*/ 0 w 6601419"/>
              <a:gd name="connsiteY4" fmla="*/ 152400 h 1717395"/>
              <a:gd name="connsiteX0" fmla="*/ 200953 w 6802372"/>
              <a:gd name="connsiteY0" fmla="*/ 152400 h 1717395"/>
              <a:gd name="connsiteX1" fmla="*/ 1896403 w 6802372"/>
              <a:gd name="connsiteY1" fmla="*/ 1695450 h 1717395"/>
              <a:gd name="connsiteX2" fmla="*/ 5744503 w 6802372"/>
              <a:gd name="connsiteY2" fmla="*/ 990600 h 1717395"/>
              <a:gd name="connsiteX3" fmla="*/ 6392203 w 6802372"/>
              <a:gd name="connsiteY3" fmla="*/ 0 h 1717395"/>
              <a:gd name="connsiteX4" fmla="*/ 200953 w 6802372"/>
              <a:gd name="connsiteY4" fmla="*/ 152400 h 1717395"/>
              <a:gd name="connsiteX0" fmla="*/ 204606 w 6874553"/>
              <a:gd name="connsiteY0" fmla="*/ 152400 h 1733708"/>
              <a:gd name="connsiteX1" fmla="*/ 1900056 w 6874553"/>
              <a:gd name="connsiteY1" fmla="*/ 1695450 h 1733708"/>
              <a:gd name="connsiteX2" fmla="*/ 6000819 w 6874553"/>
              <a:gd name="connsiteY2" fmla="*/ 1159042 h 1733708"/>
              <a:gd name="connsiteX3" fmla="*/ 6395856 w 6874553"/>
              <a:gd name="connsiteY3" fmla="*/ 0 h 1733708"/>
              <a:gd name="connsiteX4" fmla="*/ 204606 w 6874553"/>
              <a:gd name="connsiteY4" fmla="*/ 152400 h 1733708"/>
              <a:gd name="connsiteX0" fmla="*/ 204606 w 7538781"/>
              <a:gd name="connsiteY0" fmla="*/ 0 h 1577942"/>
              <a:gd name="connsiteX1" fmla="*/ 1900056 w 7538781"/>
              <a:gd name="connsiteY1" fmla="*/ 1543050 h 1577942"/>
              <a:gd name="connsiteX2" fmla="*/ 6000819 w 7538781"/>
              <a:gd name="connsiteY2" fmla="*/ 1006642 h 1577942"/>
              <a:gd name="connsiteX3" fmla="*/ 7214003 w 7538781"/>
              <a:gd name="connsiteY3" fmla="*/ 196516 h 1577942"/>
              <a:gd name="connsiteX4" fmla="*/ 204606 w 7538781"/>
              <a:gd name="connsiteY4" fmla="*/ 0 h 1577942"/>
              <a:gd name="connsiteX0" fmla="*/ 208011 w 7581375"/>
              <a:gd name="connsiteY0" fmla="*/ 0 h 1577942"/>
              <a:gd name="connsiteX1" fmla="*/ 1903461 w 7581375"/>
              <a:gd name="connsiteY1" fmla="*/ 1543050 h 1577942"/>
              <a:gd name="connsiteX2" fmla="*/ 6232824 w 7581375"/>
              <a:gd name="connsiteY2" fmla="*/ 1006642 h 1577942"/>
              <a:gd name="connsiteX3" fmla="*/ 7217408 w 7581375"/>
              <a:gd name="connsiteY3" fmla="*/ 196516 h 1577942"/>
              <a:gd name="connsiteX4" fmla="*/ 208011 w 7581375"/>
              <a:gd name="connsiteY4" fmla="*/ 0 h 1577942"/>
              <a:gd name="connsiteX0" fmla="*/ 212824 w 7587541"/>
              <a:gd name="connsiteY0" fmla="*/ 0 h 1486918"/>
              <a:gd name="connsiteX1" fmla="*/ 1860147 w 7587541"/>
              <a:gd name="connsiteY1" fmla="*/ 1446797 h 1486918"/>
              <a:gd name="connsiteX2" fmla="*/ 6237637 w 7587541"/>
              <a:gd name="connsiteY2" fmla="*/ 1006642 h 1486918"/>
              <a:gd name="connsiteX3" fmla="*/ 7222221 w 7587541"/>
              <a:gd name="connsiteY3" fmla="*/ 196516 h 1486918"/>
              <a:gd name="connsiteX4" fmla="*/ 212824 w 7587541"/>
              <a:gd name="connsiteY4" fmla="*/ 0 h 1486918"/>
              <a:gd name="connsiteX0" fmla="*/ 212824 w 7562832"/>
              <a:gd name="connsiteY0" fmla="*/ 0 h 1574684"/>
              <a:gd name="connsiteX1" fmla="*/ 1860147 w 7562832"/>
              <a:gd name="connsiteY1" fmla="*/ 1446797 h 1574684"/>
              <a:gd name="connsiteX2" fmla="*/ 2783539 w 7562832"/>
              <a:gd name="connsiteY2" fmla="*/ 1452846 h 1574684"/>
              <a:gd name="connsiteX3" fmla="*/ 6237637 w 7562832"/>
              <a:gd name="connsiteY3" fmla="*/ 1006642 h 1574684"/>
              <a:gd name="connsiteX4" fmla="*/ 7222221 w 7562832"/>
              <a:gd name="connsiteY4" fmla="*/ 196516 h 1574684"/>
              <a:gd name="connsiteX5" fmla="*/ 212824 w 7562832"/>
              <a:gd name="connsiteY5" fmla="*/ 0 h 1574684"/>
              <a:gd name="connsiteX0" fmla="*/ 169709 w 7516687"/>
              <a:gd name="connsiteY0" fmla="*/ 0 h 1615509"/>
              <a:gd name="connsiteX1" fmla="*/ 1817032 w 7516687"/>
              <a:gd name="connsiteY1" fmla="*/ 1446797 h 1615509"/>
              <a:gd name="connsiteX2" fmla="*/ 2860739 w 7516687"/>
              <a:gd name="connsiteY2" fmla="*/ 1537067 h 1615509"/>
              <a:gd name="connsiteX3" fmla="*/ 6194522 w 7516687"/>
              <a:gd name="connsiteY3" fmla="*/ 1006642 h 1615509"/>
              <a:gd name="connsiteX4" fmla="*/ 7179106 w 7516687"/>
              <a:gd name="connsiteY4" fmla="*/ 196516 h 1615509"/>
              <a:gd name="connsiteX5" fmla="*/ 169709 w 7516687"/>
              <a:gd name="connsiteY5" fmla="*/ 0 h 1615509"/>
              <a:gd name="connsiteX0" fmla="*/ 168903 w 7515881"/>
              <a:gd name="connsiteY0" fmla="*/ 0 h 2048844"/>
              <a:gd name="connsiteX1" fmla="*/ 1828258 w 7515881"/>
              <a:gd name="connsiteY1" fmla="*/ 1988218 h 2048844"/>
              <a:gd name="connsiteX2" fmla="*/ 2859933 w 7515881"/>
              <a:gd name="connsiteY2" fmla="*/ 1537067 h 2048844"/>
              <a:gd name="connsiteX3" fmla="*/ 6193716 w 7515881"/>
              <a:gd name="connsiteY3" fmla="*/ 1006642 h 2048844"/>
              <a:gd name="connsiteX4" fmla="*/ 7178300 w 7515881"/>
              <a:gd name="connsiteY4" fmla="*/ 196516 h 2048844"/>
              <a:gd name="connsiteX5" fmla="*/ 168903 w 7515881"/>
              <a:gd name="connsiteY5" fmla="*/ 0 h 2048844"/>
              <a:gd name="connsiteX0" fmla="*/ 172365 w 7511372"/>
              <a:gd name="connsiteY0" fmla="*/ 0 h 2044265"/>
              <a:gd name="connsiteX1" fmla="*/ 1831720 w 7511372"/>
              <a:gd name="connsiteY1" fmla="*/ 1988218 h 2044265"/>
              <a:gd name="connsiteX2" fmla="*/ 3188247 w 7511372"/>
              <a:gd name="connsiteY2" fmla="*/ 1500973 h 2044265"/>
              <a:gd name="connsiteX3" fmla="*/ 6197178 w 7511372"/>
              <a:gd name="connsiteY3" fmla="*/ 1006642 h 2044265"/>
              <a:gd name="connsiteX4" fmla="*/ 7181762 w 7511372"/>
              <a:gd name="connsiteY4" fmla="*/ 196516 h 2044265"/>
              <a:gd name="connsiteX5" fmla="*/ 172365 w 7511372"/>
              <a:gd name="connsiteY5" fmla="*/ 0 h 2044265"/>
              <a:gd name="connsiteX0" fmla="*/ 172365 w 7511372"/>
              <a:gd name="connsiteY0" fmla="*/ 0 h 2032409"/>
              <a:gd name="connsiteX1" fmla="*/ 1831720 w 7511372"/>
              <a:gd name="connsiteY1" fmla="*/ 1988218 h 2032409"/>
              <a:gd name="connsiteX2" fmla="*/ 3188247 w 7511372"/>
              <a:gd name="connsiteY2" fmla="*/ 1392688 h 2032409"/>
              <a:gd name="connsiteX3" fmla="*/ 6197178 w 7511372"/>
              <a:gd name="connsiteY3" fmla="*/ 1006642 h 2032409"/>
              <a:gd name="connsiteX4" fmla="*/ 7181762 w 7511372"/>
              <a:gd name="connsiteY4" fmla="*/ 196516 h 2032409"/>
              <a:gd name="connsiteX5" fmla="*/ 172365 w 7511372"/>
              <a:gd name="connsiteY5" fmla="*/ 0 h 2032409"/>
              <a:gd name="connsiteX0" fmla="*/ 446747 w 7785754"/>
              <a:gd name="connsiteY0" fmla="*/ 0 h 1992049"/>
              <a:gd name="connsiteX1" fmla="*/ 863810 w 7785754"/>
              <a:gd name="connsiteY1" fmla="*/ 1055804 h 1992049"/>
              <a:gd name="connsiteX2" fmla="*/ 2106102 w 7785754"/>
              <a:gd name="connsiteY2" fmla="*/ 1988218 h 1992049"/>
              <a:gd name="connsiteX3" fmla="*/ 3462629 w 7785754"/>
              <a:gd name="connsiteY3" fmla="*/ 1392688 h 1992049"/>
              <a:gd name="connsiteX4" fmla="*/ 6471560 w 7785754"/>
              <a:gd name="connsiteY4" fmla="*/ 1006642 h 1992049"/>
              <a:gd name="connsiteX5" fmla="*/ 7456144 w 7785754"/>
              <a:gd name="connsiteY5" fmla="*/ 196516 h 1992049"/>
              <a:gd name="connsiteX6" fmla="*/ 446747 w 7785754"/>
              <a:gd name="connsiteY6" fmla="*/ 0 h 1992049"/>
              <a:gd name="connsiteX0" fmla="*/ 476696 w 7815703"/>
              <a:gd name="connsiteY0" fmla="*/ 0 h 2027979"/>
              <a:gd name="connsiteX1" fmla="*/ 761411 w 7815703"/>
              <a:gd name="connsiteY1" fmla="*/ 1753635 h 2027979"/>
              <a:gd name="connsiteX2" fmla="*/ 2136051 w 7815703"/>
              <a:gd name="connsiteY2" fmla="*/ 1988218 h 2027979"/>
              <a:gd name="connsiteX3" fmla="*/ 3492578 w 7815703"/>
              <a:gd name="connsiteY3" fmla="*/ 1392688 h 2027979"/>
              <a:gd name="connsiteX4" fmla="*/ 6501509 w 7815703"/>
              <a:gd name="connsiteY4" fmla="*/ 1006642 h 2027979"/>
              <a:gd name="connsiteX5" fmla="*/ 7486093 w 7815703"/>
              <a:gd name="connsiteY5" fmla="*/ 196516 h 2027979"/>
              <a:gd name="connsiteX6" fmla="*/ 476696 w 7815703"/>
              <a:gd name="connsiteY6" fmla="*/ 0 h 2027979"/>
              <a:gd name="connsiteX0" fmla="*/ 766476 w 7323430"/>
              <a:gd name="connsiteY0" fmla="*/ 0 h 2268611"/>
              <a:gd name="connsiteX1" fmla="*/ 269138 w 7323430"/>
              <a:gd name="connsiteY1" fmla="*/ 1994267 h 2268611"/>
              <a:gd name="connsiteX2" fmla="*/ 1643778 w 7323430"/>
              <a:gd name="connsiteY2" fmla="*/ 2228850 h 2268611"/>
              <a:gd name="connsiteX3" fmla="*/ 3000305 w 7323430"/>
              <a:gd name="connsiteY3" fmla="*/ 1633320 h 2268611"/>
              <a:gd name="connsiteX4" fmla="*/ 6009236 w 7323430"/>
              <a:gd name="connsiteY4" fmla="*/ 1247274 h 2268611"/>
              <a:gd name="connsiteX5" fmla="*/ 6993820 w 7323430"/>
              <a:gd name="connsiteY5" fmla="*/ 437148 h 2268611"/>
              <a:gd name="connsiteX6" fmla="*/ 766476 w 7323430"/>
              <a:gd name="connsiteY6" fmla="*/ 0 h 2268611"/>
              <a:gd name="connsiteX0" fmla="*/ 459905 w 7871101"/>
              <a:gd name="connsiteY0" fmla="*/ 0 h 2437053"/>
              <a:gd name="connsiteX1" fmla="*/ 816809 w 7871101"/>
              <a:gd name="connsiteY1" fmla="*/ 2162709 h 2437053"/>
              <a:gd name="connsiteX2" fmla="*/ 2191449 w 7871101"/>
              <a:gd name="connsiteY2" fmla="*/ 2397292 h 2437053"/>
              <a:gd name="connsiteX3" fmla="*/ 3547976 w 7871101"/>
              <a:gd name="connsiteY3" fmla="*/ 1801762 h 2437053"/>
              <a:gd name="connsiteX4" fmla="*/ 6556907 w 7871101"/>
              <a:gd name="connsiteY4" fmla="*/ 1415716 h 2437053"/>
              <a:gd name="connsiteX5" fmla="*/ 7541491 w 7871101"/>
              <a:gd name="connsiteY5" fmla="*/ 605590 h 2437053"/>
              <a:gd name="connsiteX6" fmla="*/ 459905 w 7871101"/>
              <a:gd name="connsiteY6" fmla="*/ 0 h 2437053"/>
              <a:gd name="connsiteX0" fmla="*/ 459905 w 7871101"/>
              <a:gd name="connsiteY0" fmla="*/ 0 h 2464079"/>
              <a:gd name="connsiteX1" fmla="*/ 816809 w 7871101"/>
              <a:gd name="connsiteY1" fmla="*/ 2162709 h 2464079"/>
              <a:gd name="connsiteX2" fmla="*/ 2395986 w 7871101"/>
              <a:gd name="connsiteY2" fmla="*/ 2433387 h 2464079"/>
              <a:gd name="connsiteX3" fmla="*/ 3547976 w 7871101"/>
              <a:gd name="connsiteY3" fmla="*/ 1801762 h 2464079"/>
              <a:gd name="connsiteX4" fmla="*/ 6556907 w 7871101"/>
              <a:gd name="connsiteY4" fmla="*/ 1415716 h 2464079"/>
              <a:gd name="connsiteX5" fmla="*/ 7541491 w 7871101"/>
              <a:gd name="connsiteY5" fmla="*/ 605590 h 2464079"/>
              <a:gd name="connsiteX6" fmla="*/ 459905 w 7871101"/>
              <a:gd name="connsiteY6" fmla="*/ 0 h 2464079"/>
              <a:gd name="connsiteX0" fmla="*/ 174047 w 10857833"/>
              <a:gd name="connsiteY0" fmla="*/ 0 h 2115163"/>
              <a:gd name="connsiteX1" fmla="*/ 3803541 w 10857833"/>
              <a:gd name="connsiteY1" fmla="*/ 1813793 h 2115163"/>
              <a:gd name="connsiteX2" fmla="*/ 5382718 w 10857833"/>
              <a:gd name="connsiteY2" fmla="*/ 2084471 h 2115163"/>
              <a:gd name="connsiteX3" fmla="*/ 6534708 w 10857833"/>
              <a:gd name="connsiteY3" fmla="*/ 1452846 h 2115163"/>
              <a:gd name="connsiteX4" fmla="*/ 9543639 w 10857833"/>
              <a:gd name="connsiteY4" fmla="*/ 1066800 h 2115163"/>
              <a:gd name="connsiteX5" fmla="*/ 10528223 w 10857833"/>
              <a:gd name="connsiteY5" fmla="*/ 256674 h 2115163"/>
              <a:gd name="connsiteX6" fmla="*/ 174047 w 10857833"/>
              <a:gd name="connsiteY6" fmla="*/ 0 h 2115163"/>
              <a:gd name="connsiteX0" fmla="*/ 209786 w 10893572"/>
              <a:gd name="connsiteY0" fmla="*/ 0 h 2097272"/>
              <a:gd name="connsiteX1" fmla="*/ 2948943 w 10893572"/>
              <a:gd name="connsiteY1" fmla="*/ 1729571 h 2097272"/>
              <a:gd name="connsiteX2" fmla="*/ 5418457 w 10893572"/>
              <a:gd name="connsiteY2" fmla="*/ 2084471 h 2097272"/>
              <a:gd name="connsiteX3" fmla="*/ 6570447 w 10893572"/>
              <a:gd name="connsiteY3" fmla="*/ 1452846 h 2097272"/>
              <a:gd name="connsiteX4" fmla="*/ 9579378 w 10893572"/>
              <a:gd name="connsiteY4" fmla="*/ 1066800 h 2097272"/>
              <a:gd name="connsiteX5" fmla="*/ 10563962 w 10893572"/>
              <a:gd name="connsiteY5" fmla="*/ 256674 h 2097272"/>
              <a:gd name="connsiteX6" fmla="*/ 209786 w 10893572"/>
              <a:gd name="connsiteY6" fmla="*/ 0 h 2097272"/>
              <a:gd name="connsiteX0" fmla="*/ 223272 w 10907058"/>
              <a:gd name="connsiteY0" fmla="*/ 0 h 2097272"/>
              <a:gd name="connsiteX1" fmla="*/ 2962429 w 10907058"/>
              <a:gd name="connsiteY1" fmla="*/ 1729571 h 2097272"/>
              <a:gd name="connsiteX2" fmla="*/ 5431943 w 10907058"/>
              <a:gd name="connsiteY2" fmla="*/ 2084471 h 2097272"/>
              <a:gd name="connsiteX3" fmla="*/ 6583933 w 10907058"/>
              <a:gd name="connsiteY3" fmla="*/ 1452846 h 2097272"/>
              <a:gd name="connsiteX4" fmla="*/ 9592864 w 10907058"/>
              <a:gd name="connsiteY4" fmla="*/ 1066800 h 2097272"/>
              <a:gd name="connsiteX5" fmla="*/ 10577448 w 10907058"/>
              <a:gd name="connsiteY5" fmla="*/ 256674 h 2097272"/>
              <a:gd name="connsiteX6" fmla="*/ 223272 w 10907058"/>
              <a:gd name="connsiteY6" fmla="*/ 0 h 2097272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90819"/>
              <a:gd name="connsiteX1" fmla="*/ 2962429 w 10907058"/>
              <a:gd name="connsiteY1" fmla="*/ 1729571 h 2090819"/>
              <a:gd name="connsiteX2" fmla="*/ 5431943 w 10907058"/>
              <a:gd name="connsiteY2" fmla="*/ 2084471 h 2090819"/>
              <a:gd name="connsiteX3" fmla="*/ 6583933 w 10907058"/>
              <a:gd name="connsiteY3" fmla="*/ 1452846 h 2090819"/>
              <a:gd name="connsiteX4" fmla="*/ 9592864 w 10907058"/>
              <a:gd name="connsiteY4" fmla="*/ 1066800 h 2090819"/>
              <a:gd name="connsiteX5" fmla="*/ 10577448 w 10907058"/>
              <a:gd name="connsiteY5" fmla="*/ 256674 h 2090819"/>
              <a:gd name="connsiteX6" fmla="*/ 223272 w 10907058"/>
              <a:gd name="connsiteY6" fmla="*/ 0 h 2090819"/>
              <a:gd name="connsiteX0" fmla="*/ 258052 w 10388385"/>
              <a:gd name="connsiteY0" fmla="*/ 0 h 2199103"/>
              <a:gd name="connsiteX1" fmla="*/ 2443756 w 10388385"/>
              <a:gd name="connsiteY1" fmla="*/ 1837855 h 2199103"/>
              <a:gd name="connsiteX2" fmla="*/ 4913270 w 10388385"/>
              <a:gd name="connsiteY2" fmla="*/ 2192755 h 2199103"/>
              <a:gd name="connsiteX3" fmla="*/ 6065260 w 10388385"/>
              <a:gd name="connsiteY3" fmla="*/ 1561130 h 2199103"/>
              <a:gd name="connsiteX4" fmla="*/ 9074191 w 10388385"/>
              <a:gd name="connsiteY4" fmla="*/ 1175084 h 2199103"/>
              <a:gd name="connsiteX5" fmla="*/ 10058775 w 10388385"/>
              <a:gd name="connsiteY5" fmla="*/ 364958 h 2199103"/>
              <a:gd name="connsiteX6" fmla="*/ 258052 w 10388385"/>
              <a:gd name="connsiteY6" fmla="*/ 0 h 2199103"/>
              <a:gd name="connsiteX0" fmla="*/ 258052 w 10388385"/>
              <a:gd name="connsiteY0" fmla="*/ 0 h 2106517"/>
              <a:gd name="connsiteX1" fmla="*/ 2443756 w 10388385"/>
              <a:gd name="connsiteY1" fmla="*/ 1837855 h 2106517"/>
              <a:gd name="connsiteX2" fmla="*/ 5033586 w 10388385"/>
              <a:gd name="connsiteY2" fmla="*/ 2096502 h 2106517"/>
              <a:gd name="connsiteX3" fmla="*/ 6065260 w 10388385"/>
              <a:gd name="connsiteY3" fmla="*/ 1561130 h 2106517"/>
              <a:gd name="connsiteX4" fmla="*/ 9074191 w 10388385"/>
              <a:gd name="connsiteY4" fmla="*/ 1175084 h 2106517"/>
              <a:gd name="connsiteX5" fmla="*/ 10058775 w 10388385"/>
              <a:gd name="connsiteY5" fmla="*/ 364958 h 2106517"/>
              <a:gd name="connsiteX6" fmla="*/ 258052 w 10388385"/>
              <a:gd name="connsiteY6" fmla="*/ 0 h 2106517"/>
              <a:gd name="connsiteX0" fmla="*/ 258052 w 10377941"/>
              <a:gd name="connsiteY0" fmla="*/ 0 h 2102275"/>
              <a:gd name="connsiteX1" fmla="*/ 2443756 w 10377941"/>
              <a:gd name="connsiteY1" fmla="*/ 1837855 h 2102275"/>
              <a:gd name="connsiteX2" fmla="*/ 5033586 w 10377941"/>
              <a:gd name="connsiteY2" fmla="*/ 2096502 h 2102275"/>
              <a:gd name="connsiteX3" fmla="*/ 6510428 w 10377941"/>
              <a:gd name="connsiteY3" fmla="*/ 1645351 h 2102275"/>
              <a:gd name="connsiteX4" fmla="*/ 9074191 w 10377941"/>
              <a:gd name="connsiteY4" fmla="*/ 1175084 h 2102275"/>
              <a:gd name="connsiteX5" fmla="*/ 10058775 w 10377941"/>
              <a:gd name="connsiteY5" fmla="*/ 364958 h 2102275"/>
              <a:gd name="connsiteX6" fmla="*/ 258052 w 10377941"/>
              <a:gd name="connsiteY6" fmla="*/ 0 h 2102275"/>
              <a:gd name="connsiteX0" fmla="*/ 258052 w 10352564"/>
              <a:gd name="connsiteY0" fmla="*/ 0 h 2102275"/>
              <a:gd name="connsiteX1" fmla="*/ 2443756 w 10352564"/>
              <a:gd name="connsiteY1" fmla="*/ 1837855 h 2102275"/>
              <a:gd name="connsiteX2" fmla="*/ 5033586 w 10352564"/>
              <a:gd name="connsiteY2" fmla="*/ 2096502 h 2102275"/>
              <a:gd name="connsiteX3" fmla="*/ 6510428 w 10352564"/>
              <a:gd name="connsiteY3" fmla="*/ 1645351 h 2102275"/>
              <a:gd name="connsiteX4" fmla="*/ 8893717 w 10352564"/>
              <a:gd name="connsiteY4" fmla="*/ 1030705 h 2102275"/>
              <a:gd name="connsiteX5" fmla="*/ 10058775 w 10352564"/>
              <a:gd name="connsiteY5" fmla="*/ 364958 h 2102275"/>
              <a:gd name="connsiteX6" fmla="*/ 258052 w 10352564"/>
              <a:gd name="connsiteY6" fmla="*/ 0 h 2102275"/>
              <a:gd name="connsiteX0" fmla="*/ 258052 w 10235544"/>
              <a:gd name="connsiteY0" fmla="*/ 0 h 2102275"/>
              <a:gd name="connsiteX1" fmla="*/ 2443756 w 10235544"/>
              <a:gd name="connsiteY1" fmla="*/ 1837855 h 2102275"/>
              <a:gd name="connsiteX2" fmla="*/ 5033586 w 10235544"/>
              <a:gd name="connsiteY2" fmla="*/ 2096502 h 2102275"/>
              <a:gd name="connsiteX3" fmla="*/ 6510428 w 10235544"/>
              <a:gd name="connsiteY3" fmla="*/ 1645351 h 2102275"/>
              <a:gd name="connsiteX4" fmla="*/ 8893717 w 10235544"/>
              <a:gd name="connsiteY4" fmla="*/ 1030705 h 2102275"/>
              <a:gd name="connsiteX5" fmla="*/ 9926428 w 10235544"/>
              <a:gd name="connsiteY5" fmla="*/ 232611 h 2102275"/>
              <a:gd name="connsiteX6" fmla="*/ 258052 w 10235544"/>
              <a:gd name="connsiteY6" fmla="*/ 0 h 2102275"/>
              <a:gd name="connsiteX0" fmla="*/ 258052 w 10193385"/>
              <a:gd name="connsiteY0" fmla="*/ 0 h 2102275"/>
              <a:gd name="connsiteX1" fmla="*/ 2443756 w 10193385"/>
              <a:gd name="connsiteY1" fmla="*/ 1837855 h 2102275"/>
              <a:gd name="connsiteX2" fmla="*/ 5033586 w 10193385"/>
              <a:gd name="connsiteY2" fmla="*/ 2096502 h 2102275"/>
              <a:gd name="connsiteX3" fmla="*/ 6510428 w 10193385"/>
              <a:gd name="connsiteY3" fmla="*/ 1645351 h 2102275"/>
              <a:gd name="connsiteX4" fmla="*/ 8893717 w 10193385"/>
              <a:gd name="connsiteY4" fmla="*/ 1030705 h 2102275"/>
              <a:gd name="connsiteX5" fmla="*/ 9878302 w 10193385"/>
              <a:gd name="connsiteY5" fmla="*/ 196516 h 2102275"/>
              <a:gd name="connsiteX6" fmla="*/ 258052 w 10193385"/>
              <a:gd name="connsiteY6" fmla="*/ 0 h 210227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64034"/>
              <a:gd name="connsiteY0" fmla="*/ 0 h 2128613"/>
              <a:gd name="connsiteX1" fmla="*/ 2365782 w 10164034"/>
              <a:gd name="connsiteY1" fmla="*/ 1946139 h 2128613"/>
              <a:gd name="connsiteX2" fmla="*/ 5039833 w 10164034"/>
              <a:gd name="connsiteY2" fmla="*/ 2096502 h 2128613"/>
              <a:gd name="connsiteX3" fmla="*/ 6540738 w 10164034"/>
              <a:gd name="connsiteY3" fmla="*/ 1549098 h 2128613"/>
              <a:gd name="connsiteX4" fmla="*/ 8635270 w 10164034"/>
              <a:gd name="connsiteY4" fmla="*/ 898358 h 2128613"/>
              <a:gd name="connsiteX5" fmla="*/ 9884549 w 10164034"/>
              <a:gd name="connsiteY5" fmla="*/ 196516 h 2128613"/>
              <a:gd name="connsiteX6" fmla="*/ 264299 w 10164034"/>
              <a:gd name="connsiteY6" fmla="*/ 0 h 2128613"/>
              <a:gd name="connsiteX0" fmla="*/ 264299 w 10129022"/>
              <a:gd name="connsiteY0" fmla="*/ 0 h 2128613"/>
              <a:gd name="connsiteX1" fmla="*/ 2365782 w 10129022"/>
              <a:gd name="connsiteY1" fmla="*/ 1946139 h 2128613"/>
              <a:gd name="connsiteX2" fmla="*/ 5039833 w 10129022"/>
              <a:gd name="connsiteY2" fmla="*/ 2096502 h 2128613"/>
              <a:gd name="connsiteX3" fmla="*/ 6540738 w 10129022"/>
              <a:gd name="connsiteY3" fmla="*/ 1549098 h 2128613"/>
              <a:gd name="connsiteX4" fmla="*/ 8298385 w 10129022"/>
              <a:gd name="connsiteY4" fmla="*/ 874295 h 2128613"/>
              <a:gd name="connsiteX5" fmla="*/ 9884549 w 10129022"/>
              <a:gd name="connsiteY5" fmla="*/ 196516 h 2128613"/>
              <a:gd name="connsiteX6" fmla="*/ 264299 w 10129022"/>
              <a:gd name="connsiteY6" fmla="*/ 0 h 2128613"/>
              <a:gd name="connsiteX0" fmla="*/ 264299 w 8789292"/>
              <a:gd name="connsiteY0" fmla="*/ 128336 h 2256949"/>
              <a:gd name="connsiteX1" fmla="*/ 2365782 w 8789292"/>
              <a:gd name="connsiteY1" fmla="*/ 2074475 h 2256949"/>
              <a:gd name="connsiteX2" fmla="*/ 5039833 w 8789292"/>
              <a:gd name="connsiteY2" fmla="*/ 2224838 h 2256949"/>
              <a:gd name="connsiteX3" fmla="*/ 6540738 w 8789292"/>
              <a:gd name="connsiteY3" fmla="*/ 1677434 h 2256949"/>
              <a:gd name="connsiteX4" fmla="*/ 8298385 w 8789292"/>
              <a:gd name="connsiteY4" fmla="*/ 1002631 h 2256949"/>
              <a:gd name="connsiteX5" fmla="*/ 8308413 w 8789292"/>
              <a:gd name="connsiteY5" fmla="*/ 0 h 2256949"/>
              <a:gd name="connsiteX6" fmla="*/ 264299 w 8789292"/>
              <a:gd name="connsiteY6" fmla="*/ 128336 h 225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9292" h="2256949">
                <a:moveTo>
                  <a:pt x="264299" y="128336"/>
                </a:moveTo>
                <a:cubicBezTo>
                  <a:pt x="-834423" y="271551"/>
                  <a:pt x="1812497" y="1899516"/>
                  <a:pt x="2365782" y="2074475"/>
                </a:cubicBezTo>
                <a:cubicBezTo>
                  <a:pt x="2834846" y="2261466"/>
                  <a:pt x="4344007" y="2291011"/>
                  <a:pt x="5039833" y="2224838"/>
                </a:cubicBezTo>
                <a:cubicBezTo>
                  <a:pt x="5735659" y="2158665"/>
                  <a:pt x="5859282" y="1883141"/>
                  <a:pt x="6540738" y="1677434"/>
                </a:cubicBezTo>
                <a:cubicBezTo>
                  <a:pt x="7270320" y="1435633"/>
                  <a:pt x="8003773" y="1282203"/>
                  <a:pt x="8298385" y="1002631"/>
                </a:cubicBezTo>
                <a:cubicBezTo>
                  <a:pt x="8592997" y="723059"/>
                  <a:pt x="9232338" y="139700"/>
                  <a:pt x="8308413" y="0"/>
                </a:cubicBezTo>
                <a:lnTo>
                  <a:pt x="264299" y="12833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DBC15-7613-43CF-BA64-E2B03A35C35C}"/>
              </a:ext>
            </a:extLst>
          </p:cNvPr>
          <p:cNvSpPr txBox="1"/>
          <p:nvPr/>
        </p:nvSpPr>
        <p:spPr>
          <a:xfrm>
            <a:off x="3676948" y="6358713"/>
            <a:ext cx="90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Parities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73B74-5F83-41DF-B211-D1E55BDE4B86}"/>
              </a:ext>
            </a:extLst>
          </p:cNvPr>
          <p:cNvSpPr txBox="1"/>
          <p:nvPr/>
        </p:nvSpPr>
        <p:spPr>
          <a:xfrm>
            <a:off x="9352842" y="6358713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Conjunctions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F249B-DEB6-4798-8552-6D4A20F88197}"/>
              </a:ext>
            </a:extLst>
          </p:cNvPr>
          <p:cNvSpPr txBox="1"/>
          <p:nvPr/>
        </p:nvSpPr>
        <p:spPr>
          <a:xfrm>
            <a:off x="6721223" y="5268027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30FCF-4051-481E-BA8B-58F6CCCD73D4}"/>
              </a:ext>
            </a:extLst>
          </p:cNvPr>
          <p:cNvCxnSpPr>
            <a:cxnSpLocks/>
            <a:stCxn id="4" idx="0"/>
            <a:endCxn id="10" idx="2"/>
          </p:cNvCxnSpPr>
          <p:nvPr/>
        </p:nvCxnSpPr>
        <p:spPr>
          <a:xfrm flipV="1">
            <a:off x="4129386" y="5729692"/>
            <a:ext cx="3191912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2510FD-DCEA-4858-881A-658DEF17A8E4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7321298" y="5729692"/>
            <a:ext cx="2631619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79996A-8609-47BA-B8D8-ECFAB3368505}"/>
              </a:ext>
            </a:extLst>
          </p:cNvPr>
          <p:cNvSpPr txBox="1"/>
          <p:nvPr/>
        </p:nvSpPr>
        <p:spPr>
          <a:xfrm>
            <a:off x="2263227" y="5117741"/>
            <a:ext cx="262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Permutation ROBPs</a:t>
            </a:r>
          </a:p>
          <a:p>
            <a:pPr algn="ctr"/>
            <a:r>
              <a:rPr lang="en-US" sz="1200" dirty="0"/>
              <a:t>[KNP11, De11, Ste12]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5D52DB-D9BD-4BC5-96E1-17D256284A26}"/>
              </a:ext>
            </a:extLst>
          </p:cNvPr>
          <p:cNvCxnSpPr>
            <a:cxnSpLocks/>
            <a:stCxn id="4" idx="0"/>
            <a:endCxn id="19" idx="2"/>
          </p:cNvCxnSpPr>
          <p:nvPr/>
        </p:nvCxnSpPr>
        <p:spPr>
          <a:xfrm flipH="1" flipV="1">
            <a:off x="3573510" y="5579406"/>
            <a:ext cx="555876" cy="779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017812C-F759-41D3-950E-B0BB6658D86A}"/>
              </a:ext>
            </a:extLst>
          </p:cNvPr>
          <p:cNvSpPr txBox="1"/>
          <p:nvPr/>
        </p:nvSpPr>
        <p:spPr>
          <a:xfrm>
            <a:off x="4974797" y="2107363"/>
            <a:ext cx="1770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ROBPs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2737EC-9949-4D86-932D-EA01AE680C95}"/>
              </a:ext>
            </a:extLst>
          </p:cNvPr>
          <p:cNvSpPr txBox="1"/>
          <p:nvPr/>
        </p:nvSpPr>
        <p:spPr>
          <a:xfrm>
            <a:off x="5284868" y="579082"/>
            <a:ext cx="151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ROBPs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26AF05-7D35-4A51-A59A-DD94D2908C63}"/>
              </a:ext>
            </a:extLst>
          </p:cNvPr>
          <p:cNvSpPr txBox="1"/>
          <p:nvPr/>
        </p:nvSpPr>
        <p:spPr>
          <a:xfrm>
            <a:off x="1421061" y="2624609"/>
            <a:ext cx="222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O(1)-Accept-Vertex Poly-Width Permutation ROBPs</a:t>
            </a:r>
          </a:p>
          <a:p>
            <a:pPr algn="ctr"/>
            <a:r>
              <a:rPr lang="en-US" sz="1200" dirty="0"/>
              <a:t>[</a:t>
            </a:r>
            <a:r>
              <a:rPr lang="en-US" sz="1200" dirty="0">
                <a:highlight>
                  <a:srgbClr val="FFFF00"/>
                </a:highlight>
              </a:rPr>
              <a:t>HPV21</a:t>
            </a:r>
            <a:r>
              <a:rPr lang="en-US" sz="1200" dirty="0"/>
              <a:t>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40D770-D895-4EA3-BEB7-437BCA005EBD}"/>
              </a:ext>
            </a:extLst>
          </p:cNvPr>
          <p:cNvCxnSpPr>
            <a:cxnSpLocks/>
            <a:stCxn id="32" idx="2"/>
            <a:endCxn id="19" idx="0"/>
          </p:cNvCxnSpPr>
          <p:nvPr/>
        </p:nvCxnSpPr>
        <p:spPr>
          <a:xfrm>
            <a:off x="2531319" y="3270940"/>
            <a:ext cx="1042191" cy="1846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2C40D7-571A-4F27-9F77-D613D6CB7CF2}"/>
              </a:ext>
            </a:extLst>
          </p:cNvPr>
          <p:cNvCxnSpPr>
            <a:cxnSpLocks/>
            <a:stCxn id="28" idx="2"/>
            <a:endCxn id="19" idx="0"/>
          </p:cNvCxnSpPr>
          <p:nvPr/>
        </p:nvCxnSpPr>
        <p:spPr>
          <a:xfrm flipH="1">
            <a:off x="3573510" y="2384362"/>
            <a:ext cx="2286441" cy="2733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D456E1-75B4-42C3-AF2A-CEB42CD1124D}"/>
              </a:ext>
            </a:extLst>
          </p:cNvPr>
          <p:cNvSpPr txBox="1"/>
          <p:nvPr/>
        </p:nvSpPr>
        <p:spPr>
          <a:xfrm>
            <a:off x="4581823" y="3808169"/>
            <a:ext cx="18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Permutation ROBPs</a:t>
            </a:r>
          </a:p>
          <a:p>
            <a:pPr algn="ctr"/>
            <a:r>
              <a:rPr lang="en-US" sz="1200" dirty="0"/>
              <a:t>[CHHL18]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862AEC-8FA6-4BC5-8B5A-5B0B00F7D3D3}"/>
              </a:ext>
            </a:extLst>
          </p:cNvPr>
          <p:cNvCxnSpPr>
            <a:cxnSpLocks/>
            <a:stCxn id="41" idx="2"/>
            <a:endCxn id="19" idx="0"/>
          </p:cNvCxnSpPr>
          <p:nvPr/>
        </p:nvCxnSpPr>
        <p:spPr>
          <a:xfrm flipH="1">
            <a:off x="3573510" y="4454500"/>
            <a:ext cx="1955878" cy="663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FDD4CC0-F72F-4DDA-B994-96C8E01FEAF2}"/>
              </a:ext>
            </a:extLst>
          </p:cNvPr>
          <p:cNvSpPr txBox="1"/>
          <p:nvPr/>
        </p:nvSpPr>
        <p:spPr>
          <a:xfrm>
            <a:off x="7250143" y="4560770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Arbitrary-Order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14AE55-E143-4150-B7D9-58C5B9431D9B}"/>
              </a:ext>
            </a:extLst>
          </p:cNvPr>
          <p:cNvCxnSpPr>
            <a:cxnSpLocks/>
            <a:stCxn id="54" idx="2"/>
            <a:endCxn id="10" idx="0"/>
          </p:cNvCxnSpPr>
          <p:nvPr/>
        </p:nvCxnSpPr>
        <p:spPr>
          <a:xfrm flipH="1">
            <a:off x="7321298" y="5022435"/>
            <a:ext cx="1046842" cy="245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2A13ADF-6EAC-4F62-A61F-8A60F8770005}"/>
              </a:ext>
            </a:extLst>
          </p:cNvPr>
          <p:cNvSpPr txBox="1"/>
          <p:nvPr/>
        </p:nvSpPr>
        <p:spPr>
          <a:xfrm>
            <a:off x="6330283" y="3507556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E1E9C5D-746C-46CC-9FCD-A3D6138F60B5}"/>
              </a:ext>
            </a:extLst>
          </p:cNvPr>
          <p:cNvCxnSpPr>
            <a:cxnSpLocks/>
            <a:stCxn id="62" idx="2"/>
            <a:endCxn id="10" idx="0"/>
          </p:cNvCxnSpPr>
          <p:nvPr/>
        </p:nvCxnSpPr>
        <p:spPr>
          <a:xfrm>
            <a:off x="6930358" y="3969221"/>
            <a:ext cx="390940" cy="1298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15A82A1-0AEE-4318-9773-2C498D655AE8}"/>
              </a:ext>
            </a:extLst>
          </p:cNvPr>
          <p:cNvSpPr txBox="1"/>
          <p:nvPr/>
        </p:nvSpPr>
        <p:spPr>
          <a:xfrm>
            <a:off x="6377073" y="2640655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Arbitrary-Order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A0868EB-C8C1-4D48-A2B4-F329A21C9802}"/>
              </a:ext>
            </a:extLst>
          </p:cNvPr>
          <p:cNvCxnSpPr>
            <a:cxnSpLocks/>
            <a:stCxn id="67" idx="2"/>
            <a:endCxn id="62" idx="0"/>
          </p:cNvCxnSpPr>
          <p:nvPr/>
        </p:nvCxnSpPr>
        <p:spPr>
          <a:xfrm flipH="1">
            <a:off x="6930358" y="3102320"/>
            <a:ext cx="564712" cy="405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253E6A8-B961-45F6-B77E-01D12449AE54}"/>
              </a:ext>
            </a:extLst>
          </p:cNvPr>
          <p:cNvCxnSpPr>
            <a:cxnSpLocks/>
            <a:stCxn id="67" idx="2"/>
            <a:endCxn id="54" idx="0"/>
          </p:cNvCxnSpPr>
          <p:nvPr/>
        </p:nvCxnSpPr>
        <p:spPr>
          <a:xfrm>
            <a:off x="7495070" y="3102320"/>
            <a:ext cx="873070" cy="145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6BA9CA-BB54-41A8-BBFD-5ECA8A37D595}"/>
              </a:ext>
            </a:extLst>
          </p:cNvPr>
          <p:cNvCxnSpPr>
            <a:cxnSpLocks/>
            <a:stCxn id="28" idx="2"/>
            <a:endCxn id="62" idx="0"/>
          </p:cNvCxnSpPr>
          <p:nvPr/>
        </p:nvCxnSpPr>
        <p:spPr>
          <a:xfrm>
            <a:off x="5859951" y="2384362"/>
            <a:ext cx="1070407" cy="112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20E61E-833E-4548-9CB3-7603CDE9605A}"/>
              </a:ext>
            </a:extLst>
          </p:cNvPr>
          <p:cNvCxnSpPr>
            <a:cxnSpLocks/>
            <a:stCxn id="478" idx="2"/>
            <a:endCxn id="32" idx="0"/>
          </p:cNvCxnSpPr>
          <p:nvPr/>
        </p:nvCxnSpPr>
        <p:spPr>
          <a:xfrm flipH="1">
            <a:off x="2531319" y="2169904"/>
            <a:ext cx="943853" cy="45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1302FDB-2AD3-47E5-902E-42DBF8E84F02}"/>
              </a:ext>
            </a:extLst>
          </p:cNvPr>
          <p:cNvCxnSpPr>
            <a:cxnSpLocks/>
            <a:stCxn id="30" idx="2"/>
            <a:endCxn id="28" idx="0"/>
          </p:cNvCxnSpPr>
          <p:nvPr/>
        </p:nvCxnSpPr>
        <p:spPr>
          <a:xfrm flipH="1">
            <a:off x="5859951" y="856081"/>
            <a:ext cx="182005" cy="1251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F72E82B-2931-4925-A7D5-BA3BF59538B2}"/>
              </a:ext>
            </a:extLst>
          </p:cNvPr>
          <p:cNvSpPr txBox="1"/>
          <p:nvPr/>
        </p:nvSpPr>
        <p:spPr>
          <a:xfrm>
            <a:off x="6350720" y="1210036"/>
            <a:ext cx="2697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ROBPs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08DDB6C-6180-41C3-9C27-E82C368261AC}"/>
              </a:ext>
            </a:extLst>
          </p:cNvPr>
          <p:cNvCxnSpPr>
            <a:cxnSpLocks/>
            <a:stCxn id="94" idx="2"/>
            <a:endCxn id="28" idx="0"/>
          </p:cNvCxnSpPr>
          <p:nvPr/>
        </p:nvCxnSpPr>
        <p:spPr>
          <a:xfrm flipH="1">
            <a:off x="5859951" y="1487035"/>
            <a:ext cx="1839426" cy="620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55E4B72-7F09-4A8E-9C70-CE821E13119E}"/>
              </a:ext>
            </a:extLst>
          </p:cNvPr>
          <p:cNvCxnSpPr>
            <a:cxnSpLocks/>
            <a:stCxn id="94" idx="2"/>
            <a:endCxn id="67" idx="0"/>
          </p:cNvCxnSpPr>
          <p:nvPr/>
        </p:nvCxnSpPr>
        <p:spPr>
          <a:xfrm flipH="1">
            <a:off x="7495070" y="1487035"/>
            <a:ext cx="204307" cy="1153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EB9DC99-65F1-4428-B35C-922E5A9CB8DC}"/>
              </a:ext>
            </a:extLst>
          </p:cNvPr>
          <p:cNvSpPr txBox="1"/>
          <p:nvPr/>
        </p:nvSpPr>
        <p:spPr>
          <a:xfrm>
            <a:off x="5938902" y="95608"/>
            <a:ext cx="2346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Arbitrary-Order ROBPs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A69F7A3-0B6B-4ABF-91F2-DCE3BD3232EE}"/>
              </a:ext>
            </a:extLst>
          </p:cNvPr>
          <p:cNvCxnSpPr>
            <a:cxnSpLocks/>
            <a:stCxn id="114" idx="2"/>
            <a:endCxn id="94" idx="0"/>
          </p:cNvCxnSpPr>
          <p:nvPr/>
        </p:nvCxnSpPr>
        <p:spPr>
          <a:xfrm>
            <a:off x="7112039" y="372607"/>
            <a:ext cx="587338" cy="837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0135A1F-B154-47E2-974B-5BD1524D9A20}"/>
              </a:ext>
            </a:extLst>
          </p:cNvPr>
          <p:cNvCxnSpPr>
            <a:cxnSpLocks/>
            <a:stCxn id="114" idx="2"/>
            <a:endCxn id="30" idx="0"/>
          </p:cNvCxnSpPr>
          <p:nvPr/>
        </p:nvCxnSpPr>
        <p:spPr>
          <a:xfrm flipH="1">
            <a:off x="6041956" y="372607"/>
            <a:ext cx="1070083" cy="20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554591F-5FCC-4E2D-B59B-4F6C00334580}"/>
              </a:ext>
            </a:extLst>
          </p:cNvPr>
          <p:cNvCxnSpPr>
            <a:cxnSpLocks/>
            <a:stCxn id="94" idx="2"/>
            <a:endCxn id="41" idx="0"/>
          </p:cNvCxnSpPr>
          <p:nvPr/>
        </p:nvCxnSpPr>
        <p:spPr>
          <a:xfrm flipH="1">
            <a:off x="5529388" y="1487035"/>
            <a:ext cx="2169989" cy="232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641F9178-1BA9-4B01-9554-93175651D8A5}"/>
              </a:ext>
            </a:extLst>
          </p:cNvPr>
          <p:cNvSpPr txBox="1"/>
          <p:nvPr/>
        </p:nvSpPr>
        <p:spPr>
          <a:xfrm>
            <a:off x="9736864" y="4478367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CNFs</a:t>
            </a:r>
          </a:p>
          <a:p>
            <a:pPr algn="ctr"/>
            <a:r>
              <a:rPr lang="en-US" sz="1200" dirty="0"/>
              <a:t>[DETT10, GMRTV12,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92A46649-5B92-4AB7-9249-D687505438D8}"/>
              </a:ext>
            </a:extLst>
          </p:cNvPr>
          <p:cNvCxnSpPr>
            <a:cxnSpLocks/>
            <a:stCxn id="171" idx="2"/>
            <a:endCxn id="8" idx="0"/>
          </p:cNvCxnSpPr>
          <p:nvPr/>
        </p:nvCxnSpPr>
        <p:spPr>
          <a:xfrm flipH="1">
            <a:off x="9952917" y="4940032"/>
            <a:ext cx="820395" cy="1418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C0E0721D-AE4E-484F-A66E-9A1F73EC4D20}"/>
              </a:ext>
            </a:extLst>
          </p:cNvPr>
          <p:cNvSpPr txBox="1"/>
          <p:nvPr/>
        </p:nvSpPr>
        <p:spPr>
          <a:xfrm>
            <a:off x="8011586" y="3100498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Polynomials</a:t>
            </a:r>
          </a:p>
          <a:p>
            <a:pPr algn="ctr"/>
            <a:r>
              <a:rPr lang="en-US" sz="1200" dirty="0"/>
              <a:t>[LV17, MRT19, Lee19,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3A0B77E-6C96-4F14-BD5A-E3DCF4F93F59}"/>
              </a:ext>
            </a:extLst>
          </p:cNvPr>
          <p:cNvCxnSpPr>
            <a:cxnSpLocks/>
            <a:stCxn id="4" idx="0"/>
            <a:endCxn id="269" idx="2"/>
          </p:cNvCxnSpPr>
          <p:nvPr/>
        </p:nvCxnSpPr>
        <p:spPr>
          <a:xfrm flipV="1">
            <a:off x="4129386" y="3562163"/>
            <a:ext cx="4918648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45B3765-D73C-4466-8403-7D4780210BEA}"/>
              </a:ext>
            </a:extLst>
          </p:cNvPr>
          <p:cNvCxnSpPr>
            <a:cxnSpLocks/>
            <a:stCxn id="8" idx="0"/>
            <a:endCxn id="269" idx="2"/>
          </p:cNvCxnSpPr>
          <p:nvPr/>
        </p:nvCxnSpPr>
        <p:spPr>
          <a:xfrm flipH="1" flipV="1">
            <a:off x="9048034" y="3562163"/>
            <a:ext cx="904883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/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/>
              </a:p>
              <a:p>
                <a:pPr algn="ctr"/>
                <a:r>
                  <a:rPr lang="en-US" sz="1200" dirty="0"/>
                  <a:t>[</a:t>
                </a:r>
                <a:r>
                  <a:rPr lang="en-US" sz="1200" dirty="0">
                    <a:highlight>
                      <a:srgbClr val="FFFF00"/>
                    </a:highlight>
                  </a:rPr>
                  <a:t>DHH19</a:t>
                </a:r>
                <a:r>
                  <a:rPr lang="en-US" sz="1200" dirty="0"/>
                  <a:t>]</a:t>
                </a:r>
              </a:p>
            </p:txBody>
          </p:sp>
        </mc:Choice>
        <mc:Fallback xmlns="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32E46ABB-1668-4F7D-A962-05EA913D7C80}"/>
              </a:ext>
            </a:extLst>
          </p:cNvPr>
          <p:cNvCxnSpPr>
            <a:cxnSpLocks/>
            <a:stCxn id="314" idx="2"/>
            <a:endCxn id="269" idx="0"/>
          </p:cNvCxnSpPr>
          <p:nvPr/>
        </p:nvCxnSpPr>
        <p:spPr>
          <a:xfrm>
            <a:off x="8423640" y="2124322"/>
            <a:ext cx="624394" cy="976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AD6D1C3-E37B-42F2-98A9-CACE28CD7AFB}"/>
              </a:ext>
            </a:extLst>
          </p:cNvPr>
          <p:cNvCxnSpPr>
            <a:cxnSpLocks/>
            <a:stCxn id="171" idx="0"/>
            <a:endCxn id="297" idx="2"/>
          </p:cNvCxnSpPr>
          <p:nvPr/>
        </p:nvCxnSpPr>
        <p:spPr>
          <a:xfrm flipV="1">
            <a:off x="10773312" y="3395203"/>
            <a:ext cx="162638" cy="1083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86928011-3EE3-4EA6-9913-576E294E151A}"/>
              </a:ext>
            </a:extLst>
          </p:cNvPr>
          <p:cNvCxnSpPr>
            <a:cxnSpLocks/>
            <a:stCxn id="314" idx="2"/>
            <a:endCxn id="297" idx="0"/>
          </p:cNvCxnSpPr>
          <p:nvPr/>
        </p:nvCxnSpPr>
        <p:spPr>
          <a:xfrm>
            <a:off x="8423640" y="2124322"/>
            <a:ext cx="2512310" cy="809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/>
              <p:nvPr/>
            </p:nvSpPr>
            <p:spPr>
              <a:xfrm>
                <a:off x="7692669" y="1847323"/>
                <a:ext cx="14619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669" y="1847323"/>
                <a:ext cx="1461942" cy="276999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1C51F672-40B2-4984-880D-C9D4A8B91057}"/>
              </a:ext>
            </a:extLst>
          </p:cNvPr>
          <p:cNvCxnSpPr>
            <a:cxnSpLocks/>
            <a:stCxn id="94" idx="2"/>
            <a:endCxn id="314" idx="0"/>
          </p:cNvCxnSpPr>
          <p:nvPr/>
        </p:nvCxnSpPr>
        <p:spPr>
          <a:xfrm>
            <a:off x="7699377" y="1487035"/>
            <a:ext cx="724263" cy="360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88FFA19A-2656-4FFC-AD84-A4811EC7648D}"/>
                  </a:ext>
                </a:extLst>
              </p:cNvPr>
              <p:cNvSpPr txBox="1"/>
              <p:nvPr/>
            </p:nvSpPr>
            <p:spPr>
              <a:xfrm>
                <a:off x="10026293" y="1205542"/>
                <a:ext cx="22193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88FFA19A-2656-4FFC-AD84-A4811EC76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293" y="1205542"/>
                <a:ext cx="2219336" cy="276999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29D7AA37-59D1-453E-A16E-A13C84DE7A84}"/>
              </a:ext>
            </a:extLst>
          </p:cNvPr>
          <p:cNvCxnSpPr>
            <a:cxnSpLocks/>
            <a:stCxn id="328" idx="2"/>
            <a:endCxn id="297" idx="0"/>
          </p:cNvCxnSpPr>
          <p:nvPr/>
        </p:nvCxnSpPr>
        <p:spPr>
          <a:xfrm flipH="1">
            <a:off x="10935950" y="1482541"/>
            <a:ext cx="200011" cy="145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B2EEAE35-76BA-48C6-A385-900F221A9CA7}"/>
              </a:ext>
            </a:extLst>
          </p:cNvPr>
          <p:cNvCxnSpPr>
            <a:cxnSpLocks/>
            <a:stCxn id="114" idx="2"/>
            <a:endCxn id="328" idx="0"/>
          </p:cNvCxnSpPr>
          <p:nvPr/>
        </p:nvCxnSpPr>
        <p:spPr>
          <a:xfrm>
            <a:off x="7112039" y="372607"/>
            <a:ext cx="4023922" cy="832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/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solidFill>
                      <a:schemeClr val="accent2"/>
                    </a:solidFill>
                  </a:rPr>
                  <a:t>Can “simulate”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u="sng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u="sng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blipFill>
                <a:blip r:embed="rId5"/>
                <a:stretch>
                  <a:fillRect l="-26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/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>
                    <a:solidFill>
                      <a:schemeClr val="accent6"/>
                    </a:solidFill>
                  </a:rPr>
                  <a:t>Explicit PRGs known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u="sng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blipFill>
                <a:blip r:embed="rId6"/>
                <a:stretch>
                  <a:fillRect l="-1333" t="-3185" r="-3667" b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1" name="TextBox 400">
            <a:extLst>
              <a:ext uri="{FF2B5EF4-FFF2-40B4-BE49-F238E27FC236}">
                <a16:creationId xmlns:a16="http://schemas.microsoft.com/office/drawing/2014/main" id="{32FB1AA2-AC36-4148-A500-FD75ACD8A6D0}"/>
              </a:ext>
            </a:extLst>
          </p:cNvPr>
          <p:cNvSpPr txBox="1"/>
          <p:nvPr/>
        </p:nvSpPr>
        <p:spPr>
          <a:xfrm>
            <a:off x="4018063" y="1125385"/>
            <a:ext cx="1821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Regular ROBPs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E0EEEB80-82F0-4131-934D-546E8D435431}"/>
              </a:ext>
            </a:extLst>
          </p:cNvPr>
          <p:cNvCxnSpPr>
            <a:cxnSpLocks/>
            <a:stCxn id="30" idx="2"/>
            <a:endCxn id="401" idx="0"/>
          </p:cNvCxnSpPr>
          <p:nvPr/>
        </p:nvCxnSpPr>
        <p:spPr>
          <a:xfrm flipH="1">
            <a:off x="4928677" y="856081"/>
            <a:ext cx="1113279" cy="269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3F488C89-5C73-4302-8AA0-3182CF9F51DF}"/>
              </a:ext>
            </a:extLst>
          </p:cNvPr>
          <p:cNvSpPr txBox="1"/>
          <p:nvPr/>
        </p:nvSpPr>
        <p:spPr>
          <a:xfrm>
            <a:off x="9194005" y="1907385"/>
            <a:ext cx="20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Monotone ROBPs</a:t>
            </a:r>
          </a:p>
          <a:p>
            <a:pPr algn="ctr"/>
            <a:r>
              <a:rPr lang="en-US" sz="1200" dirty="0"/>
              <a:t>[DMRTV21]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AF02E19D-CD79-4D73-B645-91C96DFF89FB}"/>
              </a:ext>
            </a:extLst>
          </p:cNvPr>
          <p:cNvCxnSpPr>
            <a:cxnSpLocks/>
            <a:stCxn id="416" idx="2"/>
            <a:endCxn id="297" idx="0"/>
          </p:cNvCxnSpPr>
          <p:nvPr/>
        </p:nvCxnSpPr>
        <p:spPr>
          <a:xfrm>
            <a:off x="10232763" y="2553716"/>
            <a:ext cx="703187" cy="379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AD9D2AC4-173D-4533-A326-90377D7E567B}"/>
              </a:ext>
            </a:extLst>
          </p:cNvPr>
          <p:cNvCxnSpPr>
            <a:cxnSpLocks/>
            <a:stCxn id="94" idx="2"/>
            <a:endCxn id="416" idx="0"/>
          </p:cNvCxnSpPr>
          <p:nvPr/>
        </p:nvCxnSpPr>
        <p:spPr>
          <a:xfrm>
            <a:off x="7699377" y="1487035"/>
            <a:ext cx="2533386" cy="42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ck Mark on Microsoft Windows 10 May 2019 Update">
            <a:extLst>
              <a:ext uri="{FF2B5EF4-FFF2-40B4-BE49-F238E27FC236}">
                <a16:creationId xmlns:a16="http://schemas.microsoft.com/office/drawing/2014/main" id="{8DE597E0-3E77-459F-BC0E-5B199694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52" y="4575743"/>
            <a:ext cx="541998" cy="5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rect Hit on Microsoft Windows 10 May 2019 Update">
            <a:extLst>
              <a:ext uri="{FF2B5EF4-FFF2-40B4-BE49-F238E27FC236}">
                <a16:creationId xmlns:a16="http://schemas.microsoft.com/office/drawing/2014/main" id="{26CC887A-E18F-4CB1-8835-0DE18E08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82" y="471784"/>
            <a:ext cx="541999" cy="5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F331DC5D-4A64-46F8-9F8E-375342E8424E}"/>
              </a:ext>
            </a:extLst>
          </p:cNvPr>
          <p:cNvSpPr txBox="1"/>
          <p:nvPr/>
        </p:nvSpPr>
        <p:spPr>
          <a:xfrm>
            <a:off x="2771753" y="3337529"/>
            <a:ext cx="222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Regular ROBPs</a:t>
            </a:r>
          </a:p>
          <a:p>
            <a:pPr algn="ctr"/>
            <a:r>
              <a:rPr lang="en-US" sz="1200" dirty="0"/>
              <a:t>[BRRY10, De11]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8DA95799-4E71-4354-A4DC-E6BB64D94367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3573510" y="3838993"/>
            <a:ext cx="313752" cy="1278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D55495B9-EAF7-45A7-B429-01F380B356F5}"/>
              </a:ext>
            </a:extLst>
          </p:cNvPr>
          <p:cNvCxnSpPr>
            <a:cxnSpLocks/>
            <a:stCxn id="401" idx="2"/>
            <a:endCxn id="1032" idx="0"/>
          </p:cNvCxnSpPr>
          <p:nvPr/>
        </p:nvCxnSpPr>
        <p:spPr>
          <a:xfrm flipH="1">
            <a:off x="3882011" y="1402384"/>
            <a:ext cx="1046666" cy="1935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38930690-829D-46E4-8DA9-5B9FFFABCE55}"/>
              </a:ext>
            </a:extLst>
          </p:cNvPr>
          <p:cNvCxnSpPr/>
          <p:nvPr/>
        </p:nvCxnSpPr>
        <p:spPr>
          <a:xfrm flipV="1">
            <a:off x="721895" y="424994"/>
            <a:ext cx="0" cy="5351007"/>
          </a:xfrm>
          <a:prstGeom prst="straightConnector1">
            <a:avLst/>
          </a:prstGeom>
          <a:ln w="127000">
            <a:gradFill flip="none" rotWithShape="1"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>
            <a:extLst>
              <a:ext uri="{FF2B5EF4-FFF2-40B4-BE49-F238E27FC236}">
                <a16:creationId xmlns:a16="http://schemas.microsoft.com/office/drawing/2014/main" id="{DDEE81B8-A262-4356-BDEC-438CEB12ADAB}"/>
              </a:ext>
            </a:extLst>
          </p:cNvPr>
          <p:cNvSpPr txBox="1"/>
          <p:nvPr/>
        </p:nvSpPr>
        <p:spPr>
          <a:xfrm>
            <a:off x="122026" y="769830"/>
            <a:ext cx="461665" cy="22713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More powerful models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A1D65C36-A19B-4003-BA85-D7672ED50549}"/>
              </a:ext>
            </a:extLst>
          </p:cNvPr>
          <p:cNvSpPr txBox="1"/>
          <p:nvPr/>
        </p:nvSpPr>
        <p:spPr>
          <a:xfrm>
            <a:off x="2364914" y="1892905"/>
            <a:ext cx="2220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Permutation ROBPs</a:t>
            </a:r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D493C181-5E86-48F6-A2E2-BD507F7B0568}"/>
              </a:ext>
            </a:extLst>
          </p:cNvPr>
          <p:cNvCxnSpPr>
            <a:cxnSpLocks/>
            <a:stCxn id="401" idx="2"/>
            <a:endCxn id="478" idx="0"/>
          </p:cNvCxnSpPr>
          <p:nvPr/>
        </p:nvCxnSpPr>
        <p:spPr>
          <a:xfrm flipH="1">
            <a:off x="3475172" y="1402384"/>
            <a:ext cx="1453505" cy="490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961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7ED71-57F6-4C8C-A1C9-C7B0180DE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101"/>
            <a:ext cx="10515600" cy="3295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Near-Optimal Pseudorandom Generators</a:t>
            </a:r>
          </a:p>
          <a:p>
            <a:pPr marL="0" indent="0" algn="ctr">
              <a:buNone/>
            </a:pPr>
            <a:r>
              <a:rPr lang="en-US" sz="3600" u="sng" dirty="0"/>
              <a:t>for Constant-Depth Read-Once Formulas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1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In CCC 2019</a:t>
            </a:r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Joint work with: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195ED-4501-47A5-81A2-59A826335853}"/>
              </a:ext>
            </a:extLst>
          </p:cNvPr>
          <p:cNvSpPr txBox="1"/>
          <p:nvPr/>
        </p:nvSpPr>
        <p:spPr>
          <a:xfrm>
            <a:off x="2335343" y="5609056"/>
            <a:ext cx="340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Dean Doron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Stanford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8F531-4CB9-425A-A29B-ED481B9D10D4}"/>
              </a:ext>
            </a:extLst>
          </p:cNvPr>
          <p:cNvSpPr txBox="1"/>
          <p:nvPr/>
        </p:nvSpPr>
        <p:spPr>
          <a:xfrm>
            <a:off x="6211507" y="5609056"/>
            <a:ext cx="340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Pooya</a:t>
            </a:r>
            <a:r>
              <a:rPr lang="en-US" sz="2200" b="1" dirty="0"/>
              <a:t> </a:t>
            </a:r>
            <a:r>
              <a:rPr lang="en-US" sz="2200" b="1" dirty="0" err="1"/>
              <a:t>Hatami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Ohio State University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73DB746-3D56-4852-8CDF-D71E09CAB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19094"/>
          <a:stretch/>
        </p:blipFill>
        <p:spPr bwMode="auto">
          <a:xfrm>
            <a:off x="3044735" y="3620294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G_2856 2">
            <a:extLst>
              <a:ext uri="{FF2B5EF4-FFF2-40B4-BE49-F238E27FC236}">
                <a16:creationId xmlns:a16="http://schemas.microsoft.com/office/drawing/2014/main" id="{4DABC155-3FE0-40C7-B76B-E157510BF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b="12589"/>
          <a:stretch/>
        </p:blipFill>
        <p:spPr bwMode="auto">
          <a:xfrm>
            <a:off x="6920894" y="3615344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A71C1E-70B6-422D-B77A-2D3658FB2BAF}"/>
              </a:ext>
            </a:extLst>
          </p:cNvPr>
          <p:cNvSpPr/>
          <p:nvPr/>
        </p:nvSpPr>
        <p:spPr>
          <a:xfrm>
            <a:off x="1724025" y="221381"/>
            <a:ext cx="8696326" cy="640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6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087DEB-11F2-4990-9785-E03CD62A8E0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087DEB-11F2-4990-9785-E03CD62A8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F7A43AA-4D45-46A9-B2D4-1C65A2BB5CCF}"/>
              </a:ext>
            </a:extLst>
          </p:cNvPr>
          <p:cNvGrpSpPr/>
          <p:nvPr/>
        </p:nvGrpSpPr>
        <p:grpSpPr>
          <a:xfrm>
            <a:off x="2228155" y="286056"/>
            <a:ext cx="8954890" cy="4406289"/>
            <a:chOff x="1618555" y="1703527"/>
            <a:chExt cx="8954890" cy="4406289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F441809-245B-4683-A409-DFA0BC0ED2F7}"/>
                </a:ext>
              </a:extLst>
            </p:cNvPr>
            <p:cNvCxnSpPr>
              <a:cxnSpLocks/>
              <a:stCxn id="63" idx="0"/>
              <a:endCxn id="90" idx="5"/>
            </p:cNvCxnSpPr>
            <p:nvPr/>
          </p:nvCxnSpPr>
          <p:spPr>
            <a:xfrm flipH="1" flipV="1">
              <a:off x="8668139" y="3242181"/>
              <a:ext cx="990377" cy="12484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70A5E25-48F8-4187-BC53-E2CC04CE4D66}"/>
                </a:ext>
              </a:extLst>
            </p:cNvPr>
            <p:cNvCxnSpPr>
              <a:cxnSpLocks/>
              <a:stCxn id="67" idx="0"/>
              <a:endCxn id="86" idx="5"/>
            </p:cNvCxnSpPr>
            <p:nvPr/>
          </p:nvCxnSpPr>
          <p:spPr>
            <a:xfrm flipH="1" flipV="1">
              <a:off x="4889342" y="3283143"/>
              <a:ext cx="1144657" cy="12074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A9B15E-E4A5-4354-9FC5-E1B8936A0F86}"/>
                </a:ext>
              </a:extLst>
            </p:cNvPr>
            <p:cNvCxnSpPr>
              <a:cxnSpLocks/>
              <a:stCxn id="65" idx="0"/>
              <a:endCxn id="90" idx="3"/>
            </p:cNvCxnSpPr>
            <p:nvPr/>
          </p:nvCxnSpPr>
          <p:spPr>
            <a:xfrm flipV="1">
              <a:off x="8004288" y="3242181"/>
              <a:ext cx="317050" cy="12046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CCFF95F-88BF-483D-A7A6-CB2D8A2AC9D8}"/>
                </a:ext>
              </a:extLst>
            </p:cNvPr>
            <p:cNvCxnSpPr>
              <a:cxnSpLocks/>
              <a:stCxn id="71" idx="7"/>
              <a:endCxn id="86" idx="3"/>
            </p:cNvCxnSpPr>
            <p:nvPr/>
          </p:nvCxnSpPr>
          <p:spPr>
            <a:xfrm flipV="1">
              <a:off x="2948994" y="3283143"/>
              <a:ext cx="1593547" cy="12961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8174734-1366-448E-B16E-655A12879889}"/>
                </a:ext>
              </a:extLst>
            </p:cNvPr>
            <p:cNvSpPr/>
            <p:nvPr/>
          </p:nvSpPr>
          <p:spPr>
            <a:xfrm>
              <a:off x="6517469" y="1703527"/>
              <a:ext cx="490451" cy="4904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0AE0E05-B16D-4A08-B382-66F1B857D99F}"/>
                    </a:ext>
                  </a:extLst>
                </p:cNvPr>
                <p:cNvSpPr txBox="1"/>
                <p:nvPr/>
              </p:nvSpPr>
              <p:spPr>
                <a:xfrm>
                  <a:off x="6517469" y="1764086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0AE0E05-B16D-4A08-B382-66F1B857D9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469" y="1764086"/>
                  <a:ext cx="49045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FC8DD0A-C014-409C-A578-822049015532}"/>
                </a:ext>
              </a:extLst>
            </p:cNvPr>
            <p:cNvGrpSpPr/>
            <p:nvPr/>
          </p:nvGrpSpPr>
          <p:grpSpPr>
            <a:xfrm>
              <a:off x="2530368" y="4507432"/>
              <a:ext cx="490451" cy="490451"/>
              <a:chOff x="5605549" y="1795549"/>
              <a:chExt cx="490451" cy="49045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17B2FE8-39A4-4D5A-97F3-F52CE19DB5A8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41C1C174-A2DE-4665-A6B7-B3AA41C9D8AD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CB389ECB-A77A-45BC-94C0-6FA210A133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E1051E6-64C8-465F-84BA-5B3EB96C4C75}"/>
                </a:ext>
              </a:extLst>
            </p:cNvPr>
            <p:cNvGrpSpPr/>
            <p:nvPr/>
          </p:nvGrpSpPr>
          <p:grpSpPr>
            <a:xfrm>
              <a:off x="4117915" y="4490622"/>
              <a:ext cx="490451" cy="490451"/>
              <a:chOff x="5605549" y="1795549"/>
              <a:chExt cx="490451" cy="490451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24FE748-C3FE-4ADD-AA3C-F17C823CA559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65CE4E90-AC26-44CE-BFFE-890D610CB0ED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0E64166-37AA-47DE-835A-E6A0714866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396BC1C-ED0F-4CCF-80B3-11F0CA4A0998}"/>
                </a:ext>
              </a:extLst>
            </p:cNvPr>
            <p:cNvGrpSpPr/>
            <p:nvPr/>
          </p:nvGrpSpPr>
          <p:grpSpPr>
            <a:xfrm>
              <a:off x="5788773" y="4490622"/>
              <a:ext cx="490451" cy="490451"/>
              <a:chOff x="5605549" y="1795549"/>
              <a:chExt cx="490451" cy="49045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587DC36-589F-435A-B5F9-42C48B0B3890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85DC6EB8-1DE0-4C53-95F6-C45FD8CC0689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04B19F79-F19E-4D0B-A09D-A1CB85DC36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3EB3A1E-8A32-4C72-85DF-424693FCBB80}"/>
                </a:ext>
              </a:extLst>
            </p:cNvPr>
            <p:cNvGrpSpPr/>
            <p:nvPr/>
          </p:nvGrpSpPr>
          <p:grpSpPr>
            <a:xfrm>
              <a:off x="7759062" y="4446873"/>
              <a:ext cx="490451" cy="490451"/>
              <a:chOff x="5605549" y="1795549"/>
              <a:chExt cx="490451" cy="490451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5EE5E84-1E91-40C0-AF7A-A4421CAA0E56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16121C94-AC0F-4723-86BF-A9C343801D8C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73E51E3-1946-4802-B983-0DEE50028E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FC8D6AA-CC6E-44FD-9D34-8929B0389DCD}"/>
                </a:ext>
              </a:extLst>
            </p:cNvPr>
            <p:cNvGrpSpPr/>
            <p:nvPr/>
          </p:nvGrpSpPr>
          <p:grpSpPr>
            <a:xfrm>
              <a:off x="9413290" y="4490621"/>
              <a:ext cx="490451" cy="490451"/>
              <a:chOff x="5605549" y="1795549"/>
              <a:chExt cx="490451" cy="49045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F7F9EEA-79A7-471F-B48B-CE0E9B0389E6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3AD4ECC0-EF78-46BA-B92C-9414C9B3D3EF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F280CDF-AA68-4391-8843-B78F6B9B85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68DD162-9B4C-46E8-90FF-B6EA04346FF4}"/>
                </a:ext>
              </a:extLst>
            </p:cNvPr>
            <p:cNvCxnSpPr>
              <a:cxnSpLocks/>
              <a:stCxn id="69" idx="0"/>
              <a:endCxn id="86" idx="4"/>
            </p:cNvCxnSpPr>
            <p:nvPr/>
          </p:nvCxnSpPr>
          <p:spPr>
            <a:xfrm flipV="1">
              <a:off x="4363141" y="3354968"/>
              <a:ext cx="352801" cy="113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2D4674-6FDB-4A7F-A0AD-1184B3004D09}"/>
                </a:ext>
              </a:extLst>
            </p:cNvPr>
            <p:cNvGrpSpPr/>
            <p:nvPr/>
          </p:nvGrpSpPr>
          <p:grpSpPr>
            <a:xfrm>
              <a:off x="1618555" y="5605048"/>
              <a:ext cx="490451" cy="490451"/>
              <a:chOff x="2546638" y="3090949"/>
              <a:chExt cx="490451" cy="490451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8DE39E5-6E5D-48B2-9A97-11AC210410B4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02452026-6EBF-4337-B7BC-EACF7374F0D9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CBA31E-70BF-4CB2-A14D-A70DF4EB6C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57E8B0-9292-467F-9E2A-7621AF63F91E}"/>
                </a:ext>
              </a:extLst>
            </p:cNvPr>
            <p:cNvGrpSpPr/>
            <p:nvPr/>
          </p:nvGrpSpPr>
          <p:grpSpPr>
            <a:xfrm>
              <a:off x="2480453" y="5600790"/>
              <a:ext cx="490451" cy="490451"/>
              <a:chOff x="2546638" y="3090949"/>
              <a:chExt cx="490451" cy="49045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757B8E0-8449-4CFE-B699-537233CBEAF3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FFC3DA35-6B76-4DD0-B51E-931CAC112197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F0C87DCA-D243-4FF1-B325-DDB498A0A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2130895-17AE-489F-A2AA-EC788B0D2E4A}"/>
                </a:ext>
              </a:extLst>
            </p:cNvPr>
            <p:cNvGrpSpPr/>
            <p:nvPr/>
          </p:nvGrpSpPr>
          <p:grpSpPr>
            <a:xfrm>
              <a:off x="3307970" y="5610187"/>
              <a:ext cx="539963" cy="490451"/>
              <a:chOff x="2497126" y="3090949"/>
              <a:chExt cx="539963" cy="490451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A9C13F2-69B0-4D1F-A732-924DB27E5A4E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7DE84D98-C1DC-47A1-9D24-62058E390C5C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78F0A2-1104-42BC-8A38-1D7E4B4A5C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BF54BA-708B-4678-AE2F-EE24C250B9B4}"/>
                </a:ext>
              </a:extLst>
            </p:cNvPr>
            <p:cNvGrpSpPr/>
            <p:nvPr/>
          </p:nvGrpSpPr>
          <p:grpSpPr>
            <a:xfrm>
              <a:off x="4234511" y="5610078"/>
              <a:ext cx="490451" cy="490451"/>
              <a:chOff x="2546638" y="3090949"/>
              <a:chExt cx="490451" cy="49045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CF8AFF-BC90-4003-9757-48359A0205A5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66C0DAE-1A00-4354-B642-2F5B1A467BC7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DF313AD-9732-4B9C-8F62-F97246475D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832EC7-7A1D-4D95-8CCB-6A64B6B12071}"/>
                </a:ext>
              </a:extLst>
            </p:cNvPr>
            <p:cNvGrpSpPr/>
            <p:nvPr/>
          </p:nvGrpSpPr>
          <p:grpSpPr>
            <a:xfrm>
              <a:off x="5839516" y="5619365"/>
              <a:ext cx="490451" cy="490451"/>
              <a:chOff x="2546638" y="3090949"/>
              <a:chExt cx="490451" cy="49045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4EC982A-BE28-46C1-B06A-3379C9179730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1DA1D6B-52FC-49B7-B51D-E660057E7929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63E4AFC3-AB60-44C4-9F35-E9D6FEE6AE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FF1F0AD-2C3D-4054-B13D-94138BDDC757}"/>
                </a:ext>
              </a:extLst>
            </p:cNvPr>
            <p:cNvGrpSpPr/>
            <p:nvPr/>
          </p:nvGrpSpPr>
          <p:grpSpPr>
            <a:xfrm>
              <a:off x="4961167" y="5614290"/>
              <a:ext cx="539963" cy="490451"/>
              <a:chOff x="2497126" y="3090949"/>
              <a:chExt cx="539963" cy="49045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63F0C41-A03A-4982-AA5E-5CB4AF24A95D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7F594AF-98DF-4D22-ABE9-E722F653956A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889633D9-04F1-4BDB-A7B1-C20E155832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98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43AE90-D7C2-4BB4-AE31-8D30705FC1FB}"/>
                </a:ext>
              </a:extLst>
            </p:cNvPr>
            <p:cNvGrpSpPr/>
            <p:nvPr/>
          </p:nvGrpSpPr>
          <p:grpSpPr>
            <a:xfrm>
              <a:off x="6690870" y="5600789"/>
              <a:ext cx="490451" cy="490451"/>
              <a:chOff x="2546638" y="3090949"/>
              <a:chExt cx="490451" cy="49045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A7C9BDD-B894-4F7B-9D4B-AFF3C6A34D1F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13F787B2-C3B3-4298-9C4D-7E769A6CA9CF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09CED91-FCF5-4A22-998A-09EB6F4B32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A74CC0-13B4-4337-A683-8E429D5DE9FD}"/>
                </a:ext>
              </a:extLst>
            </p:cNvPr>
            <p:cNvGrpSpPr/>
            <p:nvPr/>
          </p:nvGrpSpPr>
          <p:grpSpPr>
            <a:xfrm>
              <a:off x="7447526" y="5600789"/>
              <a:ext cx="539963" cy="490451"/>
              <a:chOff x="2497126" y="3090949"/>
              <a:chExt cx="539963" cy="49045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7AD1F23-11D4-4CAE-BAA0-62F5E6A70BDC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8ABF453B-AE78-48CA-AA82-0909D5B2C7D6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F313F2C-99C9-4F43-BA62-1284F1EB9A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0925CC-CDFF-406D-9A15-9C7AEC7886CC}"/>
                </a:ext>
              </a:extLst>
            </p:cNvPr>
            <p:cNvGrpSpPr/>
            <p:nvPr/>
          </p:nvGrpSpPr>
          <p:grpSpPr>
            <a:xfrm>
              <a:off x="8249513" y="5617294"/>
              <a:ext cx="539963" cy="490451"/>
              <a:chOff x="2497126" y="3090949"/>
              <a:chExt cx="539963" cy="49045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DFFB42D-FFE7-4F74-9D20-FB4416152DEC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D6CF188-1D5F-45AE-B2ED-C68087BC1DB7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81640CD-A30C-4C8C-99C5-BC14C07F5C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C205AB-396C-429F-BC66-A5212910E678}"/>
                </a:ext>
              </a:extLst>
            </p:cNvPr>
            <p:cNvGrpSpPr/>
            <p:nvPr/>
          </p:nvGrpSpPr>
          <p:grpSpPr>
            <a:xfrm>
              <a:off x="9106209" y="5610077"/>
              <a:ext cx="490451" cy="490451"/>
              <a:chOff x="2546638" y="3090949"/>
              <a:chExt cx="490451" cy="49045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E173D0B-8080-46B1-86E9-0BB85D8F2959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1BE66DA7-4B10-4029-A344-6C4778A3C3FC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007F8498-C994-4866-9264-4C70BF9CD3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451A7F5-755B-44BD-A887-FB9A7118DCCB}"/>
                </a:ext>
              </a:extLst>
            </p:cNvPr>
            <p:cNvGrpSpPr/>
            <p:nvPr/>
          </p:nvGrpSpPr>
          <p:grpSpPr>
            <a:xfrm>
              <a:off x="10082994" y="5617294"/>
              <a:ext cx="490451" cy="490451"/>
              <a:chOff x="2546638" y="3090949"/>
              <a:chExt cx="490451" cy="49045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5C275FF-4001-4BA2-BAFB-0D0DBD204E98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7BDC794-DF13-41C5-BFDE-027EDCD0A56E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886F2EFF-64EE-4852-A210-8E8D2AA67D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9AFE1A-89B5-4627-B8CB-118A188E86FF}"/>
                </a:ext>
              </a:extLst>
            </p:cNvPr>
            <p:cNvCxnSpPr>
              <a:cxnSpLocks/>
              <a:stCxn id="48" idx="7"/>
              <a:endCxn id="71" idx="3"/>
            </p:cNvCxnSpPr>
            <p:nvPr/>
          </p:nvCxnSpPr>
          <p:spPr>
            <a:xfrm flipV="1">
              <a:off x="2037181" y="4926058"/>
              <a:ext cx="565012" cy="7508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67E660-05B5-4808-A60F-9A7D92710E8B}"/>
                </a:ext>
              </a:extLst>
            </p:cNvPr>
            <p:cNvCxnSpPr>
              <a:cxnSpLocks/>
              <a:stCxn id="46" idx="0"/>
              <a:endCxn id="71" idx="4"/>
            </p:cNvCxnSpPr>
            <p:nvPr/>
          </p:nvCxnSpPr>
          <p:spPr>
            <a:xfrm flipV="1">
              <a:off x="2725679" y="4997883"/>
              <a:ext cx="49915" cy="602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7B6C63A-00E9-4F35-9A19-A8EA2CFB6595}"/>
                </a:ext>
              </a:extLst>
            </p:cNvPr>
            <p:cNvCxnSpPr>
              <a:cxnSpLocks/>
              <a:stCxn id="44" idx="0"/>
              <a:endCxn id="69" idx="3"/>
            </p:cNvCxnSpPr>
            <p:nvPr/>
          </p:nvCxnSpPr>
          <p:spPr>
            <a:xfrm flipV="1">
              <a:off x="3602708" y="4909248"/>
              <a:ext cx="587032" cy="700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685A4ED-86DB-4F7A-B624-2E06F51CF820}"/>
                </a:ext>
              </a:extLst>
            </p:cNvPr>
            <p:cNvCxnSpPr>
              <a:cxnSpLocks/>
              <a:stCxn id="42" idx="0"/>
              <a:endCxn id="69" idx="4"/>
            </p:cNvCxnSpPr>
            <p:nvPr/>
          </p:nvCxnSpPr>
          <p:spPr>
            <a:xfrm flipH="1" flipV="1">
              <a:off x="4363141" y="4981073"/>
              <a:ext cx="116596" cy="6290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6450ED1-5E23-4969-B7B3-0F1F80FBCBF6}"/>
                </a:ext>
              </a:extLst>
            </p:cNvPr>
            <p:cNvCxnSpPr>
              <a:cxnSpLocks/>
              <a:stCxn id="38" idx="7"/>
              <a:endCxn id="67" idx="3"/>
            </p:cNvCxnSpPr>
            <p:nvPr/>
          </p:nvCxnSpPr>
          <p:spPr>
            <a:xfrm flipV="1">
              <a:off x="5429305" y="4909248"/>
              <a:ext cx="431293" cy="7768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483C44-CE2A-4529-A1F1-D9C21B8C627D}"/>
                </a:ext>
              </a:extLst>
            </p:cNvPr>
            <p:cNvCxnSpPr>
              <a:cxnSpLocks/>
              <a:stCxn id="40" idx="0"/>
              <a:endCxn id="67" idx="4"/>
            </p:cNvCxnSpPr>
            <p:nvPr/>
          </p:nvCxnSpPr>
          <p:spPr>
            <a:xfrm flipH="1" flipV="1">
              <a:off x="6033999" y="4981073"/>
              <a:ext cx="50743" cy="638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3DBA8CD-ECEE-448F-AE59-719ADE70E4E7}"/>
                </a:ext>
              </a:extLst>
            </p:cNvPr>
            <p:cNvCxnSpPr>
              <a:cxnSpLocks/>
              <a:stCxn id="36" idx="1"/>
              <a:endCxn id="67" idx="5"/>
            </p:cNvCxnSpPr>
            <p:nvPr/>
          </p:nvCxnSpPr>
          <p:spPr>
            <a:xfrm flipH="1" flipV="1">
              <a:off x="6207399" y="4909248"/>
              <a:ext cx="555296" cy="7633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B64AC39-3CB5-44A0-96CF-CC731CE6C3C9}"/>
                </a:ext>
              </a:extLst>
            </p:cNvPr>
            <p:cNvCxnSpPr>
              <a:cxnSpLocks/>
              <a:stCxn id="34" idx="0"/>
              <a:endCxn id="65" idx="3"/>
            </p:cNvCxnSpPr>
            <p:nvPr/>
          </p:nvCxnSpPr>
          <p:spPr>
            <a:xfrm flipV="1">
              <a:off x="7742264" y="4865499"/>
              <a:ext cx="88623" cy="7352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638B4B4-3451-4DD7-A62D-C552CF0FFAF0}"/>
                </a:ext>
              </a:extLst>
            </p:cNvPr>
            <p:cNvCxnSpPr>
              <a:cxnSpLocks/>
              <a:stCxn id="32" idx="1"/>
              <a:endCxn id="65" idx="5"/>
            </p:cNvCxnSpPr>
            <p:nvPr/>
          </p:nvCxnSpPr>
          <p:spPr>
            <a:xfrm flipH="1" flipV="1">
              <a:off x="8177688" y="4865499"/>
              <a:ext cx="193162" cy="823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67EFCE-CCE8-4FAC-A424-15D355E34329}"/>
                </a:ext>
              </a:extLst>
            </p:cNvPr>
            <p:cNvCxnSpPr>
              <a:cxnSpLocks/>
              <a:stCxn id="30" idx="0"/>
              <a:endCxn id="63" idx="3"/>
            </p:cNvCxnSpPr>
            <p:nvPr/>
          </p:nvCxnSpPr>
          <p:spPr>
            <a:xfrm flipV="1">
              <a:off x="9351435" y="4909247"/>
              <a:ext cx="133680" cy="7008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76BF2C3-234F-4DAD-BEFF-604DD1B2BEC6}"/>
                </a:ext>
              </a:extLst>
            </p:cNvPr>
            <p:cNvCxnSpPr>
              <a:cxnSpLocks/>
              <a:stCxn id="28" idx="0"/>
              <a:endCxn id="63" idx="5"/>
            </p:cNvCxnSpPr>
            <p:nvPr/>
          </p:nvCxnSpPr>
          <p:spPr>
            <a:xfrm flipH="1" flipV="1">
              <a:off x="9831916" y="4909247"/>
              <a:ext cx="496304" cy="7080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0E68799-9F1E-495C-A189-906CCB131EF3}"/>
                </a:ext>
              </a:extLst>
            </p:cNvPr>
            <p:cNvSpPr/>
            <p:nvPr/>
          </p:nvSpPr>
          <p:spPr>
            <a:xfrm>
              <a:off x="4470716" y="2864517"/>
              <a:ext cx="490451" cy="4904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AD3920EA-EF23-425E-B83C-C1D2B15CEBF1}"/>
                    </a:ext>
                  </a:extLst>
                </p:cNvPr>
                <p:cNvSpPr txBox="1"/>
                <p:nvPr/>
              </p:nvSpPr>
              <p:spPr>
                <a:xfrm>
                  <a:off x="4470716" y="2925076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AD3920EA-EF23-425E-B83C-C1D2B15CE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0716" y="2925076"/>
                  <a:ext cx="49045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38D9F5C-C81F-459B-90DD-AFBDFEC65071}"/>
                </a:ext>
              </a:extLst>
            </p:cNvPr>
            <p:cNvSpPr/>
            <p:nvPr/>
          </p:nvSpPr>
          <p:spPr>
            <a:xfrm>
              <a:off x="8249513" y="2823555"/>
              <a:ext cx="490451" cy="4904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ADD2733-428C-4A46-85F3-E3F5E0BCADAF}"/>
                    </a:ext>
                  </a:extLst>
                </p:cNvPr>
                <p:cNvSpPr txBox="1"/>
                <p:nvPr/>
              </p:nvSpPr>
              <p:spPr>
                <a:xfrm>
                  <a:off x="8249513" y="2884114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ADD2733-428C-4A46-85F3-E3F5E0BCAD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9513" y="2884114"/>
                  <a:ext cx="49045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59C2D9F-7C73-4FEA-8D2C-E1D6EC3310AE}"/>
                </a:ext>
              </a:extLst>
            </p:cNvPr>
            <p:cNvCxnSpPr>
              <a:cxnSpLocks/>
              <a:stCxn id="86" idx="7"/>
              <a:endCxn id="54" idx="3"/>
            </p:cNvCxnSpPr>
            <p:nvPr/>
          </p:nvCxnSpPr>
          <p:spPr>
            <a:xfrm flipV="1">
              <a:off x="4889342" y="2122153"/>
              <a:ext cx="1699952" cy="8141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EFAF105-ADEB-43F7-862D-A8C64EB4CB00}"/>
                </a:ext>
              </a:extLst>
            </p:cNvPr>
            <p:cNvCxnSpPr>
              <a:cxnSpLocks/>
              <a:stCxn id="90" idx="1"/>
              <a:endCxn id="54" idx="5"/>
            </p:cNvCxnSpPr>
            <p:nvPr/>
          </p:nvCxnSpPr>
          <p:spPr>
            <a:xfrm flipH="1" flipV="1">
              <a:off x="6936095" y="2122153"/>
              <a:ext cx="1385243" cy="7732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04DDF8-74AC-4462-8964-EDE3D767688E}"/>
                  </a:ext>
                </a:extLst>
              </p:cNvPr>
              <p:cNvSpPr txBox="1"/>
              <p:nvPr/>
            </p:nvSpPr>
            <p:spPr>
              <a:xfrm>
                <a:off x="825301" y="4980893"/>
                <a:ext cx="10858500" cy="1697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formulas can be simulated by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width-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ROBPs</a:t>
                </a:r>
                <a:r>
                  <a:rPr lang="en-US" sz="2400" dirty="0"/>
                  <a:t>…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…after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reordering</a:t>
                </a:r>
                <a:r>
                  <a:rPr lang="en-US" sz="2400" dirty="0"/>
                  <a:t> variables. Classic PRGs (Nisan, INW, etc.) don’t work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These ROBPs have many collisions –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“opposite” of permutation ROBPs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04DDF8-74AC-4462-8964-EDE3D7676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01" y="4980893"/>
                <a:ext cx="10858500" cy="1697068"/>
              </a:xfrm>
              <a:prstGeom prst="rect">
                <a:avLst/>
              </a:prstGeom>
              <a:blipFill>
                <a:blip r:embed="rId25"/>
                <a:stretch>
                  <a:fillRect l="-730" b="-7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5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15481" y="-222959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PRGs for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5481" y="-222959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80467"/>
                  </p:ext>
                </p:extLst>
              </p:nvPr>
            </p:nvGraphicFramePr>
            <p:xfrm>
              <a:off x="1754372" y="803165"/>
              <a:ext cx="9394118" cy="324256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05247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3924039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364832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fooled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0.001</m:t>
                                    </m:r>
                                  </m:sup>
                                </m:sSup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1" smtClean="0"/>
                                      <m:t>AC</m:t>
                                    </m:r>
                                  </m:e>
                                  <m:sup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Wigderson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+6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1" smtClean="0"/>
                                      <m:t>AC</m:t>
                                    </m:r>
                                  </m:e>
                                  <m:sup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+4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1" smtClean="0"/>
                                      <m:t>AC</m:t>
                                    </m:r>
                                  </m:e>
                                  <m:sup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Trevisan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Xue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Read-once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b="1" smtClean="0"/>
                                    <m:t>AC</m:t>
                                  </m:r>
                                </m:e>
                                <m:sup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Chen, Steinke,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Arbitrary-order constant-width ROBPs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Forbes, Kelley 2018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Read-once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b="1" smtClean="0"/>
                                    <m:t>AC</m:t>
                                  </m:r>
                                </m:e>
                                <m:sup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Doron,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H 2019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34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Arbitrary-order constant-width monotone ROBPs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Doron,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833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80467"/>
                  </p:ext>
                </p:extLst>
              </p:nvPr>
            </p:nvGraphicFramePr>
            <p:xfrm>
              <a:off x="1754372" y="803165"/>
              <a:ext cx="9394118" cy="324256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05247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3924039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364832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fooled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9" t="-108197" r="-34682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882" t="-108197" r="-86335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Wigderson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9" t="-208197" r="-34682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882" t="-208197" r="-86335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9" t="-308197" r="-34682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882" t="-308197" r="-86335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Trevisan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Xue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9" t="-408197" r="-34682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882" t="-408197" r="-8633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Chen, Steinke,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9" t="-500000" r="-346821" b="-2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Arbitrary-order constant-width ROBPs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Forbes, Kelley 2018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9" t="-609836" r="-346821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882" t="-609836" r="-86335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Doron,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H 2019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340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9" t="-412381" r="-346821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Arbitrary-order constant-width monotone ROBPs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Doron,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833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A1938B-C43A-4C7D-A60A-CAE19103F922}"/>
                  </a:ext>
                </a:extLst>
              </p:cNvPr>
              <p:cNvSpPr txBox="1"/>
              <p:nvPr/>
            </p:nvSpPr>
            <p:spPr>
              <a:xfrm>
                <a:off x="8788861" y="310209"/>
                <a:ext cx="1167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depth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A1938B-C43A-4C7D-A60A-CAE19103F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861" y="310209"/>
                <a:ext cx="1167553" cy="369332"/>
              </a:xfrm>
              <a:prstGeom prst="rect">
                <a:avLst/>
              </a:prstGeom>
              <a:blipFill>
                <a:blip r:embed="rId4"/>
                <a:stretch>
                  <a:fillRect t="-10000" r="-418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/>
              <p:nvPr/>
            </p:nvSpPr>
            <p:spPr>
              <a:xfrm>
                <a:off x="1886473" y="4186436"/>
                <a:ext cx="8173616" cy="14657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explicit PRG for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500" dirty="0"/>
                  <a:t> with seed length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73" y="4186436"/>
                <a:ext cx="8173616" cy="1465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B172CC4-8223-4D3A-955B-F93D2120A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698" y="1934240"/>
            <a:ext cx="1729246" cy="35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DAEB4D-1366-40EF-85EF-C981A765E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183" y="2297287"/>
            <a:ext cx="1296276" cy="356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CDB7EA-6D70-46B2-B18A-F62711423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2573" y="2680943"/>
            <a:ext cx="1133399" cy="319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E6E709-AD53-4480-8147-DE03480F34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0816" y="3039095"/>
            <a:ext cx="1067009" cy="3570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4B3B0D-810E-4CA7-8228-95B048E33477}"/>
              </a:ext>
            </a:extLst>
          </p:cNvPr>
          <p:cNvSpPr/>
          <p:nvPr/>
        </p:nvSpPr>
        <p:spPr>
          <a:xfrm>
            <a:off x="1754372" y="3015046"/>
            <a:ext cx="9394118" cy="42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4C8018-CBED-4879-B951-A8D29B8F6B1B}"/>
                  </a:ext>
                </a:extLst>
              </p:cNvPr>
              <p:cNvSpPr txBox="1"/>
              <p:nvPr/>
            </p:nvSpPr>
            <p:spPr>
              <a:xfrm>
                <a:off x="715481" y="5768880"/>
                <a:ext cx="11332402" cy="946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Proof ideas: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Iterated restrictions</a:t>
                </a:r>
                <a:r>
                  <a:rPr lang="en-US" sz="2400" dirty="0"/>
                  <a:t>, building on Forbes-Kelley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Key contribution: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simplifies</a:t>
                </a:r>
                <a:r>
                  <a:rPr lang="en-US" sz="2400" dirty="0"/>
                  <a:t> under pseudorandom restrictions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4C8018-CBED-4879-B951-A8D29B8F6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81" y="5768880"/>
                <a:ext cx="11332402" cy="946669"/>
              </a:xfrm>
              <a:prstGeom prst="rect">
                <a:avLst/>
              </a:prstGeom>
              <a:blipFill>
                <a:blip r:embed="rId10"/>
                <a:stretch>
                  <a:fillRect l="-699" t="-641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8A35923-5131-4612-A157-8ADA16CF18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0816" y="3561001"/>
            <a:ext cx="912944" cy="3530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C30BA4-76BB-4414-8AB7-85462DEB02DB}"/>
              </a:ext>
            </a:extLst>
          </p:cNvPr>
          <p:cNvSpPr/>
          <p:nvPr/>
        </p:nvSpPr>
        <p:spPr>
          <a:xfrm>
            <a:off x="1754372" y="3415364"/>
            <a:ext cx="9394118" cy="64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3" grpId="0" uiExpand="1" build="p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2EECA909-6A94-4BE9-834D-3931306BFF03}"/>
              </a:ext>
            </a:extLst>
          </p:cNvPr>
          <p:cNvSpPr/>
          <p:nvPr/>
        </p:nvSpPr>
        <p:spPr>
          <a:xfrm>
            <a:off x="-525311" y="1770912"/>
            <a:ext cx="13711188" cy="5830936"/>
          </a:xfrm>
          <a:custGeom>
            <a:avLst/>
            <a:gdLst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511460 h 5265313"/>
              <a:gd name="connsiteX1" fmla="*/ 2731169 w 13523495"/>
              <a:gd name="connsiteY1" fmla="*/ 43608 h 5265313"/>
              <a:gd name="connsiteX2" fmla="*/ 5751095 w 13523495"/>
              <a:gd name="connsiteY2" fmla="*/ 356429 h 5265313"/>
              <a:gd name="connsiteX3" fmla="*/ 8253663 w 13523495"/>
              <a:gd name="connsiteY3" fmla="*/ 31576 h 5265313"/>
              <a:gd name="connsiteX4" fmla="*/ 10527632 w 13523495"/>
              <a:gd name="connsiteY4" fmla="*/ 464713 h 5265313"/>
              <a:gd name="connsiteX5" fmla="*/ 12067674 w 13523495"/>
              <a:gd name="connsiteY5" fmla="*/ 332366 h 5265313"/>
              <a:gd name="connsiteX6" fmla="*/ 13523495 w 13523495"/>
              <a:gd name="connsiteY6" fmla="*/ 1294892 h 5265313"/>
              <a:gd name="connsiteX7" fmla="*/ 13126453 w 13523495"/>
              <a:gd name="connsiteY7" fmla="*/ 5265313 h 5265313"/>
              <a:gd name="connsiteX8" fmla="*/ 0 w 13523495"/>
              <a:gd name="connsiteY8" fmla="*/ 5084839 h 5265313"/>
              <a:gd name="connsiteX9" fmla="*/ 192505 w 13523495"/>
              <a:gd name="connsiteY9" fmla="*/ 1511460 h 5265313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95685"/>
              <a:gd name="connsiteY0" fmla="*/ 1505511 h 5259364"/>
              <a:gd name="connsiteX1" fmla="*/ 2731169 w 13595685"/>
              <a:gd name="connsiteY1" fmla="*/ 37659 h 5259364"/>
              <a:gd name="connsiteX2" fmla="*/ 5751095 w 13595685"/>
              <a:gd name="connsiteY2" fmla="*/ 350480 h 5259364"/>
              <a:gd name="connsiteX3" fmla="*/ 8253663 w 13595685"/>
              <a:gd name="connsiteY3" fmla="*/ 25627 h 5259364"/>
              <a:gd name="connsiteX4" fmla="*/ 10527632 w 13595685"/>
              <a:gd name="connsiteY4" fmla="*/ 458764 h 5259364"/>
              <a:gd name="connsiteX5" fmla="*/ 12067674 w 13595685"/>
              <a:gd name="connsiteY5" fmla="*/ 326417 h 5259364"/>
              <a:gd name="connsiteX6" fmla="*/ 13595685 w 13595685"/>
              <a:gd name="connsiteY6" fmla="*/ 1950680 h 5259364"/>
              <a:gd name="connsiteX7" fmla="*/ 13126453 w 13595685"/>
              <a:gd name="connsiteY7" fmla="*/ 5259364 h 5259364"/>
              <a:gd name="connsiteX8" fmla="*/ 0 w 13595685"/>
              <a:gd name="connsiteY8" fmla="*/ 5078890 h 5259364"/>
              <a:gd name="connsiteX9" fmla="*/ 192505 w 13595685"/>
              <a:gd name="connsiteY9" fmla="*/ 1505511 h 5259364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2073265 h 5478202"/>
              <a:gd name="connsiteX1" fmla="*/ 2538664 w 13595685"/>
              <a:gd name="connsiteY1" fmla="*/ 51960 h 5478202"/>
              <a:gd name="connsiteX2" fmla="*/ 5751095 w 13595685"/>
              <a:gd name="connsiteY2" fmla="*/ 569318 h 5478202"/>
              <a:gd name="connsiteX3" fmla="*/ 8253663 w 13595685"/>
              <a:gd name="connsiteY3" fmla="*/ 244465 h 5478202"/>
              <a:gd name="connsiteX4" fmla="*/ 10527632 w 13595685"/>
              <a:gd name="connsiteY4" fmla="*/ 677602 h 5478202"/>
              <a:gd name="connsiteX5" fmla="*/ 12067674 w 13595685"/>
              <a:gd name="connsiteY5" fmla="*/ 545255 h 5478202"/>
              <a:gd name="connsiteX6" fmla="*/ 13595685 w 13595685"/>
              <a:gd name="connsiteY6" fmla="*/ 2169518 h 5478202"/>
              <a:gd name="connsiteX7" fmla="*/ 13126453 w 13595685"/>
              <a:gd name="connsiteY7" fmla="*/ 5478202 h 5478202"/>
              <a:gd name="connsiteX8" fmla="*/ 0 w 13595685"/>
              <a:gd name="connsiteY8" fmla="*/ 5297728 h 5478202"/>
              <a:gd name="connsiteX9" fmla="*/ 216569 w 13595685"/>
              <a:gd name="connsiteY9" fmla="*/ 2073265 h 5478202"/>
              <a:gd name="connsiteX0" fmla="*/ 216569 w 13595685"/>
              <a:gd name="connsiteY0" fmla="*/ 2096198 h 5501135"/>
              <a:gd name="connsiteX1" fmla="*/ 2442411 w 13595685"/>
              <a:gd name="connsiteY1" fmla="*/ 50830 h 5501135"/>
              <a:gd name="connsiteX2" fmla="*/ 5751095 w 13595685"/>
              <a:gd name="connsiteY2" fmla="*/ 592251 h 5501135"/>
              <a:gd name="connsiteX3" fmla="*/ 8253663 w 13595685"/>
              <a:gd name="connsiteY3" fmla="*/ 267398 h 5501135"/>
              <a:gd name="connsiteX4" fmla="*/ 10527632 w 13595685"/>
              <a:gd name="connsiteY4" fmla="*/ 700535 h 5501135"/>
              <a:gd name="connsiteX5" fmla="*/ 12067674 w 13595685"/>
              <a:gd name="connsiteY5" fmla="*/ 568188 h 5501135"/>
              <a:gd name="connsiteX6" fmla="*/ 13595685 w 13595685"/>
              <a:gd name="connsiteY6" fmla="*/ 2192451 h 5501135"/>
              <a:gd name="connsiteX7" fmla="*/ 13126453 w 13595685"/>
              <a:gd name="connsiteY7" fmla="*/ 5501135 h 5501135"/>
              <a:gd name="connsiteX8" fmla="*/ 0 w 13595685"/>
              <a:gd name="connsiteY8" fmla="*/ 5320661 h 5501135"/>
              <a:gd name="connsiteX9" fmla="*/ 216569 w 13595685"/>
              <a:gd name="connsiteY9" fmla="*/ 2096198 h 550113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253663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73189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1828897 h 5233834"/>
              <a:gd name="connsiteX1" fmla="*/ 2461461 w 13595685"/>
              <a:gd name="connsiteY1" fmla="*/ 116904 h 5233834"/>
              <a:gd name="connsiteX2" fmla="*/ 5618747 w 13595685"/>
              <a:gd name="connsiteY2" fmla="*/ 505424 h 5233834"/>
              <a:gd name="connsiteX3" fmla="*/ 8001000 w 13595685"/>
              <a:gd name="connsiteY3" fmla="*/ 97 h 5233834"/>
              <a:gd name="connsiteX4" fmla="*/ 9974179 w 13595685"/>
              <a:gd name="connsiteY4" fmla="*/ 553550 h 5233834"/>
              <a:gd name="connsiteX5" fmla="*/ 11827043 w 13595685"/>
              <a:gd name="connsiteY5" fmla="*/ 132444 h 5233834"/>
              <a:gd name="connsiteX6" fmla="*/ 13595685 w 13595685"/>
              <a:gd name="connsiteY6" fmla="*/ 1925150 h 5233834"/>
              <a:gd name="connsiteX7" fmla="*/ 13126453 w 13595685"/>
              <a:gd name="connsiteY7" fmla="*/ 5233834 h 5233834"/>
              <a:gd name="connsiteX8" fmla="*/ 0 w 13595685"/>
              <a:gd name="connsiteY8" fmla="*/ 5053360 h 5233834"/>
              <a:gd name="connsiteX9" fmla="*/ 216569 w 13595685"/>
              <a:gd name="connsiteY9" fmla="*/ 1828897 h 5233834"/>
              <a:gd name="connsiteX0" fmla="*/ 216569 w 13595685"/>
              <a:gd name="connsiteY0" fmla="*/ 1943495 h 5348432"/>
              <a:gd name="connsiteX1" fmla="*/ 2461461 w 13595685"/>
              <a:gd name="connsiteY1" fmla="*/ 231502 h 5348432"/>
              <a:gd name="connsiteX2" fmla="*/ 5618747 w 13595685"/>
              <a:gd name="connsiteY2" fmla="*/ 620022 h 5348432"/>
              <a:gd name="connsiteX3" fmla="*/ 8001000 w 13595685"/>
              <a:gd name="connsiteY3" fmla="*/ 114695 h 5348432"/>
              <a:gd name="connsiteX4" fmla="*/ 9695046 w 13595685"/>
              <a:gd name="connsiteY4" fmla="*/ 52131 h 5348432"/>
              <a:gd name="connsiteX5" fmla="*/ 11827043 w 13595685"/>
              <a:gd name="connsiteY5" fmla="*/ 247042 h 5348432"/>
              <a:gd name="connsiteX6" fmla="*/ 13595685 w 13595685"/>
              <a:gd name="connsiteY6" fmla="*/ 2039748 h 5348432"/>
              <a:gd name="connsiteX7" fmla="*/ 13126453 w 13595685"/>
              <a:gd name="connsiteY7" fmla="*/ 5348432 h 5348432"/>
              <a:gd name="connsiteX8" fmla="*/ 0 w 13595685"/>
              <a:gd name="connsiteY8" fmla="*/ 5167958 h 5348432"/>
              <a:gd name="connsiteX9" fmla="*/ 216569 w 13595685"/>
              <a:gd name="connsiteY9" fmla="*/ 1943495 h 5348432"/>
              <a:gd name="connsiteX0" fmla="*/ 216569 w 13595685"/>
              <a:gd name="connsiteY0" fmla="*/ 1943495 h 5348432"/>
              <a:gd name="connsiteX1" fmla="*/ 2461461 w 13595685"/>
              <a:gd name="connsiteY1" fmla="*/ 231502 h 5348432"/>
              <a:gd name="connsiteX2" fmla="*/ 5618747 w 13595685"/>
              <a:gd name="connsiteY2" fmla="*/ 620022 h 5348432"/>
              <a:gd name="connsiteX3" fmla="*/ 8001000 w 13595685"/>
              <a:gd name="connsiteY3" fmla="*/ 114695 h 5348432"/>
              <a:gd name="connsiteX4" fmla="*/ 9618043 w 13595685"/>
              <a:gd name="connsiteY4" fmla="*/ 52131 h 5348432"/>
              <a:gd name="connsiteX5" fmla="*/ 11827043 w 13595685"/>
              <a:gd name="connsiteY5" fmla="*/ 247042 h 5348432"/>
              <a:gd name="connsiteX6" fmla="*/ 13595685 w 13595685"/>
              <a:gd name="connsiteY6" fmla="*/ 2039748 h 5348432"/>
              <a:gd name="connsiteX7" fmla="*/ 13126453 w 13595685"/>
              <a:gd name="connsiteY7" fmla="*/ 5348432 h 5348432"/>
              <a:gd name="connsiteX8" fmla="*/ 0 w 13595685"/>
              <a:gd name="connsiteY8" fmla="*/ 5167958 h 5348432"/>
              <a:gd name="connsiteX9" fmla="*/ 216569 w 13595685"/>
              <a:gd name="connsiteY9" fmla="*/ 1943495 h 5348432"/>
              <a:gd name="connsiteX0" fmla="*/ 216569 w 13595685"/>
              <a:gd name="connsiteY0" fmla="*/ 2528311 h 5933248"/>
              <a:gd name="connsiteX1" fmla="*/ 2461461 w 13595685"/>
              <a:gd name="connsiteY1" fmla="*/ 816318 h 5933248"/>
              <a:gd name="connsiteX2" fmla="*/ 5618747 w 13595685"/>
              <a:gd name="connsiteY2" fmla="*/ 1204838 h 5933248"/>
              <a:gd name="connsiteX3" fmla="*/ 8001000 w 13595685"/>
              <a:gd name="connsiteY3" fmla="*/ 699511 h 5933248"/>
              <a:gd name="connsiteX4" fmla="*/ 9618043 w 13595685"/>
              <a:gd name="connsiteY4" fmla="*/ 636947 h 5933248"/>
              <a:gd name="connsiteX5" fmla="*/ 10152248 w 13595685"/>
              <a:gd name="connsiteY5" fmla="*/ 81088 h 5933248"/>
              <a:gd name="connsiteX6" fmla="*/ 13595685 w 13595685"/>
              <a:gd name="connsiteY6" fmla="*/ 2624564 h 5933248"/>
              <a:gd name="connsiteX7" fmla="*/ 13126453 w 13595685"/>
              <a:gd name="connsiteY7" fmla="*/ 5933248 h 5933248"/>
              <a:gd name="connsiteX8" fmla="*/ 0 w 13595685"/>
              <a:gd name="connsiteY8" fmla="*/ 5752774 h 5933248"/>
              <a:gd name="connsiteX9" fmla="*/ 216569 w 13595685"/>
              <a:gd name="connsiteY9" fmla="*/ 2528311 h 5933248"/>
              <a:gd name="connsiteX0" fmla="*/ 216569 w 13595685"/>
              <a:gd name="connsiteY0" fmla="*/ 2537723 h 5942660"/>
              <a:gd name="connsiteX1" fmla="*/ 2461461 w 13595685"/>
              <a:gd name="connsiteY1" fmla="*/ 825730 h 5942660"/>
              <a:gd name="connsiteX2" fmla="*/ 5618747 w 13595685"/>
              <a:gd name="connsiteY2" fmla="*/ 1214250 h 5942660"/>
              <a:gd name="connsiteX3" fmla="*/ 8001000 w 13595685"/>
              <a:gd name="connsiteY3" fmla="*/ 708923 h 5942660"/>
              <a:gd name="connsiteX4" fmla="*/ 9618043 w 13595685"/>
              <a:gd name="connsiteY4" fmla="*/ 646359 h 5942660"/>
              <a:gd name="connsiteX5" fmla="*/ 10152248 w 13595685"/>
              <a:gd name="connsiteY5" fmla="*/ 90500 h 5942660"/>
              <a:gd name="connsiteX6" fmla="*/ 13595685 w 13595685"/>
              <a:gd name="connsiteY6" fmla="*/ 2633976 h 5942660"/>
              <a:gd name="connsiteX7" fmla="*/ 13126453 w 13595685"/>
              <a:gd name="connsiteY7" fmla="*/ 5942660 h 5942660"/>
              <a:gd name="connsiteX8" fmla="*/ 0 w 13595685"/>
              <a:gd name="connsiteY8" fmla="*/ 5762186 h 5942660"/>
              <a:gd name="connsiteX9" fmla="*/ 216569 w 13595685"/>
              <a:gd name="connsiteY9" fmla="*/ 2537723 h 5942660"/>
              <a:gd name="connsiteX0" fmla="*/ 216569 w 13595685"/>
              <a:gd name="connsiteY0" fmla="*/ 2556335 h 5961272"/>
              <a:gd name="connsiteX1" fmla="*/ 2461461 w 13595685"/>
              <a:gd name="connsiteY1" fmla="*/ 844342 h 5961272"/>
              <a:gd name="connsiteX2" fmla="*/ 5618747 w 13595685"/>
              <a:gd name="connsiteY2" fmla="*/ 1232862 h 5961272"/>
              <a:gd name="connsiteX3" fmla="*/ 8001000 w 13595685"/>
              <a:gd name="connsiteY3" fmla="*/ 727535 h 5961272"/>
              <a:gd name="connsiteX4" fmla="*/ 9618043 w 13595685"/>
              <a:gd name="connsiteY4" fmla="*/ 559094 h 5961272"/>
              <a:gd name="connsiteX5" fmla="*/ 10152248 w 13595685"/>
              <a:gd name="connsiteY5" fmla="*/ 109112 h 5961272"/>
              <a:gd name="connsiteX6" fmla="*/ 13595685 w 13595685"/>
              <a:gd name="connsiteY6" fmla="*/ 2652588 h 5961272"/>
              <a:gd name="connsiteX7" fmla="*/ 13126453 w 13595685"/>
              <a:gd name="connsiteY7" fmla="*/ 5961272 h 5961272"/>
              <a:gd name="connsiteX8" fmla="*/ 0 w 13595685"/>
              <a:gd name="connsiteY8" fmla="*/ 5780798 h 5961272"/>
              <a:gd name="connsiteX9" fmla="*/ 216569 w 13595685"/>
              <a:gd name="connsiteY9" fmla="*/ 2556335 h 5961272"/>
              <a:gd name="connsiteX0" fmla="*/ 216569 w 13595685"/>
              <a:gd name="connsiteY0" fmla="*/ 2526750 h 5931687"/>
              <a:gd name="connsiteX1" fmla="*/ 2461461 w 13595685"/>
              <a:gd name="connsiteY1" fmla="*/ 814757 h 5931687"/>
              <a:gd name="connsiteX2" fmla="*/ 5618747 w 13595685"/>
              <a:gd name="connsiteY2" fmla="*/ 1203277 h 5931687"/>
              <a:gd name="connsiteX3" fmla="*/ 8001000 w 13595685"/>
              <a:gd name="connsiteY3" fmla="*/ 697950 h 5931687"/>
              <a:gd name="connsiteX4" fmla="*/ 9618043 w 13595685"/>
              <a:gd name="connsiteY4" fmla="*/ 529509 h 5931687"/>
              <a:gd name="connsiteX5" fmla="*/ 10402505 w 13595685"/>
              <a:gd name="connsiteY5" fmla="*/ 98778 h 5931687"/>
              <a:gd name="connsiteX6" fmla="*/ 13595685 w 13595685"/>
              <a:gd name="connsiteY6" fmla="*/ 2623003 h 5931687"/>
              <a:gd name="connsiteX7" fmla="*/ 13126453 w 13595685"/>
              <a:gd name="connsiteY7" fmla="*/ 5931687 h 5931687"/>
              <a:gd name="connsiteX8" fmla="*/ 0 w 13595685"/>
              <a:gd name="connsiteY8" fmla="*/ 5751213 h 5931687"/>
              <a:gd name="connsiteX9" fmla="*/ 216569 w 13595685"/>
              <a:gd name="connsiteY9" fmla="*/ 2526750 h 5931687"/>
              <a:gd name="connsiteX0" fmla="*/ 216569 w 13595685"/>
              <a:gd name="connsiteY0" fmla="*/ 2442570 h 5847507"/>
              <a:gd name="connsiteX1" fmla="*/ 2461461 w 13595685"/>
              <a:gd name="connsiteY1" fmla="*/ 730577 h 5847507"/>
              <a:gd name="connsiteX2" fmla="*/ 5618747 w 13595685"/>
              <a:gd name="connsiteY2" fmla="*/ 1119097 h 5847507"/>
              <a:gd name="connsiteX3" fmla="*/ 8001000 w 13595685"/>
              <a:gd name="connsiteY3" fmla="*/ 613770 h 5847507"/>
              <a:gd name="connsiteX4" fmla="*/ 9618043 w 13595685"/>
              <a:gd name="connsiteY4" fmla="*/ 445329 h 5847507"/>
              <a:gd name="connsiteX5" fmla="*/ 10402505 w 13595685"/>
              <a:gd name="connsiteY5" fmla="*/ 14598 h 5847507"/>
              <a:gd name="connsiteX6" fmla="*/ 13595685 w 13595685"/>
              <a:gd name="connsiteY6" fmla="*/ 2538823 h 5847507"/>
              <a:gd name="connsiteX7" fmla="*/ 13126453 w 13595685"/>
              <a:gd name="connsiteY7" fmla="*/ 5847507 h 5847507"/>
              <a:gd name="connsiteX8" fmla="*/ 0 w 13595685"/>
              <a:gd name="connsiteY8" fmla="*/ 5667033 h 5847507"/>
              <a:gd name="connsiteX9" fmla="*/ 216569 w 13595685"/>
              <a:gd name="connsiteY9" fmla="*/ 2442570 h 5847507"/>
              <a:gd name="connsiteX0" fmla="*/ 216569 w 13595685"/>
              <a:gd name="connsiteY0" fmla="*/ 2423457 h 5828394"/>
              <a:gd name="connsiteX1" fmla="*/ 2461461 w 13595685"/>
              <a:gd name="connsiteY1" fmla="*/ 711464 h 5828394"/>
              <a:gd name="connsiteX2" fmla="*/ 5618747 w 13595685"/>
              <a:gd name="connsiteY2" fmla="*/ 1099984 h 5828394"/>
              <a:gd name="connsiteX3" fmla="*/ 8001000 w 13595685"/>
              <a:gd name="connsiteY3" fmla="*/ 594657 h 5828394"/>
              <a:gd name="connsiteX4" fmla="*/ 9618043 w 13595685"/>
              <a:gd name="connsiteY4" fmla="*/ 426216 h 5828394"/>
              <a:gd name="connsiteX5" fmla="*/ 10190749 w 13595685"/>
              <a:gd name="connsiteY5" fmla="*/ 14735 h 5828394"/>
              <a:gd name="connsiteX6" fmla="*/ 13595685 w 13595685"/>
              <a:gd name="connsiteY6" fmla="*/ 2519710 h 5828394"/>
              <a:gd name="connsiteX7" fmla="*/ 13126453 w 13595685"/>
              <a:gd name="connsiteY7" fmla="*/ 5828394 h 5828394"/>
              <a:gd name="connsiteX8" fmla="*/ 0 w 13595685"/>
              <a:gd name="connsiteY8" fmla="*/ 5647920 h 5828394"/>
              <a:gd name="connsiteX9" fmla="*/ 216569 w 13595685"/>
              <a:gd name="connsiteY9" fmla="*/ 2423457 h 5828394"/>
              <a:gd name="connsiteX0" fmla="*/ 216569 w 13595685"/>
              <a:gd name="connsiteY0" fmla="*/ 2504354 h 5909291"/>
              <a:gd name="connsiteX1" fmla="*/ 2461461 w 13595685"/>
              <a:gd name="connsiteY1" fmla="*/ 792361 h 5909291"/>
              <a:gd name="connsiteX2" fmla="*/ 5618747 w 13595685"/>
              <a:gd name="connsiteY2" fmla="*/ 1180881 h 5909291"/>
              <a:gd name="connsiteX3" fmla="*/ 8001000 w 13595685"/>
              <a:gd name="connsiteY3" fmla="*/ 675554 h 5909291"/>
              <a:gd name="connsiteX4" fmla="*/ 9579542 w 13595685"/>
              <a:gd name="connsiteY4" fmla="*/ 535988 h 5909291"/>
              <a:gd name="connsiteX5" fmla="*/ 10190749 w 13595685"/>
              <a:gd name="connsiteY5" fmla="*/ 95632 h 5909291"/>
              <a:gd name="connsiteX6" fmla="*/ 13595685 w 13595685"/>
              <a:gd name="connsiteY6" fmla="*/ 2600607 h 5909291"/>
              <a:gd name="connsiteX7" fmla="*/ 13126453 w 13595685"/>
              <a:gd name="connsiteY7" fmla="*/ 5909291 h 5909291"/>
              <a:gd name="connsiteX8" fmla="*/ 0 w 13595685"/>
              <a:gd name="connsiteY8" fmla="*/ 5728817 h 5909291"/>
              <a:gd name="connsiteX9" fmla="*/ 216569 w 13595685"/>
              <a:gd name="connsiteY9" fmla="*/ 2504354 h 5909291"/>
              <a:gd name="connsiteX0" fmla="*/ 216569 w 13595685"/>
              <a:gd name="connsiteY0" fmla="*/ 2520959 h 5925896"/>
              <a:gd name="connsiteX1" fmla="*/ 2461461 w 13595685"/>
              <a:gd name="connsiteY1" fmla="*/ 808966 h 5925896"/>
              <a:gd name="connsiteX2" fmla="*/ 5618747 w 13595685"/>
              <a:gd name="connsiteY2" fmla="*/ 1197486 h 5925896"/>
              <a:gd name="connsiteX3" fmla="*/ 8001000 w 13595685"/>
              <a:gd name="connsiteY3" fmla="*/ 692159 h 5925896"/>
              <a:gd name="connsiteX4" fmla="*/ 9579542 w 13595685"/>
              <a:gd name="connsiteY4" fmla="*/ 552593 h 5925896"/>
              <a:gd name="connsiteX5" fmla="*/ 10190749 w 13595685"/>
              <a:gd name="connsiteY5" fmla="*/ 112237 h 5925896"/>
              <a:gd name="connsiteX6" fmla="*/ 13595685 w 13595685"/>
              <a:gd name="connsiteY6" fmla="*/ 2617212 h 5925896"/>
              <a:gd name="connsiteX7" fmla="*/ 13126453 w 13595685"/>
              <a:gd name="connsiteY7" fmla="*/ 5925896 h 5925896"/>
              <a:gd name="connsiteX8" fmla="*/ 0 w 13595685"/>
              <a:gd name="connsiteY8" fmla="*/ 5745422 h 5925896"/>
              <a:gd name="connsiteX9" fmla="*/ 216569 w 13595685"/>
              <a:gd name="connsiteY9" fmla="*/ 2520959 h 5925896"/>
              <a:gd name="connsiteX0" fmla="*/ 216569 w 13595685"/>
              <a:gd name="connsiteY0" fmla="*/ 2504355 h 5909292"/>
              <a:gd name="connsiteX1" fmla="*/ 2461461 w 13595685"/>
              <a:gd name="connsiteY1" fmla="*/ 792362 h 5909292"/>
              <a:gd name="connsiteX2" fmla="*/ 5618747 w 13595685"/>
              <a:gd name="connsiteY2" fmla="*/ 1180882 h 5909292"/>
              <a:gd name="connsiteX3" fmla="*/ 8001000 w 13595685"/>
              <a:gd name="connsiteY3" fmla="*/ 675555 h 5909292"/>
              <a:gd name="connsiteX4" fmla="*/ 9579542 w 13595685"/>
              <a:gd name="connsiteY4" fmla="*/ 535989 h 5909292"/>
              <a:gd name="connsiteX5" fmla="*/ 10190749 w 13595685"/>
              <a:gd name="connsiteY5" fmla="*/ 95633 h 5909292"/>
              <a:gd name="connsiteX6" fmla="*/ 13595685 w 13595685"/>
              <a:gd name="connsiteY6" fmla="*/ 2600608 h 5909292"/>
              <a:gd name="connsiteX7" fmla="*/ 13126453 w 13595685"/>
              <a:gd name="connsiteY7" fmla="*/ 5909292 h 5909292"/>
              <a:gd name="connsiteX8" fmla="*/ 0 w 13595685"/>
              <a:gd name="connsiteY8" fmla="*/ 5728818 h 5909292"/>
              <a:gd name="connsiteX9" fmla="*/ 216569 w 13595685"/>
              <a:gd name="connsiteY9" fmla="*/ 2504355 h 5909292"/>
              <a:gd name="connsiteX0" fmla="*/ 216569 w 13595685"/>
              <a:gd name="connsiteY0" fmla="*/ 2515270 h 5920207"/>
              <a:gd name="connsiteX1" fmla="*/ 2461461 w 13595685"/>
              <a:gd name="connsiteY1" fmla="*/ 803277 h 5920207"/>
              <a:gd name="connsiteX2" fmla="*/ 5618747 w 13595685"/>
              <a:gd name="connsiteY2" fmla="*/ 1191797 h 5920207"/>
              <a:gd name="connsiteX3" fmla="*/ 8001000 w 13595685"/>
              <a:gd name="connsiteY3" fmla="*/ 686470 h 5920207"/>
              <a:gd name="connsiteX4" fmla="*/ 9579542 w 13595685"/>
              <a:gd name="connsiteY4" fmla="*/ 546904 h 5920207"/>
              <a:gd name="connsiteX5" fmla="*/ 10190749 w 13595685"/>
              <a:gd name="connsiteY5" fmla="*/ 106548 h 5920207"/>
              <a:gd name="connsiteX6" fmla="*/ 13595685 w 13595685"/>
              <a:gd name="connsiteY6" fmla="*/ 2611523 h 5920207"/>
              <a:gd name="connsiteX7" fmla="*/ 13126453 w 13595685"/>
              <a:gd name="connsiteY7" fmla="*/ 5920207 h 5920207"/>
              <a:gd name="connsiteX8" fmla="*/ 0 w 13595685"/>
              <a:gd name="connsiteY8" fmla="*/ 5739733 h 5920207"/>
              <a:gd name="connsiteX9" fmla="*/ 216569 w 13595685"/>
              <a:gd name="connsiteY9" fmla="*/ 2515270 h 5920207"/>
              <a:gd name="connsiteX0" fmla="*/ 216569 w 13595685"/>
              <a:gd name="connsiteY0" fmla="*/ 2504355 h 5909292"/>
              <a:gd name="connsiteX1" fmla="*/ 2461461 w 13595685"/>
              <a:gd name="connsiteY1" fmla="*/ 792362 h 5909292"/>
              <a:gd name="connsiteX2" fmla="*/ 5618747 w 13595685"/>
              <a:gd name="connsiteY2" fmla="*/ 1180882 h 5909292"/>
              <a:gd name="connsiteX3" fmla="*/ 8001000 w 13595685"/>
              <a:gd name="connsiteY3" fmla="*/ 675555 h 5909292"/>
              <a:gd name="connsiteX4" fmla="*/ 9579542 w 13595685"/>
              <a:gd name="connsiteY4" fmla="*/ 535989 h 5909292"/>
              <a:gd name="connsiteX5" fmla="*/ 10190749 w 13595685"/>
              <a:gd name="connsiteY5" fmla="*/ 95633 h 5909292"/>
              <a:gd name="connsiteX6" fmla="*/ 13595685 w 13595685"/>
              <a:gd name="connsiteY6" fmla="*/ 2600608 h 5909292"/>
              <a:gd name="connsiteX7" fmla="*/ 13126453 w 13595685"/>
              <a:gd name="connsiteY7" fmla="*/ 5909292 h 5909292"/>
              <a:gd name="connsiteX8" fmla="*/ 0 w 13595685"/>
              <a:gd name="connsiteY8" fmla="*/ 5728818 h 5909292"/>
              <a:gd name="connsiteX9" fmla="*/ 216569 w 13595685"/>
              <a:gd name="connsiteY9" fmla="*/ 2504355 h 5909292"/>
              <a:gd name="connsiteX0" fmla="*/ 216569 w 13595685"/>
              <a:gd name="connsiteY0" fmla="*/ 2515270 h 5920207"/>
              <a:gd name="connsiteX1" fmla="*/ 2461461 w 13595685"/>
              <a:gd name="connsiteY1" fmla="*/ 803277 h 5920207"/>
              <a:gd name="connsiteX2" fmla="*/ 5618747 w 13595685"/>
              <a:gd name="connsiteY2" fmla="*/ 1191797 h 5920207"/>
              <a:gd name="connsiteX3" fmla="*/ 8001000 w 13595685"/>
              <a:gd name="connsiteY3" fmla="*/ 686470 h 5920207"/>
              <a:gd name="connsiteX4" fmla="*/ 9579542 w 13595685"/>
              <a:gd name="connsiteY4" fmla="*/ 546904 h 5920207"/>
              <a:gd name="connsiteX5" fmla="*/ 10190749 w 13595685"/>
              <a:gd name="connsiteY5" fmla="*/ 106548 h 5920207"/>
              <a:gd name="connsiteX6" fmla="*/ 13595685 w 13595685"/>
              <a:gd name="connsiteY6" fmla="*/ 2611523 h 5920207"/>
              <a:gd name="connsiteX7" fmla="*/ 13126453 w 13595685"/>
              <a:gd name="connsiteY7" fmla="*/ 5920207 h 5920207"/>
              <a:gd name="connsiteX8" fmla="*/ 0 w 13595685"/>
              <a:gd name="connsiteY8" fmla="*/ 5739733 h 5920207"/>
              <a:gd name="connsiteX9" fmla="*/ 216569 w 13595685"/>
              <a:gd name="connsiteY9" fmla="*/ 2515270 h 5920207"/>
              <a:gd name="connsiteX0" fmla="*/ 216569 w 13595685"/>
              <a:gd name="connsiteY0" fmla="*/ 2409438 h 5814375"/>
              <a:gd name="connsiteX1" fmla="*/ 2461461 w 13595685"/>
              <a:gd name="connsiteY1" fmla="*/ 697445 h 5814375"/>
              <a:gd name="connsiteX2" fmla="*/ 5618747 w 13595685"/>
              <a:gd name="connsiteY2" fmla="*/ 1085965 h 5814375"/>
              <a:gd name="connsiteX3" fmla="*/ 8001000 w 13595685"/>
              <a:gd name="connsiteY3" fmla="*/ 580638 h 5814375"/>
              <a:gd name="connsiteX4" fmla="*/ 9579542 w 13595685"/>
              <a:gd name="connsiteY4" fmla="*/ 441072 h 5814375"/>
              <a:gd name="connsiteX5" fmla="*/ 10190749 w 13595685"/>
              <a:gd name="connsiteY5" fmla="*/ 716 h 5814375"/>
              <a:gd name="connsiteX6" fmla="*/ 13595685 w 13595685"/>
              <a:gd name="connsiteY6" fmla="*/ 2505691 h 5814375"/>
              <a:gd name="connsiteX7" fmla="*/ 13126453 w 13595685"/>
              <a:gd name="connsiteY7" fmla="*/ 5814375 h 5814375"/>
              <a:gd name="connsiteX8" fmla="*/ 0 w 13595685"/>
              <a:gd name="connsiteY8" fmla="*/ 5633901 h 5814375"/>
              <a:gd name="connsiteX9" fmla="*/ 216569 w 13595685"/>
              <a:gd name="connsiteY9" fmla="*/ 2409438 h 5814375"/>
              <a:gd name="connsiteX0" fmla="*/ 216569 w 13595685"/>
              <a:gd name="connsiteY0" fmla="*/ 2409438 h 5814375"/>
              <a:gd name="connsiteX1" fmla="*/ 2461461 w 13595685"/>
              <a:gd name="connsiteY1" fmla="*/ 697445 h 5814375"/>
              <a:gd name="connsiteX2" fmla="*/ 5618747 w 13595685"/>
              <a:gd name="connsiteY2" fmla="*/ 1085965 h 5814375"/>
              <a:gd name="connsiteX3" fmla="*/ 8001000 w 13595685"/>
              <a:gd name="connsiteY3" fmla="*/ 580638 h 5814375"/>
              <a:gd name="connsiteX4" fmla="*/ 9579542 w 13595685"/>
              <a:gd name="connsiteY4" fmla="*/ 441072 h 5814375"/>
              <a:gd name="connsiteX5" fmla="*/ 10190749 w 13595685"/>
              <a:gd name="connsiteY5" fmla="*/ 716 h 5814375"/>
              <a:gd name="connsiteX6" fmla="*/ 13595685 w 13595685"/>
              <a:gd name="connsiteY6" fmla="*/ 2505691 h 5814375"/>
              <a:gd name="connsiteX7" fmla="*/ 13126453 w 13595685"/>
              <a:gd name="connsiteY7" fmla="*/ 5814375 h 5814375"/>
              <a:gd name="connsiteX8" fmla="*/ 0 w 13595685"/>
              <a:gd name="connsiteY8" fmla="*/ 5633901 h 5814375"/>
              <a:gd name="connsiteX9" fmla="*/ 216569 w 13595685"/>
              <a:gd name="connsiteY9" fmla="*/ 2409438 h 5814375"/>
              <a:gd name="connsiteX0" fmla="*/ 216569 w 13595685"/>
              <a:gd name="connsiteY0" fmla="*/ 2409145 h 5814082"/>
              <a:gd name="connsiteX1" fmla="*/ 2461461 w 13595685"/>
              <a:gd name="connsiteY1" fmla="*/ 697152 h 5814082"/>
              <a:gd name="connsiteX2" fmla="*/ 5618747 w 13595685"/>
              <a:gd name="connsiteY2" fmla="*/ 1085672 h 5814082"/>
              <a:gd name="connsiteX3" fmla="*/ 8001000 w 13595685"/>
              <a:gd name="connsiteY3" fmla="*/ 580345 h 5814082"/>
              <a:gd name="connsiteX4" fmla="*/ 9579542 w 13595685"/>
              <a:gd name="connsiteY4" fmla="*/ 440779 h 5814082"/>
              <a:gd name="connsiteX5" fmla="*/ 10190749 w 13595685"/>
              <a:gd name="connsiteY5" fmla="*/ 423 h 5814082"/>
              <a:gd name="connsiteX6" fmla="*/ 13595685 w 13595685"/>
              <a:gd name="connsiteY6" fmla="*/ 2505398 h 5814082"/>
              <a:gd name="connsiteX7" fmla="*/ 13126453 w 13595685"/>
              <a:gd name="connsiteY7" fmla="*/ 5814082 h 5814082"/>
              <a:gd name="connsiteX8" fmla="*/ 0 w 13595685"/>
              <a:gd name="connsiteY8" fmla="*/ 5633608 h 5814082"/>
              <a:gd name="connsiteX9" fmla="*/ 216569 w 13595685"/>
              <a:gd name="connsiteY9" fmla="*/ 2409145 h 5814082"/>
              <a:gd name="connsiteX0" fmla="*/ 216569 w 13595685"/>
              <a:gd name="connsiteY0" fmla="*/ 2513451 h 5918388"/>
              <a:gd name="connsiteX1" fmla="*/ 2461461 w 13595685"/>
              <a:gd name="connsiteY1" fmla="*/ 801458 h 5918388"/>
              <a:gd name="connsiteX2" fmla="*/ 5618747 w 13595685"/>
              <a:gd name="connsiteY2" fmla="*/ 1189978 h 5918388"/>
              <a:gd name="connsiteX3" fmla="*/ 8001000 w 13595685"/>
              <a:gd name="connsiteY3" fmla="*/ 684651 h 5918388"/>
              <a:gd name="connsiteX4" fmla="*/ 9531416 w 13595685"/>
              <a:gd name="connsiteY4" fmla="*/ 554710 h 5918388"/>
              <a:gd name="connsiteX5" fmla="*/ 10190749 w 13595685"/>
              <a:gd name="connsiteY5" fmla="*/ 104729 h 5918388"/>
              <a:gd name="connsiteX6" fmla="*/ 13595685 w 13595685"/>
              <a:gd name="connsiteY6" fmla="*/ 2609704 h 5918388"/>
              <a:gd name="connsiteX7" fmla="*/ 13126453 w 13595685"/>
              <a:gd name="connsiteY7" fmla="*/ 5918388 h 5918388"/>
              <a:gd name="connsiteX8" fmla="*/ 0 w 13595685"/>
              <a:gd name="connsiteY8" fmla="*/ 5737914 h 5918388"/>
              <a:gd name="connsiteX9" fmla="*/ 216569 w 13595685"/>
              <a:gd name="connsiteY9" fmla="*/ 2513451 h 5918388"/>
              <a:gd name="connsiteX0" fmla="*/ 216569 w 13595685"/>
              <a:gd name="connsiteY0" fmla="*/ 2505495 h 5910432"/>
              <a:gd name="connsiteX1" fmla="*/ 2461461 w 13595685"/>
              <a:gd name="connsiteY1" fmla="*/ 793502 h 5910432"/>
              <a:gd name="connsiteX2" fmla="*/ 5618747 w 13595685"/>
              <a:gd name="connsiteY2" fmla="*/ 1182022 h 5910432"/>
              <a:gd name="connsiteX3" fmla="*/ 8001000 w 13595685"/>
              <a:gd name="connsiteY3" fmla="*/ 676695 h 5910432"/>
              <a:gd name="connsiteX4" fmla="*/ 9531416 w 13595685"/>
              <a:gd name="connsiteY4" fmla="*/ 546754 h 5910432"/>
              <a:gd name="connsiteX5" fmla="*/ 10190749 w 13595685"/>
              <a:gd name="connsiteY5" fmla="*/ 96773 h 5910432"/>
              <a:gd name="connsiteX6" fmla="*/ 13595685 w 13595685"/>
              <a:gd name="connsiteY6" fmla="*/ 2601748 h 5910432"/>
              <a:gd name="connsiteX7" fmla="*/ 13126453 w 13595685"/>
              <a:gd name="connsiteY7" fmla="*/ 5910432 h 5910432"/>
              <a:gd name="connsiteX8" fmla="*/ 0 w 13595685"/>
              <a:gd name="connsiteY8" fmla="*/ 5729958 h 5910432"/>
              <a:gd name="connsiteX9" fmla="*/ 216569 w 13595685"/>
              <a:gd name="connsiteY9" fmla="*/ 2505495 h 5910432"/>
              <a:gd name="connsiteX0" fmla="*/ 216569 w 13595685"/>
              <a:gd name="connsiteY0" fmla="*/ 2505495 h 5910432"/>
              <a:gd name="connsiteX1" fmla="*/ 2461461 w 13595685"/>
              <a:gd name="connsiteY1" fmla="*/ 793502 h 5910432"/>
              <a:gd name="connsiteX2" fmla="*/ 5618747 w 13595685"/>
              <a:gd name="connsiteY2" fmla="*/ 1182022 h 5910432"/>
              <a:gd name="connsiteX3" fmla="*/ 8001000 w 13595685"/>
              <a:gd name="connsiteY3" fmla="*/ 676695 h 5910432"/>
              <a:gd name="connsiteX4" fmla="*/ 9531416 w 13595685"/>
              <a:gd name="connsiteY4" fmla="*/ 546754 h 5910432"/>
              <a:gd name="connsiteX5" fmla="*/ 10190749 w 13595685"/>
              <a:gd name="connsiteY5" fmla="*/ 96773 h 5910432"/>
              <a:gd name="connsiteX6" fmla="*/ 13595685 w 13595685"/>
              <a:gd name="connsiteY6" fmla="*/ 2601748 h 5910432"/>
              <a:gd name="connsiteX7" fmla="*/ 13126453 w 13595685"/>
              <a:gd name="connsiteY7" fmla="*/ 5910432 h 5910432"/>
              <a:gd name="connsiteX8" fmla="*/ 0 w 13595685"/>
              <a:gd name="connsiteY8" fmla="*/ 5729958 h 5910432"/>
              <a:gd name="connsiteX9" fmla="*/ 216569 w 13595685"/>
              <a:gd name="connsiteY9" fmla="*/ 2505495 h 5910432"/>
              <a:gd name="connsiteX0" fmla="*/ 216569 w 13595685"/>
              <a:gd name="connsiteY0" fmla="*/ 2409219 h 5814156"/>
              <a:gd name="connsiteX1" fmla="*/ 2461461 w 13595685"/>
              <a:gd name="connsiteY1" fmla="*/ 697226 h 5814156"/>
              <a:gd name="connsiteX2" fmla="*/ 5618747 w 13595685"/>
              <a:gd name="connsiteY2" fmla="*/ 1085746 h 5814156"/>
              <a:gd name="connsiteX3" fmla="*/ 8001000 w 13595685"/>
              <a:gd name="connsiteY3" fmla="*/ 580419 h 5814156"/>
              <a:gd name="connsiteX4" fmla="*/ 9531416 w 13595685"/>
              <a:gd name="connsiteY4" fmla="*/ 450478 h 5814156"/>
              <a:gd name="connsiteX5" fmla="*/ 10190749 w 13595685"/>
              <a:gd name="connsiteY5" fmla="*/ 497 h 5814156"/>
              <a:gd name="connsiteX6" fmla="*/ 13595685 w 13595685"/>
              <a:gd name="connsiteY6" fmla="*/ 2505472 h 5814156"/>
              <a:gd name="connsiteX7" fmla="*/ 13126453 w 13595685"/>
              <a:gd name="connsiteY7" fmla="*/ 5814156 h 5814156"/>
              <a:gd name="connsiteX8" fmla="*/ 0 w 13595685"/>
              <a:gd name="connsiteY8" fmla="*/ 5633682 h 5814156"/>
              <a:gd name="connsiteX9" fmla="*/ 216569 w 13595685"/>
              <a:gd name="connsiteY9" fmla="*/ 2409219 h 5814156"/>
              <a:gd name="connsiteX0" fmla="*/ 216569 w 13595685"/>
              <a:gd name="connsiteY0" fmla="*/ 2412795 h 5817732"/>
              <a:gd name="connsiteX1" fmla="*/ 2461461 w 13595685"/>
              <a:gd name="connsiteY1" fmla="*/ 700802 h 5817732"/>
              <a:gd name="connsiteX2" fmla="*/ 5618747 w 13595685"/>
              <a:gd name="connsiteY2" fmla="*/ 1089322 h 5817732"/>
              <a:gd name="connsiteX3" fmla="*/ 8001000 w 13595685"/>
              <a:gd name="connsiteY3" fmla="*/ 583995 h 5817732"/>
              <a:gd name="connsiteX4" fmla="*/ 9531416 w 13595685"/>
              <a:gd name="connsiteY4" fmla="*/ 454054 h 5817732"/>
              <a:gd name="connsiteX5" fmla="*/ 10190749 w 13595685"/>
              <a:gd name="connsiteY5" fmla="*/ 4073 h 5817732"/>
              <a:gd name="connsiteX6" fmla="*/ 11576785 w 13595685"/>
              <a:gd name="connsiteY6" fmla="*/ 735593 h 5817732"/>
              <a:gd name="connsiteX7" fmla="*/ 13595685 w 13595685"/>
              <a:gd name="connsiteY7" fmla="*/ 2509048 h 5817732"/>
              <a:gd name="connsiteX8" fmla="*/ 13126453 w 13595685"/>
              <a:gd name="connsiteY8" fmla="*/ 5817732 h 5817732"/>
              <a:gd name="connsiteX9" fmla="*/ 0 w 13595685"/>
              <a:gd name="connsiteY9" fmla="*/ 5637258 h 5817732"/>
              <a:gd name="connsiteX10" fmla="*/ 216569 w 13595685"/>
              <a:gd name="connsiteY10" fmla="*/ 2412795 h 5817732"/>
              <a:gd name="connsiteX0" fmla="*/ 216569 w 13595685"/>
              <a:gd name="connsiteY0" fmla="*/ 2439248 h 5844185"/>
              <a:gd name="connsiteX1" fmla="*/ 2461461 w 13595685"/>
              <a:gd name="connsiteY1" fmla="*/ 727255 h 5844185"/>
              <a:gd name="connsiteX2" fmla="*/ 5618747 w 13595685"/>
              <a:gd name="connsiteY2" fmla="*/ 1115775 h 5844185"/>
              <a:gd name="connsiteX3" fmla="*/ 8001000 w 13595685"/>
              <a:gd name="connsiteY3" fmla="*/ 610448 h 5844185"/>
              <a:gd name="connsiteX4" fmla="*/ 9531416 w 13595685"/>
              <a:gd name="connsiteY4" fmla="*/ 480507 h 5844185"/>
              <a:gd name="connsiteX5" fmla="*/ 10190749 w 13595685"/>
              <a:gd name="connsiteY5" fmla="*/ 30526 h 5844185"/>
              <a:gd name="connsiteX6" fmla="*/ 11682663 w 13595685"/>
              <a:gd name="connsiteY6" fmla="*/ 319284 h 5844185"/>
              <a:gd name="connsiteX7" fmla="*/ 13595685 w 13595685"/>
              <a:gd name="connsiteY7" fmla="*/ 2535501 h 5844185"/>
              <a:gd name="connsiteX8" fmla="*/ 13126453 w 13595685"/>
              <a:gd name="connsiteY8" fmla="*/ 5844185 h 5844185"/>
              <a:gd name="connsiteX9" fmla="*/ 0 w 13595685"/>
              <a:gd name="connsiteY9" fmla="*/ 5663711 h 5844185"/>
              <a:gd name="connsiteX10" fmla="*/ 216569 w 13595685"/>
              <a:gd name="connsiteY10" fmla="*/ 2439248 h 5844185"/>
              <a:gd name="connsiteX0" fmla="*/ 216569 w 13711188"/>
              <a:gd name="connsiteY0" fmla="*/ 2439248 h 5844185"/>
              <a:gd name="connsiteX1" fmla="*/ 2461461 w 13711188"/>
              <a:gd name="connsiteY1" fmla="*/ 727255 h 5844185"/>
              <a:gd name="connsiteX2" fmla="*/ 5618747 w 13711188"/>
              <a:gd name="connsiteY2" fmla="*/ 1115775 h 5844185"/>
              <a:gd name="connsiteX3" fmla="*/ 8001000 w 13711188"/>
              <a:gd name="connsiteY3" fmla="*/ 610448 h 5844185"/>
              <a:gd name="connsiteX4" fmla="*/ 9531416 w 13711188"/>
              <a:gd name="connsiteY4" fmla="*/ 480507 h 5844185"/>
              <a:gd name="connsiteX5" fmla="*/ 10190749 w 13711188"/>
              <a:gd name="connsiteY5" fmla="*/ 30526 h 5844185"/>
              <a:gd name="connsiteX6" fmla="*/ 11682663 w 13711188"/>
              <a:gd name="connsiteY6" fmla="*/ 319284 h 5844185"/>
              <a:gd name="connsiteX7" fmla="*/ 13711188 w 13711188"/>
              <a:gd name="connsiteY7" fmla="*/ 1909859 h 5844185"/>
              <a:gd name="connsiteX8" fmla="*/ 13126453 w 13711188"/>
              <a:gd name="connsiteY8" fmla="*/ 5844185 h 5844185"/>
              <a:gd name="connsiteX9" fmla="*/ 0 w 13711188"/>
              <a:gd name="connsiteY9" fmla="*/ 5663711 h 5844185"/>
              <a:gd name="connsiteX10" fmla="*/ 216569 w 13711188"/>
              <a:gd name="connsiteY10" fmla="*/ 2439248 h 5844185"/>
              <a:gd name="connsiteX0" fmla="*/ 216569 w 13711188"/>
              <a:gd name="connsiteY0" fmla="*/ 2469738 h 5874675"/>
              <a:gd name="connsiteX1" fmla="*/ 2461461 w 13711188"/>
              <a:gd name="connsiteY1" fmla="*/ 757745 h 5874675"/>
              <a:gd name="connsiteX2" fmla="*/ 5618747 w 13711188"/>
              <a:gd name="connsiteY2" fmla="*/ 1146265 h 5874675"/>
              <a:gd name="connsiteX3" fmla="*/ 8001000 w 13711188"/>
              <a:gd name="connsiteY3" fmla="*/ 640938 h 5874675"/>
              <a:gd name="connsiteX4" fmla="*/ 9531416 w 13711188"/>
              <a:gd name="connsiteY4" fmla="*/ 510997 h 5874675"/>
              <a:gd name="connsiteX5" fmla="*/ 10190749 w 13711188"/>
              <a:gd name="connsiteY5" fmla="*/ 61016 h 5874675"/>
              <a:gd name="connsiteX6" fmla="*/ 11711539 w 13711188"/>
              <a:gd name="connsiteY6" fmla="*/ 282397 h 5874675"/>
              <a:gd name="connsiteX7" fmla="*/ 13711188 w 13711188"/>
              <a:gd name="connsiteY7" fmla="*/ 1940349 h 5874675"/>
              <a:gd name="connsiteX8" fmla="*/ 13126453 w 13711188"/>
              <a:gd name="connsiteY8" fmla="*/ 5874675 h 5874675"/>
              <a:gd name="connsiteX9" fmla="*/ 0 w 13711188"/>
              <a:gd name="connsiteY9" fmla="*/ 5694201 h 5874675"/>
              <a:gd name="connsiteX10" fmla="*/ 216569 w 13711188"/>
              <a:gd name="connsiteY10" fmla="*/ 2469738 h 5874675"/>
              <a:gd name="connsiteX0" fmla="*/ 216569 w 13711188"/>
              <a:gd name="connsiteY0" fmla="*/ 2456927 h 5861864"/>
              <a:gd name="connsiteX1" fmla="*/ 2461461 w 13711188"/>
              <a:gd name="connsiteY1" fmla="*/ 744934 h 5861864"/>
              <a:gd name="connsiteX2" fmla="*/ 5618747 w 13711188"/>
              <a:gd name="connsiteY2" fmla="*/ 1133454 h 5861864"/>
              <a:gd name="connsiteX3" fmla="*/ 8001000 w 13711188"/>
              <a:gd name="connsiteY3" fmla="*/ 628127 h 5861864"/>
              <a:gd name="connsiteX4" fmla="*/ 9531416 w 13711188"/>
              <a:gd name="connsiteY4" fmla="*/ 498186 h 5861864"/>
              <a:gd name="connsiteX5" fmla="*/ 10190749 w 13711188"/>
              <a:gd name="connsiteY5" fmla="*/ 48205 h 5861864"/>
              <a:gd name="connsiteX6" fmla="*/ 11711539 w 13711188"/>
              <a:gd name="connsiteY6" fmla="*/ 269586 h 5861864"/>
              <a:gd name="connsiteX7" fmla="*/ 13711188 w 13711188"/>
              <a:gd name="connsiteY7" fmla="*/ 1927538 h 5861864"/>
              <a:gd name="connsiteX8" fmla="*/ 13126453 w 13711188"/>
              <a:gd name="connsiteY8" fmla="*/ 5861864 h 5861864"/>
              <a:gd name="connsiteX9" fmla="*/ 0 w 13711188"/>
              <a:gd name="connsiteY9" fmla="*/ 5681390 h 5861864"/>
              <a:gd name="connsiteX10" fmla="*/ 216569 w 13711188"/>
              <a:gd name="connsiteY10" fmla="*/ 2456927 h 5861864"/>
              <a:gd name="connsiteX0" fmla="*/ 216569 w 13711188"/>
              <a:gd name="connsiteY0" fmla="*/ 2456927 h 5861864"/>
              <a:gd name="connsiteX1" fmla="*/ 2461461 w 13711188"/>
              <a:gd name="connsiteY1" fmla="*/ 744934 h 5861864"/>
              <a:gd name="connsiteX2" fmla="*/ 5618747 w 13711188"/>
              <a:gd name="connsiteY2" fmla="*/ 1133454 h 5861864"/>
              <a:gd name="connsiteX3" fmla="*/ 8001000 w 13711188"/>
              <a:gd name="connsiteY3" fmla="*/ 628127 h 5861864"/>
              <a:gd name="connsiteX4" fmla="*/ 9531416 w 13711188"/>
              <a:gd name="connsiteY4" fmla="*/ 498186 h 5861864"/>
              <a:gd name="connsiteX5" fmla="*/ 10190749 w 13711188"/>
              <a:gd name="connsiteY5" fmla="*/ 48205 h 5861864"/>
              <a:gd name="connsiteX6" fmla="*/ 11711539 w 13711188"/>
              <a:gd name="connsiteY6" fmla="*/ 269586 h 5861864"/>
              <a:gd name="connsiteX7" fmla="*/ 13711188 w 13711188"/>
              <a:gd name="connsiteY7" fmla="*/ 1927538 h 5861864"/>
              <a:gd name="connsiteX8" fmla="*/ 13126453 w 13711188"/>
              <a:gd name="connsiteY8" fmla="*/ 5861864 h 5861864"/>
              <a:gd name="connsiteX9" fmla="*/ 0 w 13711188"/>
              <a:gd name="connsiteY9" fmla="*/ 5681390 h 5861864"/>
              <a:gd name="connsiteX10" fmla="*/ 216569 w 13711188"/>
              <a:gd name="connsiteY10" fmla="*/ 2456927 h 5861864"/>
              <a:gd name="connsiteX0" fmla="*/ 216569 w 13711188"/>
              <a:gd name="connsiteY0" fmla="*/ 2437705 h 5842642"/>
              <a:gd name="connsiteX1" fmla="*/ 2461461 w 13711188"/>
              <a:gd name="connsiteY1" fmla="*/ 725712 h 5842642"/>
              <a:gd name="connsiteX2" fmla="*/ 5618747 w 13711188"/>
              <a:gd name="connsiteY2" fmla="*/ 1114232 h 5842642"/>
              <a:gd name="connsiteX3" fmla="*/ 8001000 w 13711188"/>
              <a:gd name="connsiteY3" fmla="*/ 608905 h 5842642"/>
              <a:gd name="connsiteX4" fmla="*/ 9531416 w 13711188"/>
              <a:gd name="connsiteY4" fmla="*/ 478964 h 5842642"/>
              <a:gd name="connsiteX5" fmla="*/ 10190749 w 13711188"/>
              <a:gd name="connsiteY5" fmla="*/ 28983 h 5842642"/>
              <a:gd name="connsiteX6" fmla="*/ 11711539 w 13711188"/>
              <a:gd name="connsiteY6" fmla="*/ 250364 h 5842642"/>
              <a:gd name="connsiteX7" fmla="*/ 13711188 w 13711188"/>
              <a:gd name="connsiteY7" fmla="*/ 1908316 h 5842642"/>
              <a:gd name="connsiteX8" fmla="*/ 13126453 w 13711188"/>
              <a:gd name="connsiteY8" fmla="*/ 5842642 h 5842642"/>
              <a:gd name="connsiteX9" fmla="*/ 0 w 13711188"/>
              <a:gd name="connsiteY9" fmla="*/ 5662168 h 5842642"/>
              <a:gd name="connsiteX10" fmla="*/ 216569 w 13711188"/>
              <a:gd name="connsiteY10" fmla="*/ 2437705 h 5842642"/>
              <a:gd name="connsiteX0" fmla="*/ 216569 w 13711188"/>
              <a:gd name="connsiteY0" fmla="*/ 2425999 h 5830936"/>
              <a:gd name="connsiteX1" fmla="*/ 2461461 w 13711188"/>
              <a:gd name="connsiteY1" fmla="*/ 714006 h 5830936"/>
              <a:gd name="connsiteX2" fmla="*/ 5618747 w 13711188"/>
              <a:gd name="connsiteY2" fmla="*/ 1102526 h 5830936"/>
              <a:gd name="connsiteX3" fmla="*/ 8001000 w 13711188"/>
              <a:gd name="connsiteY3" fmla="*/ 597199 h 5830936"/>
              <a:gd name="connsiteX4" fmla="*/ 9531416 w 13711188"/>
              <a:gd name="connsiteY4" fmla="*/ 467258 h 5830936"/>
              <a:gd name="connsiteX5" fmla="*/ 10190749 w 13711188"/>
              <a:gd name="connsiteY5" fmla="*/ 17277 h 5830936"/>
              <a:gd name="connsiteX6" fmla="*/ 11711539 w 13711188"/>
              <a:gd name="connsiteY6" fmla="*/ 238658 h 5830936"/>
              <a:gd name="connsiteX7" fmla="*/ 13711188 w 13711188"/>
              <a:gd name="connsiteY7" fmla="*/ 1896610 h 5830936"/>
              <a:gd name="connsiteX8" fmla="*/ 13126453 w 13711188"/>
              <a:gd name="connsiteY8" fmla="*/ 5830936 h 5830936"/>
              <a:gd name="connsiteX9" fmla="*/ 0 w 13711188"/>
              <a:gd name="connsiteY9" fmla="*/ 5650462 h 5830936"/>
              <a:gd name="connsiteX10" fmla="*/ 216569 w 13711188"/>
              <a:gd name="connsiteY10" fmla="*/ 2425999 h 583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11188" h="5830936">
                <a:moveTo>
                  <a:pt x="216569" y="2425999"/>
                </a:moveTo>
                <a:cubicBezTo>
                  <a:pt x="671764" y="1585794"/>
                  <a:pt x="1561098" y="934585"/>
                  <a:pt x="2461461" y="714006"/>
                </a:cubicBezTo>
                <a:cubicBezTo>
                  <a:pt x="3361824" y="493427"/>
                  <a:pt x="4695491" y="1121994"/>
                  <a:pt x="5618747" y="1102526"/>
                </a:cubicBezTo>
                <a:cubicBezTo>
                  <a:pt x="6542003" y="1083058"/>
                  <a:pt x="7348889" y="703077"/>
                  <a:pt x="8001000" y="597199"/>
                </a:cubicBezTo>
                <a:cubicBezTo>
                  <a:pt x="8653111" y="491321"/>
                  <a:pt x="9310837" y="592787"/>
                  <a:pt x="9531416" y="467258"/>
                </a:cubicBezTo>
                <a:cubicBezTo>
                  <a:pt x="9751995" y="341729"/>
                  <a:pt x="9827395" y="55377"/>
                  <a:pt x="10190749" y="17277"/>
                </a:cubicBezTo>
                <a:cubicBezTo>
                  <a:pt x="10554103" y="-20823"/>
                  <a:pt x="11038172" y="-15209"/>
                  <a:pt x="11711539" y="238658"/>
                </a:cubicBezTo>
                <a:cubicBezTo>
                  <a:pt x="12336779" y="559901"/>
                  <a:pt x="13452910" y="1049587"/>
                  <a:pt x="13711188" y="1896610"/>
                </a:cubicBezTo>
                <a:lnTo>
                  <a:pt x="13126453" y="5830936"/>
                </a:lnTo>
                <a:lnTo>
                  <a:pt x="0" y="5650462"/>
                </a:lnTo>
                <a:lnTo>
                  <a:pt x="216569" y="24259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0E82FBE2-2072-4336-BB29-798D2BE24C6E}"/>
              </a:ext>
            </a:extLst>
          </p:cNvPr>
          <p:cNvSpPr/>
          <p:nvPr/>
        </p:nvSpPr>
        <p:spPr>
          <a:xfrm>
            <a:off x="10357209" y="2897582"/>
            <a:ext cx="1157482" cy="557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B7DE177D-C6E5-47F9-8BFD-C082274A57D1}"/>
              </a:ext>
            </a:extLst>
          </p:cNvPr>
          <p:cNvSpPr/>
          <p:nvPr/>
        </p:nvSpPr>
        <p:spPr>
          <a:xfrm>
            <a:off x="618047" y="-763036"/>
            <a:ext cx="8789292" cy="2256949"/>
          </a:xfrm>
          <a:custGeom>
            <a:avLst/>
            <a:gdLst>
              <a:gd name="connsiteX0" fmla="*/ 0 w 5276850"/>
              <a:gd name="connsiteY0" fmla="*/ 504825 h 1524000"/>
              <a:gd name="connsiteX1" fmla="*/ 1152525 w 5276850"/>
              <a:gd name="connsiteY1" fmla="*/ 1524000 h 1524000"/>
              <a:gd name="connsiteX2" fmla="*/ 5000625 w 5276850"/>
              <a:gd name="connsiteY2" fmla="*/ 819150 h 1524000"/>
              <a:gd name="connsiteX3" fmla="*/ 5276850 w 5276850"/>
              <a:gd name="connsiteY3" fmla="*/ 0 h 1524000"/>
              <a:gd name="connsiteX4" fmla="*/ 0 w 5276850"/>
              <a:gd name="connsiteY4" fmla="*/ 504825 h 1524000"/>
              <a:gd name="connsiteX0" fmla="*/ 0 w 5819775"/>
              <a:gd name="connsiteY0" fmla="*/ 0 h 1543050"/>
              <a:gd name="connsiteX1" fmla="*/ 1695450 w 5819775"/>
              <a:gd name="connsiteY1" fmla="*/ 1543050 h 1543050"/>
              <a:gd name="connsiteX2" fmla="*/ 5543550 w 5819775"/>
              <a:gd name="connsiteY2" fmla="*/ 838200 h 1543050"/>
              <a:gd name="connsiteX3" fmla="*/ 5819775 w 5819775"/>
              <a:gd name="connsiteY3" fmla="*/ 19050 h 1543050"/>
              <a:gd name="connsiteX4" fmla="*/ 0 w 5819775"/>
              <a:gd name="connsiteY4" fmla="*/ 0 h 1543050"/>
              <a:gd name="connsiteX0" fmla="*/ 0 w 6191250"/>
              <a:gd name="connsiteY0" fmla="*/ 152400 h 1695450"/>
              <a:gd name="connsiteX1" fmla="*/ 1695450 w 6191250"/>
              <a:gd name="connsiteY1" fmla="*/ 1695450 h 1695450"/>
              <a:gd name="connsiteX2" fmla="*/ 5543550 w 6191250"/>
              <a:gd name="connsiteY2" fmla="*/ 990600 h 1695450"/>
              <a:gd name="connsiteX3" fmla="*/ 6191250 w 6191250"/>
              <a:gd name="connsiteY3" fmla="*/ 0 h 1695450"/>
              <a:gd name="connsiteX4" fmla="*/ 0 w 6191250"/>
              <a:gd name="connsiteY4" fmla="*/ 152400 h 1695450"/>
              <a:gd name="connsiteX0" fmla="*/ 0 w 6601419"/>
              <a:gd name="connsiteY0" fmla="*/ 152400 h 1717395"/>
              <a:gd name="connsiteX1" fmla="*/ 1695450 w 6601419"/>
              <a:gd name="connsiteY1" fmla="*/ 1695450 h 1717395"/>
              <a:gd name="connsiteX2" fmla="*/ 5543550 w 6601419"/>
              <a:gd name="connsiteY2" fmla="*/ 990600 h 1717395"/>
              <a:gd name="connsiteX3" fmla="*/ 6191250 w 6601419"/>
              <a:gd name="connsiteY3" fmla="*/ 0 h 1717395"/>
              <a:gd name="connsiteX4" fmla="*/ 0 w 6601419"/>
              <a:gd name="connsiteY4" fmla="*/ 152400 h 1717395"/>
              <a:gd name="connsiteX0" fmla="*/ 200953 w 6802372"/>
              <a:gd name="connsiteY0" fmla="*/ 152400 h 1717395"/>
              <a:gd name="connsiteX1" fmla="*/ 1896403 w 6802372"/>
              <a:gd name="connsiteY1" fmla="*/ 1695450 h 1717395"/>
              <a:gd name="connsiteX2" fmla="*/ 5744503 w 6802372"/>
              <a:gd name="connsiteY2" fmla="*/ 990600 h 1717395"/>
              <a:gd name="connsiteX3" fmla="*/ 6392203 w 6802372"/>
              <a:gd name="connsiteY3" fmla="*/ 0 h 1717395"/>
              <a:gd name="connsiteX4" fmla="*/ 200953 w 6802372"/>
              <a:gd name="connsiteY4" fmla="*/ 152400 h 1717395"/>
              <a:gd name="connsiteX0" fmla="*/ 204606 w 6874553"/>
              <a:gd name="connsiteY0" fmla="*/ 152400 h 1733708"/>
              <a:gd name="connsiteX1" fmla="*/ 1900056 w 6874553"/>
              <a:gd name="connsiteY1" fmla="*/ 1695450 h 1733708"/>
              <a:gd name="connsiteX2" fmla="*/ 6000819 w 6874553"/>
              <a:gd name="connsiteY2" fmla="*/ 1159042 h 1733708"/>
              <a:gd name="connsiteX3" fmla="*/ 6395856 w 6874553"/>
              <a:gd name="connsiteY3" fmla="*/ 0 h 1733708"/>
              <a:gd name="connsiteX4" fmla="*/ 204606 w 6874553"/>
              <a:gd name="connsiteY4" fmla="*/ 152400 h 1733708"/>
              <a:gd name="connsiteX0" fmla="*/ 204606 w 7538781"/>
              <a:gd name="connsiteY0" fmla="*/ 0 h 1577942"/>
              <a:gd name="connsiteX1" fmla="*/ 1900056 w 7538781"/>
              <a:gd name="connsiteY1" fmla="*/ 1543050 h 1577942"/>
              <a:gd name="connsiteX2" fmla="*/ 6000819 w 7538781"/>
              <a:gd name="connsiteY2" fmla="*/ 1006642 h 1577942"/>
              <a:gd name="connsiteX3" fmla="*/ 7214003 w 7538781"/>
              <a:gd name="connsiteY3" fmla="*/ 196516 h 1577942"/>
              <a:gd name="connsiteX4" fmla="*/ 204606 w 7538781"/>
              <a:gd name="connsiteY4" fmla="*/ 0 h 1577942"/>
              <a:gd name="connsiteX0" fmla="*/ 208011 w 7581375"/>
              <a:gd name="connsiteY0" fmla="*/ 0 h 1577942"/>
              <a:gd name="connsiteX1" fmla="*/ 1903461 w 7581375"/>
              <a:gd name="connsiteY1" fmla="*/ 1543050 h 1577942"/>
              <a:gd name="connsiteX2" fmla="*/ 6232824 w 7581375"/>
              <a:gd name="connsiteY2" fmla="*/ 1006642 h 1577942"/>
              <a:gd name="connsiteX3" fmla="*/ 7217408 w 7581375"/>
              <a:gd name="connsiteY3" fmla="*/ 196516 h 1577942"/>
              <a:gd name="connsiteX4" fmla="*/ 208011 w 7581375"/>
              <a:gd name="connsiteY4" fmla="*/ 0 h 1577942"/>
              <a:gd name="connsiteX0" fmla="*/ 212824 w 7587541"/>
              <a:gd name="connsiteY0" fmla="*/ 0 h 1486918"/>
              <a:gd name="connsiteX1" fmla="*/ 1860147 w 7587541"/>
              <a:gd name="connsiteY1" fmla="*/ 1446797 h 1486918"/>
              <a:gd name="connsiteX2" fmla="*/ 6237637 w 7587541"/>
              <a:gd name="connsiteY2" fmla="*/ 1006642 h 1486918"/>
              <a:gd name="connsiteX3" fmla="*/ 7222221 w 7587541"/>
              <a:gd name="connsiteY3" fmla="*/ 196516 h 1486918"/>
              <a:gd name="connsiteX4" fmla="*/ 212824 w 7587541"/>
              <a:gd name="connsiteY4" fmla="*/ 0 h 1486918"/>
              <a:gd name="connsiteX0" fmla="*/ 212824 w 7562832"/>
              <a:gd name="connsiteY0" fmla="*/ 0 h 1574684"/>
              <a:gd name="connsiteX1" fmla="*/ 1860147 w 7562832"/>
              <a:gd name="connsiteY1" fmla="*/ 1446797 h 1574684"/>
              <a:gd name="connsiteX2" fmla="*/ 2783539 w 7562832"/>
              <a:gd name="connsiteY2" fmla="*/ 1452846 h 1574684"/>
              <a:gd name="connsiteX3" fmla="*/ 6237637 w 7562832"/>
              <a:gd name="connsiteY3" fmla="*/ 1006642 h 1574684"/>
              <a:gd name="connsiteX4" fmla="*/ 7222221 w 7562832"/>
              <a:gd name="connsiteY4" fmla="*/ 196516 h 1574684"/>
              <a:gd name="connsiteX5" fmla="*/ 212824 w 7562832"/>
              <a:gd name="connsiteY5" fmla="*/ 0 h 1574684"/>
              <a:gd name="connsiteX0" fmla="*/ 169709 w 7516687"/>
              <a:gd name="connsiteY0" fmla="*/ 0 h 1615509"/>
              <a:gd name="connsiteX1" fmla="*/ 1817032 w 7516687"/>
              <a:gd name="connsiteY1" fmla="*/ 1446797 h 1615509"/>
              <a:gd name="connsiteX2" fmla="*/ 2860739 w 7516687"/>
              <a:gd name="connsiteY2" fmla="*/ 1537067 h 1615509"/>
              <a:gd name="connsiteX3" fmla="*/ 6194522 w 7516687"/>
              <a:gd name="connsiteY3" fmla="*/ 1006642 h 1615509"/>
              <a:gd name="connsiteX4" fmla="*/ 7179106 w 7516687"/>
              <a:gd name="connsiteY4" fmla="*/ 196516 h 1615509"/>
              <a:gd name="connsiteX5" fmla="*/ 169709 w 7516687"/>
              <a:gd name="connsiteY5" fmla="*/ 0 h 1615509"/>
              <a:gd name="connsiteX0" fmla="*/ 168903 w 7515881"/>
              <a:gd name="connsiteY0" fmla="*/ 0 h 2048844"/>
              <a:gd name="connsiteX1" fmla="*/ 1828258 w 7515881"/>
              <a:gd name="connsiteY1" fmla="*/ 1988218 h 2048844"/>
              <a:gd name="connsiteX2" fmla="*/ 2859933 w 7515881"/>
              <a:gd name="connsiteY2" fmla="*/ 1537067 h 2048844"/>
              <a:gd name="connsiteX3" fmla="*/ 6193716 w 7515881"/>
              <a:gd name="connsiteY3" fmla="*/ 1006642 h 2048844"/>
              <a:gd name="connsiteX4" fmla="*/ 7178300 w 7515881"/>
              <a:gd name="connsiteY4" fmla="*/ 196516 h 2048844"/>
              <a:gd name="connsiteX5" fmla="*/ 168903 w 7515881"/>
              <a:gd name="connsiteY5" fmla="*/ 0 h 2048844"/>
              <a:gd name="connsiteX0" fmla="*/ 172365 w 7511372"/>
              <a:gd name="connsiteY0" fmla="*/ 0 h 2044265"/>
              <a:gd name="connsiteX1" fmla="*/ 1831720 w 7511372"/>
              <a:gd name="connsiteY1" fmla="*/ 1988218 h 2044265"/>
              <a:gd name="connsiteX2" fmla="*/ 3188247 w 7511372"/>
              <a:gd name="connsiteY2" fmla="*/ 1500973 h 2044265"/>
              <a:gd name="connsiteX3" fmla="*/ 6197178 w 7511372"/>
              <a:gd name="connsiteY3" fmla="*/ 1006642 h 2044265"/>
              <a:gd name="connsiteX4" fmla="*/ 7181762 w 7511372"/>
              <a:gd name="connsiteY4" fmla="*/ 196516 h 2044265"/>
              <a:gd name="connsiteX5" fmla="*/ 172365 w 7511372"/>
              <a:gd name="connsiteY5" fmla="*/ 0 h 2044265"/>
              <a:gd name="connsiteX0" fmla="*/ 172365 w 7511372"/>
              <a:gd name="connsiteY0" fmla="*/ 0 h 2032409"/>
              <a:gd name="connsiteX1" fmla="*/ 1831720 w 7511372"/>
              <a:gd name="connsiteY1" fmla="*/ 1988218 h 2032409"/>
              <a:gd name="connsiteX2" fmla="*/ 3188247 w 7511372"/>
              <a:gd name="connsiteY2" fmla="*/ 1392688 h 2032409"/>
              <a:gd name="connsiteX3" fmla="*/ 6197178 w 7511372"/>
              <a:gd name="connsiteY3" fmla="*/ 1006642 h 2032409"/>
              <a:gd name="connsiteX4" fmla="*/ 7181762 w 7511372"/>
              <a:gd name="connsiteY4" fmla="*/ 196516 h 2032409"/>
              <a:gd name="connsiteX5" fmla="*/ 172365 w 7511372"/>
              <a:gd name="connsiteY5" fmla="*/ 0 h 2032409"/>
              <a:gd name="connsiteX0" fmla="*/ 446747 w 7785754"/>
              <a:gd name="connsiteY0" fmla="*/ 0 h 1992049"/>
              <a:gd name="connsiteX1" fmla="*/ 863810 w 7785754"/>
              <a:gd name="connsiteY1" fmla="*/ 1055804 h 1992049"/>
              <a:gd name="connsiteX2" fmla="*/ 2106102 w 7785754"/>
              <a:gd name="connsiteY2" fmla="*/ 1988218 h 1992049"/>
              <a:gd name="connsiteX3" fmla="*/ 3462629 w 7785754"/>
              <a:gd name="connsiteY3" fmla="*/ 1392688 h 1992049"/>
              <a:gd name="connsiteX4" fmla="*/ 6471560 w 7785754"/>
              <a:gd name="connsiteY4" fmla="*/ 1006642 h 1992049"/>
              <a:gd name="connsiteX5" fmla="*/ 7456144 w 7785754"/>
              <a:gd name="connsiteY5" fmla="*/ 196516 h 1992049"/>
              <a:gd name="connsiteX6" fmla="*/ 446747 w 7785754"/>
              <a:gd name="connsiteY6" fmla="*/ 0 h 1992049"/>
              <a:gd name="connsiteX0" fmla="*/ 476696 w 7815703"/>
              <a:gd name="connsiteY0" fmla="*/ 0 h 2027979"/>
              <a:gd name="connsiteX1" fmla="*/ 761411 w 7815703"/>
              <a:gd name="connsiteY1" fmla="*/ 1753635 h 2027979"/>
              <a:gd name="connsiteX2" fmla="*/ 2136051 w 7815703"/>
              <a:gd name="connsiteY2" fmla="*/ 1988218 h 2027979"/>
              <a:gd name="connsiteX3" fmla="*/ 3492578 w 7815703"/>
              <a:gd name="connsiteY3" fmla="*/ 1392688 h 2027979"/>
              <a:gd name="connsiteX4" fmla="*/ 6501509 w 7815703"/>
              <a:gd name="connsiteY4" fmla="*/ 1006642 h 2027979"/>
              <a:gd name="connsiteX5" fmla="*/ 7486093 w 7815703"/>
              <a:gd name="connsiteY5" fmla="*/ 196516 h 2027979"/>
              <a:gd name="connsiteX6" fmla="*/ 476696 w 7815703"/>
              <a:gd name="connsiteY6" fmla="*/ 0 h 2027979"/>
              <a:gd name="connsiteX0" fmla="*/ 766476 w 7323430"/>
              <a:gd name="connsiteY0" fmla="*/ 0 h 2268611"/>
              <a:gd name="connsiteX1" fmla="*/ 269138 w 7323430"/>
              <a:gd name="connsiteY1" fmla="*/ 1994267 h 2268611"/>
              <a:gd name="connsiteX2" fmla="*/ 1643778 w 7323430"/>
              <a:gd name="connsiteY2" fmla="*/ 2228850 h 2268611"/>
              <a:gd name="connsiteX3" fmla="*/ 3000305 w 7323430"/>
              <a:gd name="connsiteY3" fmla="*/ 1633320 h 2268611"/>
              <a:gd name="connsiteX4" fmla="*/ 6009236 w 7323430"/>
              <a:gd name="connsiteY4" fmla="*/ 1247274 h 2268611"/>
              <a:gd name="connsiteX5" fmla="*/ 6993820 w 7323430"/>
              <a:gd name="connsiteY5" fmla="*/ 437148 h 2268611"/>
              <a:gd name="connsiteX6" fmla="*/ 766476 w 7323430"/>
              <a:gd name="connsiteY6" fmla="*/ 0 h 2268611"/>
              <a:gd name="connsiteX0" fmla="*/ 459905 w 7871101"/>
              <a:gd name="connsiteY0" fmla="*/ 0 h 2437053"/>
              <a:gd name="connsiteX1" fmla="*/ 816809 w 7871101"/>
              <a:gd name="connsiteY1" fmla="*/ 2162709 h 2437053"/>
              <a:gd name="connsiteX2" fmla="*/ 2191449 w 7871101"/>
              <a:gd name="connsiteY2" fmla="*/ 2397292 h 2437053"/>
              <a:gd name="connsiteX3" fmla="*/ 3547976 w 7871101"/>
              <a:gd name="connsiteY3" fmla="*/ 1801762 h 2437053"/>
              <a:gd name="connsiteX4" fmla="*/ 6556907 w 7871101"/>
              <a:gd name="connsiteY4" fmla="*/ 1415716 h 2437053"/>
              <a:gd name="connsiteX5" fmla="*/ 7541491 w 7871101"/>
              <a:gd name="connsiteY5" fmla="*/ 605590 h 2437053"/>
              <a:gd name="connsiteX6" fmla="*/ 459905 w 7871101"/>
              <a:gd name="connsiteY6" fmla="*/ 0 h 2437053"/>
              <a:gd name="connsiteX0" fmla="*/ 459905 w 7871101"/>
              <a:gd name="connsiteY0" fmla="*/ 0 h 2464079"/>
              <a:gd name="connsiteX1" fmla="*/ 816809 w 7871101"/>
              <a:gd name="connsiteY1" fmla="*/ 2162709 h 2464079"/>
              <a:gd name="connsiteX2" fmla="*/ 2395986 w 7871101"/>
              <a:gd name="connsiteY2" fmla="*/ 2433387 h 2464079"/>
              <a:gd name="connsiteX3" fmla="*/ 3547976 w 7871101"/>
              <a:gd name="connsiteY3" fmla="*/ 1801762 h 2464079"/>
              <a:gd name="connsiteX4" fmla="*/ 6556907 w 7871101"/>
              <a:gd name="connsiteY4" fmla="*/ 1415716 h 2464079"/>
              <a:gd name="connsiteX5" fmla="*/ 7541491 w 7871101"/>
              <a:gd name="connsiteY5" fmla="*/ 605590 h 2464079"/>
              <a:gd name="connsiteX6" fmla="*/ 459905 w 7871101"/>
              <a:gd name="connsiteY6" fmla="*/ 0 h 2464079"/>
              <a:gd name="connsiteX0" fmla="*/ 174047 w 10857833"/>
              <a:gd name="connsiteY0" fmla="*/ 0 h 2115163"/>
              <a:gd name="connsiteX1" fmla="*/ 3803541 w 10857833"/>
              <a:gd name="connsiteY1" fmla="*/ 1813793 h 2115163"/>
              <a:gd name="connsiteX2" fmla="*/ 5382718 w 10857833"/>
              <a:gd name="connsiteY2" fmla="*/ 2084471 h 2115163"/>
              <a:gd name="connsiteX3" fmla="*/ 6534708 w 10857833"/>
              <a:gd name="connsiteY3" fmla="*/ 1452846 h 2115163"/>
              <a:gd name="connsiteX4" fmla="*/ 9543639 w 10857833"/>
              <a:gd name="connsiteY4" fmla="*/ 1066800 h 2115163"/>
              <a:gd name="connsiteX5" fmla="*/ 10528223 w 10857833"/>
              <a:gd name="connsiteY5" fmla="*/ 256674 h 2115163"/>
              <a:gd name="connsiteX6" fmla="*/ 174047 w 10857833"/>
              <a:gd name="connsiteY6" fmla="*/ 0 h 2115163"/>
              <a:gd name="connsiteX0" fmla="*/ 209786 w 10893572"/>
              <a:gd name="connsiteY0" fmla="*/ 0 h 2097272"/>
              <a:gd name="connsiteX1" fmla="*/ 2948943 w 10893572"/>
              <a:gd name="connsiteY1" fmla="*/ 1729571 h 2097272"/>
              <a:gd name="connsiteX2" fmla="*/ 5418457 w 10893572"/>
              <a:gd name="connsiteY2" fmla="*/ 2084471 h 2097272"/>
              <a:gd name="connsiteX3" fmla="*/ 6570447 w 10893572"/>
              <a:gd name="connsiteY3" fmla="*/ 1452846 h 2097272"/>
              <a:gd name="connsiteX4" fmla="*/ 9579378 w 10893572"/>
              <a:gd name="connsiteY4" fmla="*/ 1066800 h 2097272"/>
              <a:gd name="connsiteX5" fmla="*/ 10563962 w 10893572"/>
              <a:gd name="connsiteY5" fmla="*/ 256674 h 2097272"/>
              <a:gd name="connsiteX6" fmla="*/ 209786 w 10893572"/>
              <a:gd name="connsiteY6" fmla="*/ 0 h 2097272"/>
              <a:gd name="connsiteX0" fmla="*/ 223272 w 10907058"/>
              <a:gd name="connsiteY0" fmla="*/ 0 h 2097272"/>
              <a:gd name="connsiteX1" fmla="*/ 2962429 w 10907058"/>
              <a:gd name="connsiteY1" fmla="*/ 1729571 h 2097272"/>
              <a:gd name="connsiteX2" fmla="*/ 5431943 w 10907058"/>
              <a:gd name="connsiteY2" fmla="*/ 2084471 h 2097272"/>
              <a:gd name="connsiteX3" fmla="*/ 6583933 w 10907058"/>
              <a:gd name="connsiteY3" fmla="*/ 1452846 h 2097272"/>
              <a:gd name="connsiteX4" fmla="*/ 9592864 w 10907058"/>
              <a:gd name="connsiteY4" fmla="*/ 1066800 h 2097272"/>
              <a:gd name="connsiteX5" fmla="*/ 10577448 w 10907058"/>
              <a:gd name="connsiteY5" fmla="*/ 256674 h 2097272"/>
              <a:gd name="connsiteX6" fmla="*/ 223272 w 10907058"/>
              <a:gd name="connsiteY6" fmla="*/ 0 h 2097272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90819"/>
              <a:gd name="connsiteX1" fmla="*/ 2962429 w 10907058"/>
              <a:gd name="connsiteY1" fmla="*/ 1729571 h 2090819"/>
              <a:gd name="connsiteX2" fmla="*/ 5431943 w 10907058"/>
              <a:gd name="connsiteY2" fmla="*/ 2084471 h 2090819"/>
              <a:gd name="connsiteX3" fmla="*/ 6583933 w 10907058"/>
              <a:gd name="connsiteY3" fmla="*/ 1452846 h 2090819"/>
              <a:gd name="connsiteX4" fmla="*/ 9592864 w 10907058"/>
              <a:gd name="connsiteY4" fmla="*/ 1066800 h 2090819"/>
              <a:gd name="connsiteX5" fmla="*/ 10577448 w 10907058"/>
              <a:gd name="connsiteY5" fmla="*/ 256674 h 2090819"/>
              <a:gd name="connsiteX6" fmla="*/ 223272 w 10907058"/>
              <a:gd name="connsiteY6" fmla="*/ 0 h 2090819"/>
              <a:gd name="connsiteX0" fmla="*/ 258052 w 10388385"/>
              <a:gd name="connsiteY0" fmla="*/ 0 h 2199103"/>
              <a:gd name="connsiteX1" fmla="*/ 2443756 w 10388385"/>
              <a:gd name="connsiteY1" fmla="*/ 1837855 h 2199103"/>
              <a:gd name="connsiteX2" fmla="*/ 4913270 w 10388385"/>
              <a:gd name="connsiteY2" fmla="*/ 2192755 h 2199103"/>
              <a:gd name="connsiteX3" fmla="*/ 6065260 w 10388385"/>
              <a:gd name="connsiteY3" fmla="*/ 1561130 h 2199103"/>
              <a:gd name="connsiteX4" fmla="*/ 9074191 w 10388385"/>
              <a:gd name="connsiteY4" fmla="*/ 1175084 h 2199103"/>
              <a:gd name="connsiteX5" fmla="*/ 10058775 w 10388385"/>
              <a:gd name="connsiteY5" fmla="*/ 364958 h 2199103"/>
              <a:gd name="connsiteX6" fmla="*/ 258052 w 10388385"/>
              <a:gd name="connsiteY6" fmla="*/ 0 h 2199103"/>
              <a:gd name="connsiteX0" fmla="*/ 258052 w 10388385"/>
              <a:gd name="connsiteY0" fmla="*/ 0 h 2106517"/>
              <a:gd name="connsiteX1" fmla="*/ 2443756 w 10388385"/>
              <a:gd name="connsiteY1" fmla="*/ 1837855 h 2106517"/>
              <a:gd name="connsiteX2" fmla="*/ 5033586 w 10388385"/>
              <a:gd name="connsiteY2" fmla="*/ 2096502 h 2106517"/>
              <a:gd name="connsiteX3" fmla="*/ 6065260 w 10388385"/>
              <a:gd name="connsiteY3" fmla="*/ 1561130 h 2106517"/>
              <a:gd name="connsiteX4" fmla="*/ 9074191 w 10388385"/>
              <a:gd name="connsiteY4" fmla="*/ 1175084 h 2106517"/>
              <a:gd name="connsiteX5" fmla="*/ 10058775 w 10388385"/>
              <a:gd name="connsiteY5" fmla="*/ 364958 h 2106517"/>
              <a:gd name="connsiteX6" fmla="*/ 258052 w 10388385"/>
              <a:gd name="connsiteY6" fmla="*/ 0 h 2106517"/>
              <a:gd name="connsiteX0" fmla="*/ 258052 w 10377941"/>
              <a:gd name="connsiteY0" fmla="*/ 0 h 2102275"/>
              <a:gd name="connsiteX1" fmla="*/ 2443756 w 10377941"/>
              <a:gd name="connsiteY1" fmla="*/ 1837855 h 2102275"/>
              <a:gd name="connsiteX2" fmla="*/ 5033586 w 10377941"/>
              <a:gd name="connsiteY2" fmla="*/ 2096502 h 2102275"/>
              <a:gd name="connsiteX3" fmla="*/ 6510428 w 10377941"/>
              <a:gd name="connsiteY3" fmla="*/ 1645351 h 2102275"/>
              <a:gd name="connsiteX4" fmla="*/ 9074191 w 10377941"/>
              <a:gd name="connsiteY4" fmla="*/ 1175084 h 2102275"/>
              <a:gd name="connsiteX5" fmla="*/ 10058775 w 10377941"/>
              <a:gd name="connsiteY5" fmla="*/ 364958 h 2102275"/>
              <a:gd name="connsiteX6" fmla="*/ 258052 w 10377941"/>
              <a:gd name="connsiteY6" fmla="*/ 0 h 2102275"/>
              <a:gd name="connsiteX0" fmla="*/ 258052 w 10352564"/>
              <a:gd name="connsiteY0" fmla="*/ 0 h 2102275"/>
              <a:gd name="connsiteX1" fmla="*/ 2443756 w 10352564"/>
              <a:gd name="connsiteY1" fmla="*/ 1837855 h 2102275"/>
              <a:gd name="connsiteX2" fmla="*/ 5033586 w 10352564"/>
              <a:gd name="connsiteY2" fmla="*/ 2096502 h 2102275"/>
              <a:gd name="connsiteX3" fmla="*/ 6510428 w 10352564"/>
              <a:gd name="connsiteY3" fmla="*/ 1645351 h 2102275"/>
              <a:gd name="connsiteX4" fmla="*/ 8893717 w 10352564"/>
              <a:gd name="connsiteY4" fmla="*/ 1030705 h 2102275"/>
              <a:gd name="connsiteX5" fmla="*/ 10058775 w 10352564"/>
              <a:gd name="connsiteY5" fmla="*/ 364958 h 2102275"/>
              <a:gd name="connsiteX6" fmla="*/ 258052 w 10352564"/>
              <a:gd name="connsiteY6" fmla="*/ 0 h 2102275"/>
              <a:gd name="connsiteX0" fmla="*/ 258052 w 10235544"/>
              <a:gd name="connsiteY0" fmla="*/ 0 h 2102275"/>
              <a:gd name="connsiteX1" fmla="*/ 2443756 w 10235544"/>
              <a:gd name="connsiteY1" fmla="*/ 1837855 h 2102275"/>
              <a:gd name="connsiteX2" fmla="*/ 5033586 w 10235544"/>
              <a:gd name="connsiteY2" fmla="*/ 2096502 h 2102275"/>
              <a:gd name="connsiteX3" fmla="*/ 6510428 w 10235544"/>
              <a:gd name="connsiteY3" fmla="*/ 1645351 h 2102275"/>
              <a:gd name="connsiteX4" fmla="*/ 8893717 w 10235544"/>
              <a:gd name="connsiteY4" fmla="*/ 1030705 h 2102275"/>
              <a:gd name="connsiteX5" fmla="*/ 9926428 w 10235544"/>
              <a:gd name="connsiteY5" fmla="*/ 232611 h 2102275"/>
              <a:gd name="connsiteX6" fmla="*/ 258052 w 10235544"/>
              <a:gd name="connsiteY6" fmla="*/ 0 h 2102275"/>
              <a:gd name="connsiteX0" fmla="*/ 258052 w 10193385"/>
              <a:gd name="connsiteY0" fmla="*/ 0 h 2102275"/>
              <a:gd name="connsiteX1" fmla="*/ 2443756 w 10193385"/>
              <a:gd name="connsiteY1" fmla="*/ 1837855 h 2102275"/>
              <a:gd name="connsiteX2" fmla="*/ 5033586 w 10193385"/>
              <a:gd name="connsiteY2" fmla="*/ 2096502 h 2102275"/>
              <a:gd name="connsiteX3" fmla="*/ 6510428 w 10193385"/>
              <a:gd name="connsiteY3" fmla="*/ 1645351 h 2102275"/>
              <a:gd name="connsiteX4" fmla="*/ 8893717 w 10193385"/>
              <a:gd name="connsiteY4" fmla="*/ 1030705 h 2102275"/>
              <a:gd name="connsiteX5" fmla="*/ 9878302 w 10193385"/>
              <a:gd name="connsiteY5" fmla="*/ 196516 h 2102275"/>
              <a:gd name="connsiteX6" fmla="*/ 258052 w 10193385"/>
              <a:gd name="connsiteY6" fmla="*/ 0 h 210227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64034"/>
              <a:gd name="connsiteY0" fmla="*/ 0 h 2128613"/>
              <a:gd name="connsiteX1" fmla="*/ 2365782 w 10164034"/>
              <a:gd name="connsiteY1" fmla="*/ 1946139 h 2128613"/>
              <a:gd name="connsiteX2" fmla="*/ 5039833 w 10164034"/>
              <a:gd name="connsiteY2" fmla="*/ 2096502 h 2128613"/>
              <a:gd name="connsiteX3" fmla="*/ 6540738 w 10164034"/>
              <a:gd name="connsiteY3" fmla="*/ 1549098 h 2128613"/>
              <a:gd name="connsiteX4" fmla="*/ 8635270 w 10164034"/>
              <a:gd name="connsiteY4" fmla="*/ 898358 h 2128613"/>
              <a:gd name="connsiteX5" fmla="*/ 9884549 w 10164034"/>
              <a:gd name="connsiteY5" fmla="*/ 196516 h 2128613"/>
              <a:gd name="connsiteX6" fmla="*/ 264299 w 10164034"/>
              <a:gd name="connsiteY6" fmla="*/ 0 h 2128613"/>
              <a:gd name="connsiteX0" fmla="*/ 264299 w 10129022"/>
              <a:gd name="connsiteY0" fmla="*/ 0 h 2128613"/>
              <a:gd name="connsiteX1" fmla="*/ 2365782 w 10129022"/>
              <a:gd name="connsiteY1" fmla="*/ 1946139 h 2128613"/>
              <a:gd name="connsiteX2" fmla="*/ 5039833 w 10129022"/>
              <a:gd name="connsiteY2" fmla="*/ 2096502 h 2128613"/>
              <a:gd name="connsiteX3" fmla="*/ 6540738 w 10129022"/>
              <a:gd name="connsiteY3" fmla="*/ 1549098 h 2128613"/>
              <a:gd name="connsiteX4" fmla="*/ 8298385 w 10129022"/>
              <a:gd name="connsiteY4" fmla="*/ 874295 h 2128613"/>
              <a:gd name="connsiteX5" fmla="*/ 9884549 w 10129022"/>
              <a:gd name="connsiteY5" fmla="*/ 196516 h 2128613"/>
              <a:gd name="connsiteX6" fmla="*/ 264299 w 10129022"/>
              <a:gd name="connsiteY6" fmla="*/ 0 h 2128613"/>
              <a:gd name="connsiteX0" fmla="*/ 264299 w 8789292"/>
              <a:gd name="connsiteY0" fmla="*/ 128336 h 2256949"/>
              <a:gd name="connsiteX1" fmla="*/ 2365782 w 8789292"/>
              <a:gd name="connsiteY1" fmla="*/ 2074475 h 2256949"/>
              <a:gd name="connsiteX2" fmla="*/ 5039833 w 8789292"/>
              <a:gd name="connsiteY2" fmla="*/ 2224838 h 2256949"/>
              <a:gd name="connsiteX3" fmla="*/ 6540738 w 8789292"/>
              <a:gd name="connsiteY3" fmla="*/ 1677434 h 2256949"/>
              <a:gd name="connsiteX4" fmla="*/ 8298385 w 8789292"/>
              <a:gd name="connsiteY4" fmla="*/ 1002631 h 2256949"/>
              <a:gd name="connsiteX5" fmla="*/ 8308413 w 8789292"/>
              <a:gd name="connsiteY5" fmla="*/ 0 h 2256949"/>
              <a:gd name="connsiteX6" fmla="*/ 264299 w 8789292"/>
              <a:gd name="connsiteY6" fmla="*/ 128336 h 225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9292" h="2256949">
                <a:moveTo>
                  <a:pt x="264299" y="128336"/>
                </a:moveTo>
                <a:cubicBezTo>
                  <a:pt x="-834423" y="271551"/>
                  <a:pt x="1812497" y="1899516"/>
                  <a:pt x="2365782" y="2074475"/>
                </a:cubicBezTo>
                <a:cubicBezTo>
                  <a:pt x="2834846" y="2261466"/>
                  <a:pt x="4344007" y="2291011"/>
                  <a:pt x="5039833" y="2224838"/>
                </a:cubicBezTo>
                <a:cubicBezTo>
                  <a:pt x="5735659" y="2158665"/>
                  <a:pt x="5859282" y="1883141"/>
                  <a:pt x="6540738" y="1677434"/>
                </a:cubicBezTo>
                <a:cubicBezTo>
                  <a:pt x="7270320" y="1435633"/>
                  <a:pt x="8003773" y="1282203"/>
                  <a:pt x="8298385" y="1002631"/>
                </a:cubicBezTo>
                <a:cubicBezTo>
                  <a:pt x="8592997" y="723059"/>
                  <a:pt x="9232338" y="139700"/>
                  <a:pt x="8308413" y="0"/>
                </a:cubicBezTo>
                <a:lnTo>
                  <a:pt x="264299" y="12833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DBC15-7613-43CF-BA64-E2B03A35C35C}"/>
              </a:ext>
            </a:extLst>
          </p:cNvPr>
          <p:cNvSpPr txBox="1"/>
          <p:nvPr/>
        </p:nvSpPr>
        <p:spPr>
          <a:xfrm>
            <a:off x="3676948" y="6358713"/>
            <a:ext cx="90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Parities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73B74-5F83-41DF-B211-D1E55BDE4B86}"/>
              </a:ext>
            </a:extLst>
          </p:cNvPr>
          <p:cNvSpPr txBox="1"/>
          <p:nvPr/>
        </p:nvSpPr>
        <p:spPr>
          <a:xfrm>
            <a:off x="9352842" y="6358713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Conjunctions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F249B-DEB6-4798-8552-6D4A20F88197}"/>
              </a:ext>
            </a:extLst>
          </p:cNvPr>
          <p:cNvSpPr txBox="1"/>
          <p:nvPr/>
        </p:nvSpPr>
        <p:spPr>
          <a:xfrm>
            <a:off x="6721223" y="5268027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30FCF-4051-481E-BA8B-58F6CCCD73D4}"/>
              </a:ext>
            </a:extLst>
          </p:cNvPr>
          <p:cNvCxnSpPr>
            <a:cxnSpLocks/>
            <a:stCxn id="4" idx="0"/>
            <a:endCxn id="10" idx="2"/>
          </p:cNvCxnSpPr>
          <p:nvPr/>
        </p:nvCxnSpPr>
        <p:spPr>
          <a:xfrm flipV="1">
            <a:off x="4129386" y="5729692"/>
            <a:ext cx="3191912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2510FD-DCEA-4858-881A-658DEF17A8E4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7321298" y="5729692"/>
            <a:ext cx="2631619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79996A-8609-47BA-B8D8-ECFAB3368505}"/>
              </a:ext>
            </a:extLst>
          </p:cNvPr>
          <p:cNvSpPr txBox="1"/>
          <p:nvPr/>
        </p:nvSpPr>
        <p:spPr>
          <a:xfrm>
            <a:off x="2263227" y="5117741"/>
            <a:ext cx="262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Permutation ROBPs</a:t>
            </a:r>
          </a:p>
          <a:p>
            <a:pPr algn="ctr"/>
            <a:r>
              <a:rPr lang="en-US" sz="1200" dirty="0"/>
              <a:t>[KNP11, De11, Ste12]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5D52DB-D9BD-4BC5-96E1-17D256284A26}"/>
              </a:ext>
            </a:extLst>
          </p:cNvPr>
          <p:cNvCxnSpPr>
            <a:cxnSpLocks/>
            <a:stCxn id="4" idx="0"/>
            <a:endCxn id="19" idx="2"/>
          </p:cNvCxnSpPr>
          <p:nvPr/>
        </p:nvCxnSpPr>
        <p:spPr>
          <a:xfrm flipH="1" flipV="1">
            <a:off x="3573510" y="5579406"/>
            <a:ext cx="555876" cy="779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017812C-F759-41D3-950E-B0BB6658D86A}"/>
              </a:ext>
            </a:extLst>
          </p:cNvPr>
          <p:cNvSpPr txBox="1"/>
          <p:nvPr/>
        </p:nvSpPr>
        <p:spPr>
          <a:xfrm>
            <a:off x="4974797" y="2107363"/>
            <a:ext cx="1770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ROBPs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2737EC-9949-4D86-932D-EA01AE680C95}"/>
              </a:ext>
            </a:extLst>
          </p:cNvPr>
          <p:cNvSpPr txBox="1"/>
          <p:nvPr/>
        </p:nvSpPr>
        <p:spPr>
          <a:xfrm>
            <a:off x="5284868" y="579082"/>
            <a:ext cx="151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ROBPs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26AF05-7D35-4A51-A59A-DD94D2908C63}"/>
              </a:ext>
            </a:extLst>
          </p:cNvPr>
          <p:cNvSpPr txBox="1"/>
          <p:nvPr/>
        </p:nvSpPr>
        <p:spPr>
          <a:xfrm>
            <a:off x="1421061" y="2624609"/>
            <a:ext cx="222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O(1)-Accept-Vertex Poly-Width Permutation ROBPs</a:t>
            </a:r>
          </a:p>
          <a:p>
            <a:pPr algn="ctr"/>
            <a:r>
              <a:rPr lang="en-US" sz="1200" dirty="0"/>
              <a:t>[</a:t>
            </a:r>
            <a:r>
              <a:rPr lang="en-US" sz="1200" dirty="0">
                <a:highlight>
                  <a:srgbClr val="FFFF00"/>
                </a:highlight>
              </a:rPr>
              <a:t>HPV21</a:t>
            </a:r>
            <a:r>
              <a:rPr lang="en-US" sz="1200" dirty="0"/>
              <a:t>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40D770-D895-4EA3-BEB7-437BCA005EBD}"/>
              </a:ext>
            </a:extLst>
          </p:cNvPr>
          <p:cNvCxnSpPr>
            <a:cxnSpLocks/>
            <a:stCxn id="32" idx="2"/>
            <a:endCxn id="19" idx="0"/>
          </p:cNvCxnSpPr>
          <p:nvPr/>
        </p:nvCxnSpPr>
        <p:spPr>
          <a:xfrm>
            <a:off x="2531319" y="3270940"/>
            <a:ext cx="1042191" cy="1846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2C40D7-571A-4F27-9F77-D613D6CB7CF2}"/>
              </a:ext>
            </a:extLst>
          </p:cNvPr>
          <p:cNvCxnSpPr>
            <a:cxnSpLocks/>
            <a:stCxn id="28" idx="2"/>
            <a:endCxn id="19" idx="0"/>
          </p:cNvCxnSpPr>
          <p:nvPr/>
        </p:nvCxnSpPr>
        <p:spPr>
          <a:xfrm flipH="1">
            <a:off x="3573510" y="2384362"/>
            <a:ext cx="2286441" cy="2733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D456E1-75B4-42C3-AF2A-CEB42CD1124D}"/>
              </a:ext>
            </a:extLst>
          </p:cNvPr>
          <p:cNvSpPr txBox="1"/>
          <p:nvPr/>
        </p:nvSpPr>
        <p:spPr>
          <a:xfrm>
            <a:off x="4581823" y="3808169"/>
            <a:ext cx="18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Permutation ROBPs</a:t>
            </a:r>
          </a:p>
          <a:p>
            <a:pPr algn="ctr"/>
            <a:r>
              <a:rPr lang="en-US" sz="1200" dirty="0"/>
              <a:t>[CHHL18]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862AEC-8FA6-4BC5-8B5A-5B0B00F7D3D3}"/>
              </a:ext>
            </a:extLst>
          </p:cNvPr>
          <p:cNvCxnSpPr>
            <a:cxnSpLocks/>
            <a:stCxn id="41" idx="2"/>
            <a:endCxn id="19" idx="0"/>
          </p:cNvCxnSpPr>
          <p:nvPr/>
        </p:nvCxnSpPr>
        <p:spPr>
          <a:xfrm flipH="1">
            <a:off x="3573510" y="4454500"/>
            <a:ext cx="1955878" cy="663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FDD4CC0-F72F-4DDA-B994-96C8E01FEAF2}"/>
              </a:ext>
            </a:extLst>
          </p:cNvPr>
          <p:cNvSpPr txBox="1"/>
          <p:nvPr/>
        </p:nvSpPr>
        <p:spPr>
          <a:xfrm>
            <a:off x="7250143" y="4560770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Arbitrary-Order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14AE55-E143-4150-B7D9-58C5B9431D9B}"/>
              </a:ext>
            </a:extLst>
          </p:cNvPr>
          <p:cNvCxnSpPr>
            <a:cxnSpLocks/>
            <a:stCxn id="54" idx="2"/>
            <a:endCxn id="10" idx="0"/>
          </p:cNvCxnSpPr>
          <p:nvPr/>
        </p:nvCxnSpPr>
        <p:spPr>
          <a:xfrm flipH="1">
            <a:off x="7321298" y="5022435"/>
            <a:ext cx="1046842" cy="245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2A13ADF-6EAC-4F62-A61F-8A60F8770005}"/>
              </a:ext>
            </a:extLst>
          </p:cNvPr>
          <p:cNvSpPr txBox="1"/>
          <p:nvPr/>
        </p:nvSpPr>
        <p:spPr>
          <a:xfrm>
            <a:off x="6330283" y="3507556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E1E9C5D-746C-46CC-9FCD-A3D6138F60B5}"/>
              </a:ext>
            </a:extLst>
          </p:cNvPr>
          <p:cNvCxnSpPr>
            <a:cxnSpLocks/>
            <a:stCxn id="62" idx="2"/>
            <a:endCxn id="10" idx="0"/>
          </p:cNvCxnSpPr>
          <p:nvPr/>
        </p:nvCxnSpPr>
        <p:spPr>
          <a:xfrm>
            <a:off x="6930358" y="3969221"/>
            <a:ext cx="390940" cy="1298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15A82A1-0AEE-4318-9773-2C498D655AE8}"/>
              </a:ext>
            </a:extLst>
          </p:cNvPr>
          <p:cNvSpPr txBox="1"/>
          <p:nvPr/>
        </p:nvSpPr>
        <p:spPr>
          <a:xfrm>
            <a:off x="6377073" y="2640655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Arbitrary-Order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A0868EB-C8C1-4D48-A2B4-F329A21C9802}"/>
              </a:ext>
            </a:extLst>
          </p:cNvPr>
          <p:cNvCxnSpPr>
            <a:cxnSpLocks/>
            <a:stCxn id="67" idx="2"/>
            <a:endCxn id="62" idx="0"/>
          </p:cNvCxnSpPr>
          <p:nvPr/>
        </p:nvCxnSpPr>
        <p:spPr>
          <a:xfrm flipH="1">
            <a:off x="6930358" y="3102320"/>
            <a:ext cx="564712" cy="405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253E6A8-B961-45F6-B77E-01D12449AE54}"/>
              </a:ext>
            </a:extLst>
          </p:cNvPr>
          <p:cNvCxnSpPr>
            <a:cxnSpLocks/>
            <a:stCxn id="67" idx="2"/>
            <a:endCxn id="54" idx="0"/>
          </p:cNvCxnSpPr>
          <p:nvPr/>
        </p:nvCxnSpPr>
        <p:spPr>
          <a:xfrm>
            <a:off x="7495070" y="3102320"/>
            <a:ext cx="873070" cy="145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6BA9CA-BB54-41A8-BBFD-5ECA8A37D595}"/>
              </a:ext>
            </a:extLst>
          </p:cNvPr>
          <p:cNvCxnSpPr>
            <a:cxnSpLocks/>
            <a:stCxn id="28" idx="2"/>
            <a:endCxn id="62" idx="0"/>
          </p:cNvCxnSpPr>
          <p:nvPr/>
        </p:nvCxnSpPr>
        <p:spPr>
          <a:xfrm>
            <a:off x="5859951" y="2384362"/>
            <a:ext cx="1070407" cy="112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20E61E-833E-4548-9CB3-7603CDE9605A}"/>
              </a:ext>
            </a:extLst>
          </p:cNvPr>
          <p:cNvCxnSpPr>
            <a:cxnSpLocks/>
            <a:stCxn id="478" idx="2"/>
            <a:endCxn id="32" idx="0"/>
          </p:cNvCxnSpPr>
          <p:nvPr/>
        </p:nvCxnSpPr>
        <p:spPr>
          <a:xfrm flipH="1">
            <a:off x="2531319" y="2169904"/>
            <a:ext cx="943853" cy="45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1302FDB-2AD3-47E5-902E-42DBF8E84F02}"/>
              </a:ext>
            </a:extLst>
          </p:cNvPr>
          <p:cNvCxnSpPr>
            <a:cxnSpLocks/>
            <a:stCxn id="30" idx="2"/>
            <a:endCxn id="28" idx="0"/>
          </p:cNvCxnSpPr>
          <p:nvPr/>
        </p:nvCxnSpPr>
        <p:spPr>
          <a:xfrm flipH="1">
            <a:off x="5859951" y="856081"/>
            <a:ext cx="182005" cy="1251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F72E82B-2931-4925-A7D5-BA3BF59538B2}"/>
              </a:ext>
            </a:extLst>
          </p:cNvPr>
          <p:cNvSpPr txBox="1"/>
          <p:nvPr/>
        </p:nvSpPr>
        <p:spPr>
          <a:xfrm>
            <a:off x="6350720" y="1210036"/>
            <a:ext cx="2784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ROBPs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08DDB6C-6180-41C3-9C27-E82C368261AC}"/>
              </a:ext>
            </a:extLst>
          </p:cNvPr>
          <p:cNvCxnSpPr>
            <a:cxnSpLocks/>
            <a:stCxn id="94" idx="2"/>
            <a:endCxn id="28" idx="0"/>
          </p:cNvCxnSpPr>
          <p:nvPr/>
        </p:nvCxnSpPr>
        <p:spPr>
          <a:xfrm flipH="1">
            <a:off x="5859951" y="1487035"/>
            <a:ext cx="1883138" cy="620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55E4B72-7F09-4A8E-9C70-CE821E13119E}"/>
              </a:ext>
            </a:extLst>
          </p:cNvPr>
          <p:cNvCxnSpPr>
            <a:cxnSpLocks/>
            <a:stCxn id="94" idx="2"/>
            <a:endCxn id="67" idx="0"/>
          </p:cNvCxnSpPr>
          <p:nvPr/>
        </p:nvCxnSpPr>
        <p:spPr>
          <a:xfrm flipH="1">
            <a:off x="7495070" y="1487035"/>
            <a:ext cx="248019" cy="1153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EB9DC99-65F1-4428-B35C-922E5A9CB8DC}"/>
              </a:ext>
            </a:extLst>
          </p:cNvPr>
          <p:cNvSpPr txBox="1"/>
          <p:nvPr/>
        </p:nvSpPr>
        <p:spPr>
          <a:xfrm>
            <a:off x="5938902" y="95608"/>
            <a:ext cx="2346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Arbitrary-Order ROBPs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A69F7A3-0B6B-4ABF-91F2-DCE3BD3232EE}"/>
              </a:ext>
            </a:extLst>
          </p:cNvPr>
          <p:cNvCxnSpPr>
            <a:cxnSpLocks/>
            <a:stCxn id="114" idx="2"/>
            <a:endCxn id="94" idx="0"/>
          </p:cNvCxnSpPr>
          <p:nvPr/>
        </p:nvCxnSpPr>
        <p:spPr>
          <a:xfrm>
            <a:off x="7112039" y="372607"/>
            <a:ext cx="631050" cy="837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0135A1F-B154-47E2-974B-5BD1524D9A20}"/>
              </a:ext>
            </a:extLst>
          </p:cNvPr>
          <p:cNvCxnSpPr>
            <a:cxnSpLocks/>
            <a:stCxn id="114" idx="2"/>
            <a:endCxn id="30" idx="0"/>
          </p:cNvCxnSpPr>
          <p:nvPr/>
        </p:nvCxnSpPr>
        <p:spPr>
          <a:xfrm flipH="1">
            <a:off x="6041956" y="372607"/>
            <a:ext cx="1070083" cy="20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554591F-5FCC-4E2D-B59B-4F6C00334580}"/>
              </a:ext>
            </a:extLst>
          </p:cNvPr>
          <p:cNvCxnSpPr>
            <a:cxnSpLocks/>
            <a:stCxn id="94" idx="2"/>
            <a:endCxn id="41" idx="0"/>
          </p:cNvCxnSpPr>
          <p:nvPr/>
        </p:nvCxnSpPr>
        <p:spPr>
          <a:xfrm flipH="1">
            <a:off x="5529388" y="1487035"/>
            <a:ext cx="2213701" cy="232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641F9178-1BA9-4B01-9554-93175651D8A5}"/>
              </a:ext>
            </a:extLst>
          </p:cNvPr>
          <p:cNvSpPr txBox="1"/>
          <p:nvPr/>
        </p:nvSpPr>
        <p:spPr>
          <a:xfrm>
            <a:off x="9736864" y="4478367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CNFs</a:t>
            </a:r>
          </a:p>
          <a:p>
            <a:pPr algn="ctr"/>
            <a:r>
              <a:rPr lang="en-US" sz="1200" dirty="0"/>
              <a:t>[DETT10, GMRTV12,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92A46649-5B92-4AB7-9249-D687505438D8}"/>
              </a:ext>
            </a:extLst>
          </p:cNvPr>
          <p:cNvCxnSpPr>
            <a:cxnSpLocks/>
            <a:stCxn id="171" idx="2"/>
            <a:endCxn id="8" idx="0"/>
          </p:cNvCxnSpPr>
          <p:nvPr/>
        </p:nvCxnSpPr>
        <p:spPr>
          <a:xfrm flipH="1">
            <a:off x="9952917" y="4940032"/>
            <a:ext cx="820395" cy="1418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C0E0721D-AE4E-484F-A66E-9A1F73EC4D20}"/>
              </a:ext>
            </a:extLst>
          </p:cNvPr>
          <p:cNvSpPr txBox="1"/>
          <p:nvPr/>
        </p:nvSpPr>
        <p:spPr>
          <a:xfrm>
            <a:off x="8011586" y="3100498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Polynomials</a:t>
            </a:r>
          </a:p>
          <a:p>
            <a:pPr algn="ctr"/>
            <a:r>
              <a:rPr lang="en-US" sz="1200" dirty="0"/>
              <a:t>[LV17, MRT19, Lee19,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3A0B77E-6C96-4F14-BD5A-E3DCF4F93F59}"/>
              </a:ext>
            </a:extLst>
          </p:cNvPr>
          <p:cNvCxnSpPr>
            <a:cxnSpLocks/>
            <a:stCxn id="4" idx="0"/>
            <a:endCxn id="269" idx="2"/>
          </p:cNvCxnSpPr>
          <p:nvPr/>
        </p:nvCxnSpPr>
        <p:spPr>
          <a:xfrm flipV="1">
            <a:off x="4129386" y="3562163"/>
            <a:ext cx="4918648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45B3765-D73C-4466-8403-7D4780210BEA}"/>
              </a:ext>
            </a:extLst>
          </p:cNvPr>
          <p:cNvCxnSpPr>
            <a:cxnSpLocks/>
            <a:stCxn id="8" idx="0"/>
            <a:endCxn id="269" idx="2"/>
          </p:cNvCxnSpPr>
          <p:nvPr/>
        </p:nvCxnSpPr>
        <p:spPr>
          <a:xfrm flipH="1" flipV="1">
            <a:off x="9048034" y="3562163"/>
            <a:ext cx="904883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/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/>
              </a:p>
              <a:p>
                <a:pPr algn="ctr"/>
                <a:r>
                  <a:rPr lang="en-US" sz="1200" dirty="0"/>
                  <a:t>[</a:t>
                </a:r>
                <a:r>
                  <a:rPr lang="en-US" sz="1200" dirty="0">
                    <a:highlight>
                      <a:srgbClr val="FFFF00"/>
                    </a:highlight>
                  </a:rPr>
                  <a:t>DHH19</a:t>
                </a:r>
                <a:r>
                  <a:rPr lang="en-US" sz="1200" dirty="0"/>
                  <a:t>]</a:t>
                </a:r>
              </a:p>
            </p:txBody>
          </p:sp>
        </mc:Choice>
        <mc:Fallback xmlns="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32E46ABB-1668-4F7D-A962-05EA913D7C80}"/>
              </a:ext>
            </a:extLst>
          </p:cNvPr>
          <p:cNvCxnSpPr>
            <a:cxnSpLocks/>
            <a:stCxn id="314" idx="2"/>
            <a:endCxn id="269" idx="0"/>
          </p:cNvCxnSpPr>
          <p:nvPr/>
        </p:nvCxnSpPr>
        <p:spPr>
          <a:xfrm>
            <a:off x="8423640" y="2124322"/>
            <a:ext cx="624394" cy="976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AD6D1C3-E37B-42F2-98A9-CACE28CD7AFB}"/>
              </a:ext>
            </a:extLst>
          </p:cNvPr>
          <p:cNvCxnSpPr>
            <a:cxnSpLocks/>
            <a:stCxn id="171" idx="0"/>
            <a:endCxn id="297" idx="2"/>
          </p:cNvCxnSpPr>
          <p:nvPr/>
        </p:nvCxnSpPr>
        <p:spPr>
          <a:xfrm flipV="1">
            <a:off x="10773312" y="3395203"/>
            <a:ext cx="162638" cy="1083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86928011-3EE3-4EA6-9913-576E294E151A}"/>
              </a:ext>
            </a:extLst>
          </p:cNvPr>
          <p:cNvCxnSpPr>
            <a:cxnSpLocks/>
            <a:stCxn id="314" idx="2"/>
            <a:endCxn id="297" idx="0"/>
          </p:cNvCxnSpPr>
          <p:nvPr/>
        </p:nvCxnSpPr>
        <p:spPr>
          <a:xfrm>
            <a:off x="8423640" y="2124322"/>
            <a:ext cx="2512310" cy="809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/>
              <p:nvPr/>
            </p:nvSpPr>
            <p:spPr>
              <a:xfrm>
                <a:off x="7692669" y="1847323"/>
                <a:ext cx="14619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669" y="1847323"/>
                <a:ext cx="1461942" cy="276999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1C51F672-40B2-4984-880D-C9D4A8B91057}"/>
              </a:ext>
            </a:extLst>
          </p:cNvPr>
          <p:cNvCxnSpPr>
            <a:cxnSpLocks/>
            <a:stCxn id="94" idx="2"/>
            <a:endCxn id="314" idx="0"/>
          </p:cNvCxnSpPr>
          <p:nvPr/>
        </p:nvCxnSpPr>
        <p:spPr>
          <a:xfrm>
            <a:off x="7743089" y="1487035"/>
            <a:ext cx="680551" cy="360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88FFA19A-2656-4FFC-AD84-A4811EC7648D}"/>
                  </a:ext>
                </a:extLst>
              </p:cNvPr>
              <p:cNvSpPr txBox="1"/>
              <p:nvPr/>
            </p:nvSpPr>
            <p:spPr>
              <a:xfrm>
                <a:off x="10026293" y="1205542"/>
                <a:ext cx="22193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88FFA19A-2656-4FFC-AD84-A4811EC76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293" y="1205542"/>
                <a:ext cx="2219336" cy="276999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29D7AA37-59D1-453E-A16E-A13C84DE7A84}"/>
              </a:ext>
            </a:extLst>
          </p:cNvPr>
          <p:cNvCxnSpPr>
            <a:cxnSpLocks/>
            <a:stCxn id="328" idx="2"/>
            <a:endCxn id="297" idx="0"/>
          </p:cNvCxnSpPr>
          <p:nvPr/>
        </p:nvCxnSpPr>
        <p:spPr>
          <a:xfrm flipH="1">
            <a:off x="10935950" y="1482541"/>
            <a:ext cx="200011" cy="145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B2EEAE35-76BA-48C6-A385-900F221A9CA7}"/>
              </a:ext>
            </a:extLst>
          </p:cNvPr>
          <p:cNvCxnSpPr>
            <a:cxnSpLocks/>
            <a:stCxn id="114" idx="2"/>
            <a:endCxn id="328" idx="0"/>
          </p:cNvCxnSpPr>
          <p:nvPr/>
        </p:nvCxnSpPr>
        <p:spPr>
          <a:xfrm>
            <a:off x="7112039" y="372607"/>
            <a:ext cx="4023922" cy="832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/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solidFill>
                      <a:schemeClr val="accent2"/>
                    </a:solidFill>
                  </a:rPr>
                  <a:t>Can “simulate”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u="sng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u="sng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blipFill>
                <a:blip r:embed="rId5"/>
                <a:stretch>
                  <a:fillRect l="-26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/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>
                    <a:solidFill>
                      <a:schemeClr val="accent6"/>
                    </a:solidFill>
                  </a:rPr>
                  <a:t>Explicit PRGs known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u="sng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blipFill>
                <a:blip r:embed="rId6"/>
                <a:stretch>
                  <a:fillRect l="-1333" t="-3185" r="-3667" b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1" name="TextBox 400">
            <a:extLst>
              <a:ext uri="{FF2B5EF4-FFF2-40B4-BE49-F238E27FC236}">
                <a16:creationId xmlns:a16="http://schemas.microsoft.com/office/drawing/2014/main" id="{32FB1AA2-AC36-4148-A500-FD75ACD8A6D0}"/>
              </a:ext>
            </a:extLst>
          </p:cNvPr>
          <p:cNvSpPr txBox="1"/>
          <p:nvPr/>
        </p:nvSpPr>
        <p:spPr>
          <a:xfrm>
            <a:off x="4018063" y="1125385"/>
            <a:ext cx="1821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Regular ROBPs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E0EEEB80-82F0-4131-934D-546E8D435431}"/>
              </a:ext>
            </a:extLst>
          </p:cNvPr>
          <p:cNvCxnSpPr>
            <a:cxnSpLocks/>
            <a:stCxn id="30" idx="2"/>
            <a:endCxn id="401" idx="0"/>
          </p:cNvCxnSpPr>
          <p:nvPr/>
        </p:nvCxnSpPr>
        <p:spPr>
          <a:xfrm flipH="1">
            <a:off x="4928677" y="856081"/>
            <a:ext cx="1113279" cy="269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3F488C89-5C73-4302-8AA0-3182CF9F51DF}"/>
              </a:ext>
            </a:extLst>
          </p:cNvPr>
          <p:cNvSpPr txBox="1"/>
          <p:nvPr/>
        </p:nvSpPr>
        <p:spPr>
          <a:xfrm>
            <a:off x="9194005" y="1907385"/>
            <a:ext cx="20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Monotone ROBPs</a:t>
            </a:r>
          </a:p>
          <a:p>
            <a:pPr algn="ctr"/>
            <a:r>
              <a:rPr lang="en-US" sz="1200" dirty="0"/>
              <a:t>[DMRTV21]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AF02E19D-CD79-4D73-B645-91C96DFF89FB}"/>
              </a:ext>
            </a:extLst>
          </p:cNvPr>
          <p:cNvCxnSpPr>
            <a:cxnSpLocks/>
            <a:stCxn id="416" idx="2"/>
            <a:endCxn id="297" idx="0"/>
          </p:cNvCxnSpPr>
          <p:nvPr/>
        </p:nvCxnSpPr>
        <p:spPr>
          <a:xfrm>
            <a:off x="10232763" y="2553716"/>
            <a:ext cx="703187" cy="379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AD9D2AC4-173D-4533-A326-90377D7E567B}"/>
              </a:ext>
            </a:extLst>
          </p:cNvPr>
          <p:cNvCxnSpPr>
            <a:cxnSpLocks/>
            <a:stCxn id="94" idx="2"/>
            <a:endCxn id="416" idx="0"/>
          </p:cNvCxnSpPr>
          <p:nvPr/>
        </p:nvCxnSpPr>
        <p:spPr>
          <a:xfrm>
            <a:off x="7743089" y="1487035"/>
            <a:ext cx="2489674" cy="42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ck Mark on Microsoft Windows 10 May 2019 Update">
            <a:extLst>
              <a:ext uri="{FF2B5EF4-FFF2-40B4-BE49-F238E27FC236}">
                <a16:creationId xmlns:a16="http://schemas.microsoft.com/office/drawing/2014/main" id="{8DE597E0-3E77-459F-BC0E-5B199694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52" y="4575743"/>
            <a:ext cx="541998" cy="5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rect Hit on Microsoft Windows 10 May 2019 Update">
            <a:extLst>
              <a:ext uri="{FF2B5EF4-FFF2-40B4-BE49-F238E27FC236}">
                <a16:creationId xmlns:a16="http://schemas.microsoft.com/office/drawing/2014/main" id="{26CC887A-E18F-4CB1-8835-0DE18E08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82" y="471784"/>
            <a:ext cx="541999" cy="5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F331DC5D-4A64-46F8-9F8E-375342E8424E}"/>
              </a:ext>
            </a:extLst>
          </p:cNvPr>
          <p:cNvSpPr txBox="1"/>
          <p:nvPr/>
        </p:nvSpPr>
        <p:spPr>
          <a:xfrm>
            <a:off x="2771753" y="3337529"/>
            <a:ext cx="222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Regular ROBPs</a:t>
            </a:r>
          </a:p>
          <a:p>
            <a:pPr algn="ctr"/>
            <a:r>
              <a:rPr lang="en-US" sz="1200" dirty="0"/>
              <a:t>[BRRY10, De11]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8DA95799-4E71-4354-A4DC-E6BB64D94367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3573510" y="3838993"/>
            <a:ext cx="313752" cy="1278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D55495B9-EAF7-45A7-B429-01F380B356F5}"/>
              </a:ext>
            </a:extLst>
          </p:cNvPr>
          <p:cNvCxnSpPr>
            <a:cxnSpLocks/>
            <a:stCxn id="401" idx="2"/>
            <a:endCxn id="1032" idx="0"/>
          </p:cNvCxnSpPr>
          <p:nvPr/>
        </p:nvCxnSpPr>
        <p:spPr>
          <a:xfrm flipH="1">
            <a:off x="3882011" y="1402384"/>
            <a:ext cx="1046666" cy="1935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38930690-829D-46E4-8DA9-5B9FFFABCE55}"/>
              </a:ext>
            </a:extLst>
          </p:cNvPr>
          <p:cNvCxnSpPr/>
          <p:nvPr/>
        </p:nvCxnSpPr>
        <p:spPr>
          <a:xfrm flipV="1">
            <a:off x="721895" y="424994"/>
            <a:ext cx="0" cy="5351007"/>
          </a:xfrm>
          <a:prstGeom prst="straightConnector1">
            <a:avLst/>
          </a:prstGeom>
          <a:ln w="127000">
            <a:gradFill flip="none" rotWithShape="1"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>
            <a:extLst>
              <a:ext uri="{FF2B5EF4-FFF2-40B4-BE49-F238E27FC236}">
                <a16:creationId xmlns:a16="http://schemas.microsoft.com/office/drawing/2014/main" id="{DDEE81B8-A262-4356-BDEC-438CEB12ADAB}"/>
              </a:ext>
            </a:extLst>
          </p:cNvPr>
          <p:cNvSpPr txBox="1"/>
          <p:nvPr/>
        </p:nvSpPr>
        <p:spPr>
          <a:xfrm>
            <a:off x="122026" y="769830"/>
            <a:ext cx="461665" cy="22713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More powerful models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A1D65C36-A19B-4003-BA85-D7672ED50549}"/>
              </a:ext>
            </a:extLst>
          </p:cNvPr>
          <p:cNvSpPr txBox="1"/>
          <p:nvPr/>
        </p:nvSpPr>
        <p:spPr>
          <a:xfrm>
            <a:off x="2364914" y="1892905"/>
            <a:ext cx="2220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Permutation ROBPs</a:t>
            </a:r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D493C181-5E86-48F6-A2E2-BD507F7B0568}"/>
              </a:ext>
            </a:extLst>
          </p:cNvPr>
          <p:cNvCxnSpPr>
            <a:cxnSpLocks/>
            <a:stCxn id="401" idx="2"/>
            <a:endCxn id="478" idx="0"/>
          </p:cNvCxnSpPr>
          <p:nvPr/>
        </p:nvCxnSpPr>
        <p:spPr>
          <a:xfrm flipH="1">
            <a:off x="3475172" y="1402384"/>
            <a:ext cx="1453505" cy="490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109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2EECA909-6A94-4BE9-834D-3931306BFF03}"/>
              </a:ext>
            </a:extLst>
          </p:cNvPr>
          <p:cNvSpPr/>
          <p:nvPr/>
        </p:nvSpPr>
        <p:spPr>
          <a:xfrm>
            <a:off x="-517357" y="1773022"/>
            <a:ext cx="13711188" cy="5830936"/>
          </a:xfrm>
          <a:custGeom>
            <a:avLst/>
            <a:gdLst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511460 h 5265313"/>
              <a:gd name="connsiteX1" fmla="*/ 2731169 w 13523495"/>
              <a:gd name="connsiteY1" fmla="*/ 43608 h 5265313"/>
              <a:gd name="connsiteX2" fmla="*/ 5751095 w 13523495"/>
              <a:gd name="connsiteY2" fmla="*/ 356429 h 5265313"/>
              <a:gd name="connsiteX3" fmla="*/ 8253663 w 13523495"/>
              <a:gd name="connsiteY3" fmla="*/ 31576 h 5265313"/>
              <a:gd name="connsiteX4" fmla="*/ 10527632 w 13523495"/>
              <a:gd name="connsiteY4" fmla="*/ 464713 h 5265313"/>
              <a:gd name="connsiteX5" fmla="*/ 12067674 w 13523495"/>
              <a:gd name="connsiteY5" fmla="*/ 332366 h 5265313"/>
              <a:gd name="connsiteX6" fmla="*/ 13523495 w 13523495"/>
              <a:gd name="connsiteY6" fmla="*/ 1294892 h 5265313"/>
              <a:gd name="connsiteX7" fmla="*/ 13126453 w 13523495"/>
              <a:gd name="connsiteY7" fmla="*/ 5265313 h 5265313"/>
              <a:gd name="connsiteX8" fmla="*/ 0 w 13523495"/>
              <a:gd name="connsiteY8" fmla="*/ 5084839 h 5265313"/>
              <a:gd name="connsiteX9" fmla="*/ 192505 w 13523495"/>
              <a:gd name="connsiteY9" fmla="*/ 1511460 h 5265313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95685"/>
              <a:gd name="connsiteY0" fmla="*/ 1505511 h 5259364"/>
              <a:gd name="connsiteX1" fmla="*/ 2731169 w 13595685"/>
              <a:gd name="connsiteY1" fmla="*/ 37659 h 5259364"/>
              <a:gd name="connsiteX2" fmla="*/ 5751095 w 13595685"/>
              <a:gd name="connsiteY2" fmla="*/ 350480 h 5259364"/>
              <a:gd name="connsiteX3" fmla="*/ 8253663 w 13595685"/>
              <a:gd name="connsiteY3" fmla="*/ 25627 h 5259364"/>
              <a:gd name="connsiteX4" fmla="*/ 10527632 w 13595685"/>
              <a:gd name="connsiteY4" fmla="*/ 458764 h 5259364"/>
              <a:gd name="connsiteX5" fmla="*/ 12067674 w 13595685"/>
              <a:gd name="connsiteY5" fmla="*/ 326417 h 5259364"/>
              <a:gd name="connsiteX6" fmla="*/ 13595685 w 13595685"/>
              <a:gd name="connsiteY6" fmla="*/ 1950680 h 5259364"/>
              <a:gd name="connsiteX7" fmla="*/ 13126453 w 13595685"/>
              <a:gd name="connsiteY7" fmla="*/ 5259364 h 5259364"/>
              <a:gd name="connsiteX8" fmla="*/ 0 w 13595685"/>
              <a:gd name="connsiteY8" fmla="*/ 5078890 h 5259364"/>
              <a:gd name="connsiteX9" fmla="*/ 192505 w 13595685"/>
              <a:gd name="connsiteY9" fmla="*/ 1505511 h 5259364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2073265 h 5478202"/>
              <a:gd name="connsiteX1" fmla="*/ 2538664 w 13595685"/>
              <a:gd name="connsiteY1" fmla="*/ 51960 h 5478202"/>
              <a:gd name="connsiteX2" fmla="*/ 5751095 w 13595685"/>
              <a:gd name="connsiteY2" fmla="*/ 569318 h 5478202"/>
              <a:gd name="connsiteX3" fmla="*/ 8253663 w 13595685"/>
              <a:gd name="connsiteY3" fmla="*/ 244465 h 5478202"/>
              <a:gd name="connsiteX4" fmla="*/ 10527632 w 13595685"/>
              <a:gd name="connsiteY4" fmla="*/ 677602 h 5478202"/>
              <a:gd name="connsiteX5" fmla="*/ 12067674 w 13595685"/>
              <a:gd name="connsiteY5" fmla="*/ 545255 h 5478202"/>
              <a:gd name="connsiteX6" fmla="*/ 13595685 w 13595685"/>
              <a:gd name="connsiteY6" fmla="*/ 2169518 h 5478202"/>
              <a:gd name="connsiteX7" fmla="*/ 13126453 w 13595685"/>
              <a:gd name="connsiteY7" fmla="*/ 5478202 h 5478202"/>
              <a:gd name="connsiteX8" fmla="*/ 0 w 13595685"/>
              <a:gd name="connsiteY8" fmla="*/ 5297728 h 5478202"/>
              <a:gd name="connsiteX9" fmla="*/ 216569 w 13595685"/>
              <a:gd name="connsiteY9" fmla="*/ 2073265 h 5478202"/>
              <a:gd name="connsiteX0" fmla="*/ 216569 w 13595685"/>
              <a:gd name="connsiteY0" fmla="*/ 2096198 h 5501135"/>
              <a:gd name="connsiteX1" fmla="*/ 2442411 w 13595685"/>
              <a:gd name="connsiteY1" fmla="*/ 50830 h 5501135"/>
              <a:gd name="connsiteX2" fmla="*/ 5751095 w 13595685"/>
              <a:gd name="connsiteY2" fmla="*/ 592251 h 5501135"/>
              <a:gd name="connsiteX3" fmla="*/ 8253663 w 13595685"/>
              <a:gd name="connsiteY3" fmla="*/ 267398 h 5501135"/>
              <a:gd name="connsiteX4" fmla="*/ 10527632 w 13595685"/>
              <a:gd name="connsiteY4" fmla="*/ 700535 h 5501135"/>
              <a:gd name="connsiteX5" fmla="*/ 12067674 w 13595685"/>
              <a:gd name="connsiteY5" fmla="*/ 568188 h 5501135"/>
              <a:gd name="connsiteX6" fmla="*/ 13595685 w 13595685"/>
              <a:gd name="connsiteY6" fmla="*/ 2192451 h 5501135"/>
              <a:gd name="connsiteX7" fmla="*/ 13126453 w 13595685"/>
              <a:gd name="connsiteY7" fmla="*/ 5501135 h 5501135"/>
              <a:gd name="connsiteX8" fmla="*/ 0 w 13595685"/>
              <a:gd name="connsiteY8" fmla="*/ 5320661 h 5501135"/>
              <a:gd name="connsiteX9" fmla="*/ 216569 w 13595685"/>
              <a:gd name="connsiteY9" fmla="*/ 2096198 h 550113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253663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73189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1828897 h 5233834"/>
              <a:gd name="connsiteX1" fmla="*/ 2461461 w 13595685"/>
              <a:gd name="connsiteY1" fmla="*/ 116904 h 5233834"/>
              <a:gd name="connsiteX2" fmla="*/ 5618747 w 13595685"/>
              <a:gd name="connsiteY2" fmla="*/ 505424 h 5233834"/>
              <a:gd name="connsiteX3" fmla="*/ 8001000 w 13595685"/>
              <a:gd name="connsiteY3" fmla="*/ 97 h 5233834"/>
              <a:gd name="connsiteX4" fmla="*/ 9974179 w 13595685"/>
              <a:gd name="connsiteY4" fmla="*/ 553550 h 5233834"/>
              <a:gd name="connsiteX5" fmla="*/ 11827043 w 13595685"/>
              <a:gd name="connsiteY5" fmla="*/ 132444 h 5233834"/>
              <a:gd name="connsiteX6" fmla="*/ 13595685 w 13595685"/>
              <a:gd name="connsiteY6" fmla="*/ 1925150 h 5233834"/>
              <a:gd name="connsiteX7" fmla="*/ 13126453 w 13595685"/>
              <a:gd name="connsiteY7" fmla="*/ 5233834 h 5233834"/>
              <a:gd name="connsiteX8" fmla="*/ 0 w 13595685"/>
              <a:gd name="connsiteY8" fmla="*/ 5053360 h 5233834"/>
              <a:gd name="connsiteX9" fmla="*/ 216569 w 13595685"/>
              <a:gd name="connsiteY9" fmla="*/ 1828897 h 5233834"/>
              <a:gd name="connsiteX0" fmla="*/ 216569 w 13595685"/>
              <a:gd name="connsiteY0" fmla="*/ 1943495 h 5348432"/>
              <a:gd name="connsiteX1" fmla="*/ 2461461 w 13595685"/>
              <a:gd name="connsiteY1" fmla="*/ 231502 h 5348432"/>
              <a:gd name="connsiteX2" fmla="*/ 5618747 w 13595685"/>
              <a:gd name="connsiteY2" fmla="*/ 620022 h 5348432"/>
              <a:gd name="connsiteX3" fmla="*/ 8001000 w 13595685"/>
              <a:gd name="connsiteY3" fmla="*/ 114695 h 5348432"/>
              <a:gd name="connsiteX4" fmla="*/ 9695046 w 13595685"/>
              <a:gd name="connsiteY4" fmla="*/ 52131 h 5348432"/>
              <a:gd name="connsiteX5" fmla="*/ 11827043 w 13595685"/>
              <a:gd name="connsiteY5" fmla="*/ 247042 h 5348432"/>
              <a:gd name="connsiteX6" fmla="*/ 13595685 w 13595685"/>
              <a:gd name="connsiteY6" fmla="*/ 2039748 h 5348432"/>
              <a:gd name="connsiteX7" fmla="*/ 13126453 w 13595685"/>
              <a:gd name="connsiteY7" fmla="*/ 5348432 h 5348432"/>
              <a:gd name="connsiteX8" fmla="*/ 0 w 13595685"/>
              <a:gd name="connsiteY8" fmla="*/ 5167958 h 5348432"/>
              <a:gd name="connsiteX9" fmla="*/ 216569 w 13595685"/>
              <a:gd name="connsiteY9" fmla="*/ 1943495 h 5348432"/>
              <a:gd name="connsiteX0" fmla="*/ 216569 w 13595685"/>
              <a:gd name="connsiteY0" fmla="*/ 1943495 h 5348432"/>
              <a:gd name="connsiteX1" fmla="*/ 2461461 w 13595685"/>
              <a:gd name="connsiteY1" fmla="*/ 231502 h 5348432"/>
              <a:gd name="connsiteX2" fmla="*/ 5618747 w 13595685"/>
              <a:gd name="connsiteY2" fmla="*/ 620022 h 5348432"/>
              <a:gd name="connsiteX3" fmla="*/ 8001000 w 13595685"/>
              <a:gd name="connsiteY3" fmla="*/ 114695 h 5348432"/>
              <a:gd name="connsiteX4" fmla="*/ 9618043 w 13595685"/>
              <a:gd name="connsiteY4" fmla="*/ 52131 h 5348432"/>
              <a:gd name="connsiteX5" fmla="*/ 11827043 w 13595685"/>
              <a:gd name="connsiteY5" fmla="*/ 247042 h 5348432"/>
              <a:gd name="connsiteX6" fmla="*/ 13595685 w 13595685"/>
              <a:gd name="connsiteY6" fmla="*/ 2039748 h 5348432"/>
              <a:gd name="connsiteX7" fmla="*/ 13126453 w 13595685"/>
              <a:gd name="connsiteY7" fmla="*/ 5348432 h 5348432"/>
              <a:gd name="connsiteX8" fmla="*/ 0 w 13595685"/>
              <a:gd name="connsiteY8" fmla="*/ 5167958 h 5348432"/>
              <a:gd name="connsiteX9" fmla="*/ 216569 w 13595685"/>
              <a:gd name="connsiteY9" fmla="*/ 1943495 h 5348432"/>
              <a:gd name="connsiteX0" fmla="*/ 216569 w 13595685"/>
              <a:gd name="connsiteY0" fmla="*/ 2528311 h 5933248"/>
              <a:gd name="connsiteX1" fmla="*/ 2461461 w 13595685"/>
              <a:gd name="connsiteY1" fmla="*/ 816318 h 5933248"/>
              <a:gd name="connsiteX2" fmla="*/ 5618747 w 13595685"/>
              <a:gd name="connsiteY2" fmla="*/ 1204838 h 5933248"/>
              <a:gd name="connsiteX3" fmla="*/ 8001000 w 13595685"/>
              <a:gd name="connsiteY3" fmla="*/ 699511 h 5933248"/>
              <a:gd name="connsiteX4" fmla="*/ 9618043 w 13595685"/>
              <a:gd name="connsiteY4" fmla="*/ 636947 h 5933248"/>
              <a:gd name="connsiteX5" fmla="*/ 10152248 w 13595685"/>
              <a:gd name="connsiteY5" fmla="*/ 81088 h 5933248"/>
              <a:gd name="connsiteX6" fmla="*/ 13595685 w 13595685"/>
              <a:gd name="connsiteY6" fmla="*/ 2624564 h 5933248"/>
              <a:gd name="connsiteX7" fmla="*/ 13126453 w 13595685"/>
              <a:gd name="connsiteY7" fmla="*/ 5933248 h 5933248"/>
              <a:gd name="connsiteX8" fmla="*/ 0 w 13595685"/>
              <a:gd name="connsiteY8" fmla="*/ 5752774 h 5933248"/>
              <a:gd name="connsiteX9" fmla="*/ 216569 w 13595685"/>
              <a:gd name="connsiteY9" fmla="*/ 2528311 h 5933248"/>
              <a:gd name="connsiteX0" fmla="*/ 216569 w 13595685"/>
              <a:gd name="connsiteY0" fmla="*/ 2537723 h 5942660"/>
              <a:gd name="connsiteX1" fmla="*/ 2461461 w 13595685"/>
              <a:gd name="connsiteY1" fmla="*/ 825730 h 5942660"/>
              <a:gd name="connsiteX2" fmla="*/ 5618747 w 13595685"/>
              <a:gd name="connsiteY2" fmla="*/ 1214250 h 5942660"/>
              <a:gd name="connsiteX3" fmla="*/ 8001000 w 13595685"/>
              <a:gd name="connsiteY3" fmla="*/ 708923 h 5942660"/>
              <a:gd name="connsiteX4" fmla="*/ 9618043 w 13595685"/>
              <a:gd name="connsiteY4" fmla="*/ 646359 h 5942660"/>
              <a:gd name="connsiteX5" fmla="*/ 10152248 w 13595685"/>
              <a:gd name="connsiteY5" fmla="*/ 90500 h 5942660"/>
              <a:gd name="connsiteX6" fmla="*/ 13595685 w 13595685"/>
              <a:gd name="connsiteY6" fmla="*/ 2633976 h 5942660"/>
              <a:gd name="connsiteX7" fmla="*/ 13126453 w 13595685"/>
              <a:gd name="connsiteY7" fmla="*/ 5942660 h 5942660"/>
              <a:gd name="connsiteX8" fmla="*/ 0 w 13595685"/>
              <a:gd name="connsiteY8" fmla="*/ 5762186 h 5942660"/>
              <a:gd name="connsiteX9" fmla="*/ 216569 w 13595685"/>
              <a:gd name="connsiteY9" fmla="*/ 2537723 h 5942660"/>
              <a:gd name="connsiteX0" fmla="*/ 216569 w 13595685"/>
              <a:gd name="connsiteY0" fmla="*/ 2556335 h 5961272"/>
              <a:gd name="connsiteX1" fmla="*/ 2461461 w 13595685"/>
              <a:gd name="connsiteY1" fmla="*/ 844342 h 5961272"/>
              <a:gd name="connsiteX2" fmla="*/ 5618747 w 13595685"/>
              <a:gd name="connsiteY2" fmla="*/ 1232862 h 5961272"/>
              <a:gd name="connsiteX3" fmla="*/ 8001000 w 13595685"/>
              <a:gd name="connsiteY3" fmla="*/ 727535 h 5961272"/>
              <a:gd name="connsiteX4" fmla="*/ 9618043 w 13595685"/>
              <a:gd name="connsiteY4" fmla="*/ 559094 h 5961272"/>
              <a:gd name="connsiteX5" fmla="*/ 10152248 w 13595685"/>
              <a:gd name="connsiteY5" fmla="*/ 109112 h 5961272"/>
              <a:gd name="connsiteX6" fmla="*/ 13595685 w 13595685"/>
              <a:gd name="connsiteY6" fmla="*/ 2652588 h 5961272"/>
              <a:gd name="connsiteX7" fmla="*/ 13126453 w 13595685"/>
              <a:gd name="connsiteY7" fmla="*/ 5961272 h 5961272"/>
              <a:gd name="connsiteX8" fmla="*/ 0 w 13595685"/>
              <a:gd name="connsiteY8" fmla="*/ 5780798 h 5961272"/>
              <a:gd name="connsiteX9" fmla="*/ 216569 w 13595685"/>
              <a:gd name="connsiteY9" fmla="*/ 2556335 h 5961272"/>
              <a:gd name="connsiteX0" fmla="*/ 216569 w 13595685"/>
              <a:gd name="connsiteY0" fmla="*/ 2526750 h 5931687"/>
              <a:gd name="connsiteX1" fmla="*/ 2461461 w 13595685"/>
              <a:gd name="connsiteY1" fmla="*/ 814757 h 5931687"/>
              <a:gd name="connsiteX2" fmla="*/ 5618747 w 13595685"/>
              <a:gd name="connsiteY2" fmla="*/ 1203277 h 5931687"/>
              <a:gd name="connsiteX3" fmla="*/ 8001000 w 13595685"/>
              <a:gd name="connsiteY3" fmla="*/ 697950 h 5931687"/>
              <a:gd name="connsiteX4" fmla="*/ 9618043 w 13595685"/>
              <a:gd name="connsiteY4" fmla="*/ 529509 h 5931687"/>
              <a:gd name="connsiteX5" fmla="*/ 10402505 w 13595685"/>
              <a:gd name="connsiteY5" fmla="*/ 98778 h 5931687"/>
              <a:gd name="connsiteX6" fmla="*/ 13595685 w 13595685"/>
              <a:gd name="connsiteY6" fmla="*/ 2623003 h 5931687"/>
              <a:gd name="connsiteX7" fmla="*/ 13126453 w 13595685"/>
              <a:gd name="connsiteY7" fmla="*/ 5931687 h 5931687"/>
              <a:gd name="connsiteX8" fmla="*/ 0 w 13595685"/>
              <a:gd name="connsiteY8" fmla="*/ 5751213 h 5931687"/>
              <a:gd name="connsiteX9" fmla="*/ 216569 w 13595685"/>
              <a:gd name="connsiteY9" fmla="*/ 2526750 h 5931687"/>
              <a:gd name="connsiteX0" fmla="*/ 216569 w 13595685"/>
              <a:gd name="connsiteY0" fmla="*/ 2442570 h 5847507"/>
              <a:gd name="connsiteX1" fmla="*/ 2461461 w 13595685"/>
              <a:gd name="connsiteY1" fmla="*/ 730577 h 5847507"/>
              <a:gd name="connsiteX2" fmla="*/ 5618747 w 13595685"/>
              <a:gd name="connsiteY2" fmla="*/ 1119097 h 5847507"/>
              <a:gd name="connsiteX3" fmla="*/ 8001000 w 13595685"/>
              <a:gd name="connsiteY3" fmla="*/ 613770 h 5847507"/>
              <a:gd name="connsiteX4" fmla="*/ 9618043 w 13595685"/>
              <a:gd name="connsiteY4" fmla="*/ 445329 h 5847507"/>
              <a:gd name="connsiteX5" fmla="*/ 10402505 w 13595685"/>
              <a:gd name="connsiteY5" fmla="*/ 14598 h 5847507"/>
              <a:gd name="connsiteX6" fmla="*/ 13595685 w 13595685"/>
              <a:gd name="connsiteY6" fmla="*/ 2538823 h 5847507"/>
              <a:gd name="connsiteX7" fmla="*/ 13126453 w 13595685"/>
              <a:gd name="connsiteY7" fmla="*/ 5847507 h 5847507"/>
              <a:gd name="connsiteX8" fmla="*/ 0 w 13595685"/>
              <a:gd name="connsiteY8" fmla="*/ 5667033 h 5847507"/>
              <a:gd name="connsiteX9" fmla="*/ 216569 w 13595685"/>
              <a:gd name="connsiteY9" fmla="*/ 2442570 h 5847507"/>
              <a:gd name="connsiteX0" fmla="*/ 216569 w 13595685"/>
              <a:gd name="connsiteY0" fmla="*/ 2423457 h 5828394"/>
              <a:gd name="connsiteX1" fmla="*/ 2461461 w 13595685"/>
              <a:gd name="connsiteY1" fmla="*/ 711464 h 5828394"/>
              <a:gd name="connsiteX2" fmla="*/ 5618747 w 13595685"/>
              <a:gd name="connsiteY2" fmla="*/ 1099984 h 5828394"/>
              <a:gd name="connsiteX3" fmla="*/ 8001000 w 13595685"/>
              <a:gd name="connsiteY3" fmla="*/ 594657 h 5828394"/>
              <a:gd name="connsiteX4" fmla="*/ 9618043 w 13595685"/>
              <a:gd name="connsiteY4" fmla="*/ 426216 h 5828394"/>
              <a:gd name="connsiteX5" fmla="*/ 10190749 w 13595685"/>
              <a:gd name="connsiteY5" fmla="*/ 14735 h 5828394"/>
              <a:gd name="connsiteX6" fmla="*/ 13595685 w 13595685"/>
              <a:gd name="connsiteY6" fmla="*/ 2519710 h 5828394"/>
              <a:gd name="connsiteX7" fmla="*/ 13126453 w 13595685"/>
              <a:gd name="connsiteY7" fmla="*/ 5828394 h 5828394"/>
              <a:gd name="connsiteX8" fmla="*/ 0 w 13595685"/>
              <a:gd name="connsiteY8" fmla="*/ 5647920 h 5828394"/>
              <a:gd name="connsiteX9" fmla="*/ 216569 w 13595685"/>
              <a:gd name="connsiteY9" fmla="*/ 2423457 h 5828394"/>
              <a:gd name="connsiteX0" fmla="*/ 216569 w 13595685"/>
              <a:gd name="connsiteY0" fmla="*/ 2504354 h 5909291"/>
              <a:gd name="connsiteX1" fmla="*/ 2461461 w 13595685"/>
              <a:gd name="connsiteY1" fmla="*/ 792361 h 5909291"/>
              <a:gd name="connsiteX2" fmla="*/ 5618747 w 13595685"/>
              <a:gd name="connsiteY2" fmla="*/ 1180881 h 5909291"/>
              <a:gd name="connsiteX3" fmla="*/ 8001000 w 13595685"/>
              <a:gd name="connsiteY3" fmla="*/ 675554 h 5909291"/>
              <a:gd name="connsiteX4" fmla="*/ 9579542 w 13595685"/>
              <a:gd name="connsiteY4" fmla="*/ 535988 h 5909291"/>
              <a:gd name="connsiteX5" fmla="*/ 10190749 w 13595685"/>
              <a:gd name="connsiteY5" fmla="*/ 95632 h 5909291"/>
              <a:gd name="connsiteX6" fmla="*/ 13595685 w 13595685"/>
              <a:gd name="connsiteY6" fmla="*/ 2600607 h 5909291"/>
              <a:gd name="connsiteX7" fmla="*/ 13126453 w 13595685"/>
              <a:gd name="connsiteY7" fmla="*/ 5909291 h 5909291"/>
              <a:gd name="connsiteX8" fmla="*/ 0 w 13595685"/>
              <a:gd name="connsiteY8" fmla="*/ 5728817 h 5909291"/>
              <a:gd name="connsiteX9" fmla="*/ 216569 w 13595685"/>
              <a:gd name="connsiteY9" fmla="*/ 2504354 h 5909291"/>
              <a:gd name="connsiteX0" fmla="*/ 216569 w 13595685"/>
              <a:gd name="connsiteY0" fmla="*/ 2520959 h 5925896"/>
              <a:gd name="connsiteX1" fmla="*/ 2461461 w 13595685"/>
              <a:gd name="connsiteY1" fmla="*/ 808966 h 5925896"/>
              <a:gd name="connsiteX2" fmla="*/ 5618747 w 13595685"/>
              <a:gd name="connsiteY2" fmla="*/ 1197486 h 5925896"/>
              <a:gd name="connsiteX3" fmla="*/ 8001000 w 13595685"/>
              <a:gd name="connsiteY3" fmla="*/ 692159 h 5925896"/>
              <a:gd name="connsiteX4" fmla="*/ 9579542 w 13595685"/>
              <a:gd name="connsiteY4" fmla="*/ 552593 h 5925896"/>
              <a:gd name="connsiteX5" fmla="*/ 10190749 w 13595685"/>
              <a:gd name="connsiteY5" fmla="*/ 112237 h 5925896"/>
              <a:gd name="connsiteX6" fmla="*/ 13595685 w 13595685"/>
              <a:gd name="connsiteY6" fmla="*/ 2617212 h 5925896"/>
              <a:gd name="connsiteX7" fmla="*/ 13126453 w 13595685"/>
              <a:gd name="connsiteY7" fmla="*/ 5925896 h 5925896"/>
              <a:gd name="connsiteX8" fmla="*/ 0 w 13595685"/>
              <a:gd name="connsiteY8" fmla="*/ 5745422 h 5925896"/>
              <a:gd name="connsiteX9" fmla="*/ 216569 w 13595685"/>
              <a:gd name="connsiteY9" fmla="*/ 2520959 h 5925896"/>
              <a:gd name="connsiteX0" fmla="*/ 216569 w 13595685"/>
              <a:gd name="connsiteY0" fmla="*/ 2504355 h 5909292"/>
              <a:gd name="connsiteX1" fmla="*/ 2461461 w 13595685"/>
              <a:gd name="connsiteY1" fmla="*/ 792362 h 5909292"/>
              <a:gd name="connsiteX2" fmla="*/ 5618747 w 13595685"/>
              <a:gd name="connsiteY2" fmla="*/ 1180882 h 5909292"/>
              <a:gd name="connsiteX3" fmla="*/ 8001000 w 13595685"/>
              <a:gd name="connsiteY3" fmla="*/ 675555 h 5909292"/>
              <a:gd name="connsiteX4" fmla="*/ 9579542 w 13595685"/>
              <a:gd name="connsiteY4" fmla="*/ 535989 h 5909292"/>
              <a:gd name="connsiteX5" fmla="*/ 10190749 w 13595685"/>
              <a:gd name="connsiteY5" fmla="*/ 95633 h 5909292"/>
              <a:gd name="connsiteX6" fmla="*/ 13595685 w 13595685"/>
              <a:gd name="connsiteY6" fmla="*/ 2600608 h 5909292"/>
              <a:gd name="connsiteX7" fmla="*/ 13126453 w 13595685"/>
              <a:gd name="connsiteY7" fmla="*/ 5909292 h 5909292"/>
              <a:gd name="connsiteX8" fmla="*/ 0 w 13595685"/>
              <a:gd name="connsiteY8" fmla="*/ 5728818 h 5909292"/>
              <a:gd name="connsiteX9" fmla="*/ 216569 w 13595685"/>
              <a:gd name="connsiteY9" fmla="*/ 2504355 h 5909292"/>
              <a:gd name="connsiteX0" fmla="*/ 216569 w 13595685"/>
              <a:gd name="connsiteY0" fmla="*/ 2515270 h 5920207"/>
              <a:gd name="connsiteX1" fmla="*/ 2461461 w 13595685"/>
              <a:gd name="connsiteY1" fmla="*/ 803277 h 5920207"/>
              <a:gd name="connsiteX2" fmla="*/ 5618747 w 13595685"/>
              <a:gd name="connsiteY2" fmla="*/ 1191797 h 5920207"/>
              <a:gd name="connsiteX3" fmla="*/ 8001000 w 13595685"/>
              <a:gd name="connsiteY3" fmla="*/ 686470 h 5920207"/>
              <a:gd name="connsiteX4" fmla="*/ 9579542 w 13595685"/>
              <a:gd name="connsiteY4" fmla="*/ 546904 h 5920207"/>
              <a:gd name="connsiteX5" fmla="*/ 10190749 w 13595685"/>
              <a:gd name="connsiteY5" fmla="*/ 106548 h 5920207"/>
              <a:gd name="connsiteX6" fmla="*/ 13595685 w 13595685"/>
              <a:gd name="connsiteY6" fmla="*/ 2611523 h 5920207"/>
              <a:gd name="connsiteX7" fmla="*/ 13126453 w 13595685"/>
              <a:gd name="connsiteY7" fmla="*/ 5920207 h 5920207"/>
              <a:gd name="connsiteX8" fmla="*/ 0 w 13595685"/>
              <a:gd name="connsiteY8" fmla="*/ 5739733 h 5920207"/>
              <a:gd name="connsiteX9" fmla="*/ 216569 w 13595685"/>
              <a:gd name="connsiteY9" fmla="*/ 2515270 h 5920207"/>
              <a:gd name="connsiteX0" fmla="*/ 216569 w 13595685"/>
              <a:gd name="connsiteY0" fmla="*/ 2504355 h 5909292"/>
              <a:gd name="connsiteX1" fmla="*/ 2461461 w 13595685"/>
              <a:gd name="connsiteY1" fmla="*/ 792362 h 5909292"/>
              <a:gd name="connsiteX2" fmla="*/ 5618747 w 13595685"/>
              <a:gd name="connsiteY2" fmla="*/ 1180882 h 5909292"/>
              <a:gd name="connsiteX3" fmla="*/ 8001000 w 13595685"/>
              <a:gd name="connsiteY3" fmla="*/ 675555 h 5909292"/>
              <a:gd name="connsiteX4" fmla="*/ 9579542 w 13595685"/>
              <a:gd name="connsiteY4" fmla="*/ 535989 h 5909292"/>
              <a:gd name="connsiteX5" fmla="*/ 10190749 w 13595685"/>
              <a:gd name="connsiteY5" fmla="*/ 95633 h 5909292"/>
              <a:gd name="connsiteX6" fmla="*/ 13595685 w 13595685"/>
              <a:gd name="connsiteY6" fmla="*/ 2600608 h 5909292"/>
              <a:gd name="connsiteX7" fmla="*/ 13126453 w 13595685"/>
              <a:gd name="connsiteY7" fmla="*/ 5909292 h 5909292"/>
              <a:gd name="connsiteX8" fmla="*/ 0 w 13595685"/>
              <a:gd name="connsiteY8" fmla="*/ 5728818 h 5909292"/>
              <a:gd name="connsiteX9" fmla="*/ 216569 w 13595685"/>
              <a:gd name="connsiteY9" fmla="*/ 2504355 h 5909292"/>
              <a:gd name="connsiteX0" fmla="*/ 216569 w 13595685"/>
              <a:gd name="connsiteY0" fmla="*/ 2515270 h 5920207"/>
              <a:gd name="connsiteX1" fmla="*/ 2461461 w 13595685"/>
              <a:gd name="connsiteY1" fmla="*/ 803277 h 5920207"/>
              <a:gd name="connsiteX2" fmla="*/ 5618747 w 13595685"/>
              <a:gd name="connsiteY2" fmla="*/ 1191797 h 5920207"/>
              <a:gd name="connsiteX3" fmla="*/ 8001000 w 13595685"/>
              <a:gd name="connsiteY3" fmla="*/ 686470 h 5920207"/>
              <a:gd name="connsiteX4" fmla="*/ 9579542 w 13595685"/>
              <a:gd name="connsiteY4" fmla="*/ 546904 h 5920207"/>
              <a:gd name="connsiteX5" fmla="*/ 10190749 w 13595685"/>
              <a:gd name="connsiteY5" fmla="*/ 106548 h 5920207"/>
              <a:gd name="connsiteX6" fmla="*/ 13595685 w 13595685"/>
              <a:gd name="connsiteY6" fmla="*/ 2611523 h 5920207"/>
              <a:gd name="connsiteX7" fmla="*/ 13126453 w 13595685"/>
              <a:gd name="connsiteY7" fmla="*/ 5920207 h 5920207"/>
              <a:gd name="connsiteX8" fmla="*/ 0 w 13595685"/>
              <a:gd name="connsiteY8" fmla="*/ 5739733 h 5920207"/>
              <a:gd name="connsiteX9" fmla="*/ 216569 w 13595685"/>
              <a:gd name="connsiteY9" fmla="*/ 2515270 h 5920207"/>
              <a:gd name="connsiteX0" fmla="*/ 216569 w 13595685"/>
              <a:gd name="connsiteY0" fmla="*/ 2409438 h 5814375"/>
              <a:gd name="connsiteX1" fmla="*/ 2461461 w 13595685"/>
              <a:gd name="connsiteY1" fmla="*/ 697445 h 5814375"/>
              <a:gd name="connsiteX2" fmla="*/ 5618747 w 13595685"/>
              <a:gd name="connsiteY2" fmla="*/ 1085965 h 5814375"/>
              <a:gd name="connsiteX3" fmla="*/ 8001000 w 13595685"/>
              <a:gd name="connsiteY3" fmla="*/ 580638 h 5814375"/>
              <a:gd name="connsiteX4" fmla="*/ 9579542 w 13595685"/>
              <a:gd name="connsiteY4" fmla="*/ 441072 h 5814375"/>
              <a:gd name="connsiteX5" fmla="*/ 10190749 w 13595685"/>
              <a:gd name="connsiteY5" fmla="*/ 716 h 5814375"/>
              <a:gd name="connsiteX6" fmla="*/ 13595685 w 13595685"/>
              <a:gd name="connsiteY6" fmla="*/ 2505691 h 5814375"/>
              <a:gd name="connsiteX7" fmla="*/ 13126453 w 13595685"/>
              <a:gd name="connsiteY7" fmla="*/ 5814375 h 5814375"/>
              <a:gd name="connsiteX8" fmla="*/ 0 w 13595685"/>
              <a:gd name="connsiteY8" fmla="*/ 5633901 h 5814375"/>
              <a:gd name="connsiteX9" fmla="*/ 216569 w 13595685"/>
              <a:gd name="connsiteY9" fmla="*/ 2409438 h 5814375"/>
              <a:gd name="connsiteX0" fmla="*/ 216569 w 13595685"/>
              <a:gd name="connsiteY0" fmla="*/ 2409438 h 5814375"/>
              <a:gd name="connsiteX1" fmla="*/ 2461461 w 13595685"/>
              <a:gd name="connsiteY1" fmla="*/ 697445 h 5814375"/>
              <a:gd name="connsiteX2" fmla="*/ 5618747 w 13595685"/>
              <a:gd name="connsiteY2" fmla="*/ 1085965 h 5814375"/>
              <a:gd name="connsiteX3" fmla="*/ 8001000 w 13595685"/>
              <a:gd name="connsiteY3" fmla="*/ 580638 h 5814375"/>
              <a:gd name="connsiteX4" fmla="*/ 9579542 w 13595685"/>
              <a:gd name="connsiteY4" fmla="*/ 441072 h 5814375"/>
              <a:gd name="connsiteX5" fmla="*/ 10190749 w 13595685"/>
              <a:gd name="connsiteY5" fmla="*/ 716 h 5814375"/>
              <a:gd name="connsiteX6" fmla="*/ 13595685 w 13595685"/>
              <a:gd name="connsiteY6" fmla="*/ 2505691 h 5814375"/>
              <a:gd name="connsiteX7" fmla="*/ 13126453 w 13595685"/>
              <a:gd name="connsiteY7" fmla="*/ 5814375 h 5814375"/>
              <a:gd name="connsiteX8" fmla="*/ 0 w 13595685"/>
              <a:gd name="connsiteY8" fmla="*/ 5633901 h 5814375"/>
              <a:gd name="connsiteX9" fmla="*/ 216569 w 13595685"/>
              <a:gd name="connsiteY9" fmla="*/ 2409438 h 5814375"/>
              <a:gd name="connsiteX0" fmla="*/ 216569 w 13595685"/>
              <a:gd name="connsiteY0" fmla="*/ 2409145 h 5814082"/>
              <a:gd name="connsiteX1" fmla="*/ 2461461 w 13595685"/>
              <a:gd name="connsiteY1" fmla="*/ 697152 h 5814082"/>
              <a:gd name="connsiteX2" fmla="*/ 5618747 w 13595685"/>
              <a:gd name="connsiteY2" fmla="*/ 1085672 h 5814082"/>
              <a:gd name="connsiteX3" fmla="*/ 8001000 w 13595685"/>
              <a:gd name="connsiteY3" fmla="*/ 580345 h 5814082"/>
              <a:gd name="connsiteX4" fmla="*/ 9579542 w 13595685"/>
              <a:gd name="connsiteY4" fmla="*/ 440779 h 5814082"/>
              <a:gd name="connsiteX5" fmla="*/ 10190749 w 13595685"/>
              <a:gd name="connsiteY5" fmla="*/ 423 h 5814082"/>
              <a:gd name="connsiteX6" fmla="*/ 13595685 w 13595685"/>
              <a:gd name="connsiteY6" fmla="*/ 2505398 h 5814082"/>
              <a:gd name="connsiteX7" fmla="*/ 13126453 w 13595685"/>
              <a:gd name="connsiteY7" fmla="*/ 5814082 h 5814082"/>
              <a:gd name="connsiteX8" fmla="*/ 0 w 13595685"/>
              <a:gd name="connsiteY8" fmla="*/ 5633608 h 5814082"/>
              <a:gd name="connsiteX9" fmla="*/ 216569 w 13595685"/>
              <a:gd name="connsiteY9" fmla="*/ 2409145 h 5814082"/>
              <a:gd name="connsiteX0" fmla="*/ 216569 w 13595685"/>
              <a:gd name="connsiteY0" fmla="*/ 2513451 h 5918388"/>
              <a:gd name="connsiteX1" fmla="*/ 2461461 w 13595685"/>
              <a:gd name="connsiteY1" fmla="*/ 801458 h 5918388"/>
              <a:gd name="connsiteX2" fmla="*/ 5618747 w 13595685"/>
              <a:gd name="connsiteY2" fmla="*/ 1189978 h 5918388"/>
              <a:gd name="connsiteX3" fmla="*/ 8001000 w 13595685"/>
              <a:gd name="connsiteY3" fmla="*/ 684651 h 5918388"/>
              <a:gd name="connsiteX4" fmla="*/ 9531416 w 13595685"/>
              <a:gd name="connsiteY4" fmla="*/ 554710 h 5918388"/>
              <a:gd name="connsiteX5" fmla="*/ 10190749 w 13595685"/>
              <a:gd name="connsiteY5" fmla="*/ 104729 h 5918388"/>
              <a:gd name="connsiteX6" fmla="*/ 13595685 w 13595685"/>
              <a:gd name="connsiteY6" fmla="*/ 2609704 h 5918388"/>
              <a:gd name="connsiteX7" fmla="*/ 13126453 w 13595685"/>
              <a:gd name="connsiteY7" fmla="*/ 5918388 h 5918388"/>
              <a:gd name="connsiteX8" fmla="*/ 0 w 13595685"/>
              <a:gd name="connsiteY8" fmla="*/ 5737914 h 5918388"/>
              <a:gd name="connsiteX9" fmla="*/ 216569 w 13595685"/>
              <a:gd name="connsiteY9" fmla="*/ 2513451 h 5918388"/>
              <a:gd name="connsiteX0" fmla="*/ 216569 w 13595685"/>
              <a:gd name="connsiteY0" fmla="*/ 2505495 h 5910432"/>
              <a:gd name="connsiteX1" fmla="*/ 2461461 w 13595685"/>
              <a:gd name="connsiteY1" fmla="*/ 793502 h 5910432"/>
              <a:gd name="connsiteX2" fmla="*/ 5618747 w 13595685"/>
              <a:gd name="connsiteY2" fmla="*/ 1182022 h 5910432"/>
              <a:gd name="connsiteX3" fmla="*/ 8001000 w 13595685"/>
              <a:gd name="connsiteY3" fmla="*/ 676695 h 5910432"/>
              <a:gd name="connsiteX4" fmla="*/ 9531416 w 13595685"/>
              <a:gd name="connsiteY4" fmla="*/ 546754 h 5910432"/>
              <a:gd name="connsiteX5" fmla="*/ 10190749 w 13595685"/>
              <a:gd name="connsiteY5" fmla="*/ 96773 h 5910432"/>
              <a:gd name="connsiteX6" fmla="*/ 13595685 w 13595685"/>
              <a:gd name="connsiteY6" fmla="*/ 2601748 h 5910432"/>
              <a:gd name="connsiteX7" fmla="*/ 13126453 w 13595685"/>
              <a:gd name="connsiteY7" fmla="*/ 5910432 h 5910432"/>
              <a:gd name="connsiteX8" fmla="*/ 0 w 13595685"/>
              <a:gd name="connsiteY8" fmla="*/ 5729958 h 5910432"/>
              <a:gd name="connsiteX9" fmla="*/ 216569 w 13595685"/>
              <a:gd name="connsiteY9" fmla="*/ 2505495 h 5910432"/>
              <a:gd name="connsiteX0" fmla="*/ 216569 w 13595685"/>
              <a:gd name="connsiteY0" fmla="*/ 2505495 h 5910432"/>
              <a:gd name="connsiteX1" fmla="*/ 2461461 w 13595685"/>
              <a:gd name="connsiteY1" fmla="*/ 793502 h 5910432"/>
              <a:gd name="connsiteX2" fmla="*/ 5618747 w 13595685"/>
              <a:gd name="connsiteY2" fmla="*/ 1182022 h 5910432"/>
              <a:gd name="connsiteX3" fmla="*/ 8001000 w 13595685"/>
              <a:gd name="connsiteY3" fmla="*/ 676695 h 5910432"/>
              <a:gd name="connsiteX4" fmla="*/ 9531416 w 13595685"/>
              <a:gd name="connsiteY4" fmla="*/ 546754 h 5910432"/>
              <a:gd name="connsiteX5" fmla="*/ 10190749 w 13595685"/>
              <a:gd name="connsiteY5" fmla="*/ 96773 h 5910432"/>
              <a:gd name="connsiteX6" fmla="*/ 13595685 w 13595685"/>
              <a:gd name="connsiteY6" fmla="*/ 2601748 h 5910432"/>
              <a:gd name="connsiteX7" fmla="*/ 13126453 w 13595685"/>
              <a:gd name="connsiteY7" fmla="*/ 5910432 h 5910432"/>
              <a:gd name="connsiteX8" fmla="*/ 0 w 13595685"/>
              <a:gd name="connsiteY8" fmla="*/ 5729958 h 5910432"/>
              <a:gd name="connsiteX9" fmla="*/ 216569 w 13595685"/>
              <a:gd name="connsiteY9" fmla="*/ 2505495 h 5910432"/>
              <a:gd name="connsiteX0" fmla="*/ 216569 w 13595685"/>
              <a:gd name="connsiteY0" fmla="*/ 2409219 h 5814156"/>
              <a:gd name="connsiteX1" fmla="*/ 2461461 w 13595685"/>
              <a:gd name="connsiteY1" fmla="*/ 697226 h 5814156"/>
              <a:gd name="connsiteX2" fmla="*/ 5618747 w 13595685"/>
              <a:gd name="connsiteY2" fmla="*/ 1085746 h 5814156"/>
              <a:gd name="connsiteX3" fmla="*/ 8001000 w 13595685"/>
              <a:gd name="connsiteY3" fmla="*/ 580419 h 5814156"/>
              <a:gd name="connsiteX4" fmla="*/ 9531416 w 13595685"/>
              <a:gd name="connsiteY4" fmla="*/ 450478 h 5814156"/>
              <a:gd name="connsiteX5" fmla="*/ 10190749 w 13595685"/>
              <a:gd name="connsiteY5" fmla="*/ 497 h 5814156"/>
              <a:gd name="connsiteX6" fmla="*/ 13595685 w 13595685"/>
              <a:gd name="connsiteY6" fmla="*/ 2505472 h 5814156"/>
              <a:gd name="connsiteX7" fmla="*/ 13126453 w 13595685"/>
              <a:gd name="connsiteY7" fmla="*/ 5814156 h 5814156"/>
              <a:gd name="connsiteX8" fmla="*/ 0 w 13595685"/>
              <a:gd name="connsiteY8" fmla="*/ 5633682 h 5814156"/>
              <a:gd name="connsiteX9" fmla="*/ 216569 w 13595685"/>
              <a:gd name="connsiteY9" fmla="*/ 2409219 h 5814156"/>
              <a:gd name="connsiteX0" fmla="*/ 216569 w 13595685"/>
              <a:gd name="connsiteY0" fmla="*/ 2412795 h 5817732"/>
              <a:gd name="connsiteX1" fmla="*/ 2461461 w 13595685"/>
              <a:gd name="connsiteY1" fmla="*/ 700802 h 5817732"/>
              <a:gd name="connsiteX2" fmla="*/ 5618747 w 13595685"/>
              <a:gd name="connsiteY2" fmla="*/ 1089322 h 5817732"/>
              <a:gd name="connsiteX3" fmla="*/ 8001000 w 13595685"/>
              <a:gd name="connsiteY3" fmla="*/ 583995 h 5817732"/>
              <a:gd name="connsiteX4" fmla="*/ 9531416 w 13595685"/>
              <a:gd name="connsiteY4" fmla="*/ 454054 h 5817732"/>
              <a:gd name="connsiteX5" fmla="*/ 10190749 w 13595685"/>
              <a:gd name="connsiteY5" fmla="*/ 4073 h 5817732"/>
              <a:gd name="connsiteX6" fmla="*/ 11576785 w 13595685"/>
              <a:gd name="connsiteY6" fmla="*/ 735593 h 5817732"/>
              <a:gd name="connsiteX7" fmla="*/ 13595685 w 13595685"/>
              <a:gd name="connsiteY7" fmla="*/ 2509048 h 5817732"/>
              <a:gd name="connsiteX8" fmla="*/ 13126453 w 13595685"/>
              <a:gd name="connsiteY8" fmla="*/ 5817732 h 5817732"/>
              <a:gd name="connsiteX9" fmla="*/ 0 w 13595685"/>
              <a:gd name="connsiteY9" fmla="*/ 5637258 h 5817732"/>
              <a:gd name="connsiteX10" fmla="*/ 216569 w 13595685"/>
              <a:gd name="connsiteY10" fmla="*/ 2412795 h 5817732"/>
              <a:gd name="connsiteX0" fmla="*/ 216569 w 13595685"/>
              <a:gd name="connsiteY0" fmla="*/ 2439248 h 5844185"/>
              <a:gd name="connsiteX1" fmla="*/ 2461461 w 13595685"/>
              <a:gd name="connsiteY1" fmla="*/ 727255 h 5844185"/>
              <a:gd name="connsiteX2" fmla="*/ 5618747 w 13595685"/>
              <a:gd name="connsiteY2" fmla="*/ 1115775 h 5844185"/>
              <a:gd name="connsiteX3" fmla="*/ 8001000 w 13595685"/>
              <a:gd name="connsiteY3" fmla="*/ 610448 h 5844185"/>
              <a:gd name="connsiteX4" fmla="*/ 9531416 w 13595685"/>
              <a:gd name="connsiteY4" fmla="*/ 480507 h 5844185"/>
              <a:gd name="connsiteX5" fmla="*/ 10190749 w 13595685"/>
              <a:gd name="connsiteY5" fmla="*/ 30526 h 5844185"/>
              <a:gd name="connsiteX6" fmla="*/ 11682663 w 13595685"/>
              <a:gd name="connsiteY6" fmla="*/ 319284 h 5844185"/>
              <a:gd name="connsiteX7" fmla="*/ 13595685 w 13595685"/>
              <a:gd name="connsiteY7" fmla="*/ 2535501 h 5844185"/>
              <a:gd name="connsiteX8" fmla="*/ 13126453 w 13595685"/>
              <a:gd name="connsiteY8" fmla="*/ 5844185 h 5844185"/>
              <a:gd name="connsiteX9" fmla="*/ 0 w 13595685"/>
              <a:gd name="connsiteY9" fmla="*/ 5663711 h 5844185"/>
              <a:gd name="connsiteX10" fmla="*/ 216569 w 13595685"/>
              <a:gd name="connsiteY10" fmla="*/ 2439248 h 5844185"/>
              <a:gd name="connsiteX0" fmla="*/ 216569 w 13711188"/>
              <a:gd name="connsiteY0" fmla="*/ 2439248 h 5844185"/>
              <a:gd name="connsiteX1" fmla="*/ 2461461 w 13711188"/>
              <a:gd name="connsiteY1" fmla="*/ 727255 h 5844185"/>
              <a:gd name="connsiteX2" fmla="*/ 5618747 w 13711188"/>
              <a:gd name="connsiteY2" fmla="*/ 1115775 h 5844185"/>
              <a:gd name="connsiteX3" fmla="*/ 8001000 w 13711188"/>
              <a:gd name="connsiteY3" fmla="*/ 610448 h 5844185"/>
              <a:gd name="connsiteX4" fmla="*/ 9531416 w 13711188"/>
              <a:gd name="connsiteY4" fmla="*/ 480507 h 5844185"/>
              <a:gd name="connsiteX5" fmla="*/ 10190749 w 13711188"/>
              <a:gd name="connsiteY5" fmla="*/ 30526 h 5844185"/>
              <a:gd name="connsiteX6" fmla="*/ 11682663 w 13711188"/>
              <a:gd name="connsiteY6" fmla="*/ 319284 h 5844185"/>
              <a:gd name="connsiteX7" fmla="*/ 13711188 w 13711188"/>
              <a:gd name="connsiteY7" fmla="*/ 1909859 h 5844185"/>
              <a:gd name="connsiteX8" fmla="*/ 13126453 w 13711188"/>
              <a:gd name="connsiteY8" fmla="*/ 5844185 h 5844185"/>
              <a:gd name="connsiteX9" fmla="*/ 0 w 13711188"/>
              <a:gd name="connsiteY9" fmla="*/ 5663711 h 5844185"/>
              <a:gd name="connsiteX10" fmla="*/ 216569 w 13711188"/>
              <a:gd name="connsiteY10" fmla="*/ 2439248 h 5844185"/>
              <a:gd name="connsiteX0" fmla="*/ 216569 w 13711188"/>
              <a:gd name="connsiteY0" fmla="*/ 2469738 h 5874675"/>
              <a:gd name="connsiteX1" fmla="*/ 2461461 w 13711188"/>
              <a:gd name="connsiteY1" fmla="*/ 757745 h 5874675"/>
              <a:gd name="connsiteX2" fmla="*/ 5618747 w 13711188"/>
              <a:gd name="connsiteY2" fmla="*/ 1146265 h 5874675"/>
              <a:gd name="connsiteX3" fmla="*/ 8001000 w 13711188"/>
              <a:gd name="connsiteY3" fmla="*/ 640938 h 5874675"/>
              <a:gd name="connsiteX4" fmla="*/ 9531416 w 13711188"/>
              <a:gd name="connsiteY4" fmla="*/ 510997 h 5874675"/>
              <a:gd name="connsiteX5" fmla="*/ 10190749 w 13711188"/>
              <a:gd name="connsiteY5" fmla="*/ 61016 h 5874675"/>
              <a:gd name="connsiteX6" fmla="*/ 11711539 w 13711188"/>
              <a:gd name="connsiteY6" fmla="*/ 282397 h 5874675"/>
              <a:gd name="connsiteX7" fmla="*/ 13711188 w 13711188"/>
              <a:gd name="connsiteY7" fmla="*/ 1940349 h 5874675"/>
              <a:gd name="connsiteX8" fmla="*/ 13126453 w 13711188"/>
              <a:gd name="connsiteY8" fmla="*/ 5874675 h 5874675"/>
              <a:gd name="connsiteX9" fmla="*/ 0 w 13711188"/>
              <a:gd name="connsiteY9" fmla="*/ 5694201 h 5874675"/>
              <a:gd name="connsiteX10" fmla="*/ 216569 w 13711188"/>
              <a:gd name="connsiteY10" fmla="*/ 2469738 h 5874675"/>
              <a:gd name="connsiteX0" fmla="*/ 216569 w 13711188"/>
              <a:gd name="connsiteY0" fmla="*/ 2456927 h 5861864"/>
              <a:gd name="connsiteX1" fmla="*/ 2461461 w 13711188"/>
              <a:gd name="connsiteY1" fmla="*/ 744934 h 5861864"/>
              <a:gd name="connsiteX2" fmla="*/ 5618747 w 13711188"/>
              <a:gd name="connsiteY2" fmla="*/ 1133454 h 5861864"/>
              <a:gd name="connsiteX3" fmla="*/ 8001000 w 13711188"/>
              <a:gd name="connsiteY3" fmla="*/ 628127 h 5861864"/>
              <a:gd name="connsiteX4" fmla="*/ 9531416 w 13711188"/>
              <a:gd name="connsiteY4" fmla="*/ 498186 h 5861864"/>
              <a:gd name="connsiteX5" fmla="*/ 10190749 w 13711188"/>
              <a:gd name="connsiteY5" fmla="*/ 48205 h 5861864"/>
              <a:gd name="connsiteX6" fmla="*/ 11711539 w 13711188"/>
              <a:gd name="connsiteY6" fmla="*/ 269586 h 5861864"/>
              <a:gd name="connsiteX7" fmla="*/ 13711188 w 13711188"/>
              <a:gd name="connsiteY7" fmla="*/ 1927538 h 5861864"/>
              <a:gd name="connsiteX8" fmla="*/ 13126453 w 13711188"/>
              <a:gd name="connsiteY8" fmla="*/ 5861864 h 5861864"/>
              <a:gd name="connsiteX9" fmla="*/ 0 w 13711188"/>
              <a:gd name="connsiteY9" fmla="*/ 5681390 h 5861864"/>
              <a:gd name="connsiteX10" fmla="*/ 216569 w 13711188"/>
              <a:gd name="connsiteY10" fmla="*/ 2456927 h 5861864"/>
              <a:gd name="connsiteX0" fmla="*/ 216569 w 13711188"/>
              <a:gd name="connsiteY0" fmla="*/ 2456927 h 5861864"/>
              <a:gd name="connsiteX1" fmla="*/ 2461461 w 13711188"/>
              <a:gd name="connsiteY1" fmla="*/ 744934 h 5861864"/>
              <a:gd name="connsiteX2" fmla="*/ 5618747 w 13711188"/>
              <a:gd name="connsiteY2" fmla="*/ 1133454 h 5861864"/>
              <a:gd name="connsiteX3" fmla="*/ 8001000 w 13711188"/>
              <a:gd name="connsiteY3" fmla="*/ 628127 h 5861864"/>
              <a:gd name="connsiteX4" fmla="*/ 9531416 w 13711188"/>
              <a:gd name="connsiteY4" fmla="*/ 498186 h 5861864"/>
              <a:gd name="connsiteX5" fmla="*/ 10190749 w 13711188"/>
              <a:gd name="connsiteY5" fmla="*/ 48205 h 5861864"/>
              <a:gd name="connsiteX6" fmla="*/ 11711539 w 13711188"/>
              <a:gd name="connsiteY6" fmla="*/ 269586 h 5861864"/>
              <a:gd name="connsiteX7" fmla="*/ 13711188 w 13711188"/>
              <a:gd name="connsiteY7" fmla="*/ 1927538 h 5861864"/>
              <a:gd name="connsiteX8" fmla="*/ 13126453 w 13711188"/>
              <a:gd name="connsiteY8" fmla="*/ 5861864 h 5861864"/>
              <a:gd name="connsiteX9" fmla="*/ 0 w 13711188"/>
              <a:gd name="connsiteY9" fmla="*/ 5681390 h 5861864"/>
              <a:gd name="connsiteX10" fmla="*/ 216569 w 13711188"/>
              <a:gd name="connsiteY10" fmla="*/ 2456927 h 5861864"/>
              <a:gd name="connsiteX0" fmla="*/ 216569 w 13711188"/>
              <a:gd name="connsiteY0" fmla="*/ 2437705 h 5842642"/>
              <a:gd name="connsiteX1" fmla="*/ 2461461 w 13711188"/>
              <a:gd name="connsiteY1" fmla="*/ 725712 h 5842642"/>
              <a:gd name="connsiteX2" fmla="*/ 5618747 w 13711188"/>
              <a:gd name="connsiteY2" fmla="*/ 1114232 h 5842642"/>
              <a:gd name="connsiteX3" fmla="*/ 8001000 w 13711188"/>
              <a:gd name="connsiteY3" fmla="*/ 608905 h 5842642"/>
              <a:gd name="connsiteX4" fmla="*/ 9531416 w 13711188"/>
              <a:gd name="connsiteY4" fmla="*/ 478964 h 5842642"/>
              <a:gd name="connsiteX5" fmla="*/ 10190749 w 13711188"/>
              <a:gd name="connsiteY5" fmla="*/ 28983 h 5842642"/>
              <a:gd name="connsiteX6" fmla="*/ 11711539 w 13711188"/>
              <a:gd name="connsiteY6" fmla="*/ 250364 h 5842642"/>
              <a:gd name="connsiteX7" fmla="*/ 13711188 w 13711188"/>
              <a:gd name="connsiteY7" fmla="*/ 1908316 h 5842642"/>
              <a:gd name="connsiteX8" fmla="*/ 13126453 w 13711188"/>
              <a:gd name="connsiteY8" fmla="*/ 5842642 h 5842642"/>
              <a:gd name="connsiteX9" fmla="*/ 0 w 13711188"/>
              <a:gd name="connsiteY9" fmla="*/ 5662168 h 5842642"/>
              <a:gd name="connsiteX10" fmla="*/ 216569 w 13711188"/>
              <a:gd name="connsiteY10" fmla="*/ 2437705 h 5842642"/>
              <a:gd name="connsiteX0" fmla="*/ 216569 w 13711188"/>
              <a:gd name="connsiteY0" fmla="*/ 2425999 h 5830936"/>
              <a:gd name="connsiteX1" fmla="*/ 2461461 w 13711188"/>
              <a:gd name="connsiteY1" fmla="*/ 714006 h 5830936"/>
              <a:gd name="connsiteX2" fmla="*/ 5618747 w 13711188"/>
              <a:gd name="connsiteY2" fmla="*/ 1102526 h 5830936"/>
              <a:gd name="connsiteX3" fmla="*/ 8001000 w 13711188"/>
              <a:gd name="connsiteY3" fmla="*/ 597199 h 5830936"/>
              <a:gd name="connsiteX4" fmla="*/ 9531416 w 13711188"/>
              <a:gd name="connsiteY4" fmla="*/ 467258 h 5830936"/>
              <a:gd name="connsiteX5" fmla="*/ 10190749 w 13711188"/>
              <a:gd name="connsiteY5" fmla="*/ 17277 h 5830936"/>
              <a:gd name="connsiteX6" fmla="*/ 11711539 w 13711188"/>
              <a:gd name="connsiteY6" fmla="*/ 238658 h 5830936"/>
              <a:gd name="connsiteX7" fmla="*/ 13711188 w 13711188"/>
              <a:gd name="connsiteY7" fmla="*/ 1896610 h 5830936"/>
              <a:gd name="connsiteX8" fmla="*/ 13126453 w 13711188"/>
              <a:gd name="connsiteY8" fmla="*/ 5830936 h 5830936"/>
              <a:gd name="connsiteX9" fmla="*/ 0 w 13711188"/>
              <a:gd name="connsiteY9" fmla="*/ 5650462 h 5830936"/>
              <a:gd name="connsiteX10" fmla="*/ 216569 w 13711188"/>
              <a:gd name="connsiteY10" fmla="*/ 2425999 h 583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11188" h="5830936">
                <a:moveTo>
                  <a:pt x="216569" y="2425999"/>
                </a:moveTo>
                <a:cubicBezTo>
                  <a:pt x="671764" y="1585794"/>
                  <a:pt x="1561098" y="934585"/>
                  <a:pt x="2461461" y="714006"/>
                </a:cubicBezTo>
                <a:cubicBezTo>
                  <a:pt x="3361824" y="493427"/>
                  <a:pt x="4695491" y="1121994"/>
                  <a:pt x="5618747" y="1102526"/>
                </a:cubicBezTo>
                <a:cubicBezTo>
                  <a:pt x="6542003" y="1083058"/>
                  <a:pt x="7348889" y="703077"/>
                  <a:pt x="8001000" y="597199"/>
                </a:cubicBezTo>
                <a:cubicBezTo>
                  <a:pt x="8653111" y="491321"/>
                  <a:pt x="9310837" y="592787"/>
                  <a:pt x="9531416" y="467258"/>
                </a:cubicBezTo>
                <a:cubicBezTo>
                  <a:pt x="9751995" y="341729"/>
                  <a:pt x="9827395" y="55377"/>
                  <a:pt x="10190749" y="17277"/>
                </a:cubicBezTo>
                <a:cubicBezTo>
                  <a:pt x="10554103" y="-20823"/>
                  <a:pt x="11038172" y="-15209"/>
                  <a:pt x="11711539" y="238658"/>
                </a:cubicBezTo>
                <a:cubicBezTo>
                  <a:pt x="12336779" y="559901"/>
                  <a:pt x="13452910" y="1049587"/>
                  <a:pt x="13711188" y="1896610"/>
                </a:cubicBezTo>
                <a:lnTo>
                  <a:pt x="13126453" y="5830936"/>
                </a:lnTo>
                <a:lnTo>
                  <a:pt x="0" y="5650462"/>
                </a:lnTo>
                <a:lnTo>
                  <a:pt x="216569" y="24259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0E82FBE2-2072-4336-BB29-798D2BE24C6E}"/>
              </a:ext>
            </a:extLst>
          </p:cNvPr>
          <p:cNvSpPr/>
          <p:nvPr/>
        </p:nvSpPr>
        <p:spPr>
          <a:xfrm>
            <a:off x="10557220" y="1057220"/>
            <a:ext cx="1157482" cy="557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B7DE177D-C6E5-47F9-8BFD-C082274A57D1}"/>
              </a:ext>
            </a:extLst>
          </p:cNvPr>
          <p:cNvSpPr/>
          <p:nvPr/>
        </p:nvSpPr>
        <p:spPr>
          <a:xfrm>
            <a:off x="618047" y="-763036"/>
            <a:ext cx="8789292" cy="2256949"/>
          </a:xfrm>
          <a:custGeom>
            <a:avLst/>
            <a:gdLst>
              <a:gd name="connsiteX0" fmla="*/ 0 w 5276850"/>
              <a:gd name="connsiteY0" fmla="*/ 504825 h 1524000"/>
              <a:gd name="connsiteX1" fmla="*/ 1152525 w 5276850"/>
              <a:gd name="connsiteY1" fmla="*/ 1524000 h 1524000"/>
              <a:gd name="connsiteX2" fmla="*/ 5000625 w 5276850"/>
              <a:gd name="connsiteY2" fmla="*/ 819150 h 1524000"/>
              <a:gd name="connsiteX3" fmla="*/ 5276850 w 5276850"/>
              <a:gd name="connsiteY3" fmla="*/ 0 h 1524000"/>
              <a:gd name="connsiteX4" fmla="*/ 0 w 5276850"/>
              <a:gd name="connsiteY4" fmla="*/ 504825 h 1524000"/>
              <a:gd name="connsiteX0" fmla="*/ 0 w 5819775"/>
              <a:gd name="connsiteY0" fmla="*/ 0 h 1543050"/>
              <a:gd name="connsiteX1" fmla="*/ 1695450 w 5819775"/>
              <a:gd name="connsiteY1" fmla="*/ 1543050 h 1543050"/>
              <a:gd name="connsiteX2" fmla="*/ 5543550 w 5819775"/>
              <a:gd name="connsiteY2" fmla="*/ 838200 h 1543050"/>
              <a:gd name="connsiteX3" fmla="*/ 5819775 w 5819775"/>
              <a:gd name="connsiteY3" fmla="*/ 19050 h 1543050"/>
              <a:gd name="connsiteX4" fmla="*/ 0 w 5819775"/>
              <a:gd name="connsiteY4" fmla="*/ 0 h 1543050"/>
              <a:gd name="connsiteX0" fmla="*/ 0 w 6191250"/>
              <a:gd name="connsiteY0" fmla="*/ 152400 h 1695450"/>
              <a:gd name="connsiteX1" fmla="*/ 1695450 w 6191250"/>
              <a:gd name="connsiteY1" fmla="*/ 1695450 h 1695450"/>
              <a:gd name="connsiteX2" fmla="*/ 5543550 w 6191250"/>
              <a:gd name="connsiteY2" fmla="*/ 990600 h 1695450"/>
              <a:gd name="connsiteX3" fmla="*/ 6191250 w 6191250"/>
              <a:gd name="connsiteY3" fmla="*/ 0 h 1695450"/>
              <a:gd name="connsiteX4" fmla="*/ 0 w 6191250"/>
              <a:gd name="connsiteY4" fmla="*/ 152400 h 1695450"/>
              <a:gd name="connsiteX0" fmla="*/ 0 w 6601419"/>
              <a:gd name="connsiteY0" fmla="*/ 152400 h 1717395"/>
              <a:gd name="connsiteX1" fmla="*/ 1695450 w 6601419"/>
              <a:gd name="connsiteY1" fmla="*/ 1695450 h 1717395"/>
              <a:gd name="connsiteX2" fmla="*/ 5543550 w 6601419"/>
              <a:gd name="connsiteY2" fmla="*/ 990600 h 1717395"/>
              <a:gd name="connsiteX3" fmla="*/ 6191250 w 6601419"/>
              <a:gd name="connsiteY3" fmla="*/ 0 h 1717395"/>
              <a:gd name="connsiteX4" fmla="*/ 0 w 6601419"/>
              <a:gd name="connsiteY4" fmla="*/ 152400 h 1717395"/>
              <a:gd name="connsiteX0" fmla="*/ 200953 w 6802372"/>
              <a:gd name="connsiteY0" fmla="*/ 152400 h 1717395"/>
              <a:gd name="connsiteX1" fmla="*/ 1896403 w 6802372"/>
              <a:gd name="connsiteY1" fmla="*/ 1695450 h 1717395"/>
              <a:gd name="connsiteX2" fmla="*/ 5744503 w 6802372"/>
              <a:gd name="connsiteY2" fmla="*/ 990600 h 1717395"/>
              <a:gd name="connsiteX3" fmla="*/ 6392203 w 6802372"/>
              <a:gd name="connsiteY3" fmla="*/ 0 h 1717395"/>
              <a:gd name="connsiteX4" fmla="*/ 200953 w 6802372"/>
              <a:gd name="connsiteY4" fmla="*/ 152400 h 1717395"/>
              <a:gd name="connsiteX0" fmla="*/ 204606 w 6874553"/>
              <a:gd name="connsiteY0" fmla="*/ 152400 h 1733708"/>
              <a:gd name="connsiteX1" fmla="*/ 1900056 w 6874553"/>
              <a:gd name="connsiteY1" fmla="*/ 1695450 h 1733708"/>
              <a:gd name="connsiteX2" fmla="*/ 6000819 w 6874553"/>
              <a:gd name="connsiteY2" fmla="*/ 1159042 h 1733708"/>
              <a:gd name="connsiteX3" fmla="*/ 6395856 w 6874553"/>
              <a:gd name="connsiteY3" fmla="*/ 0 h 1733708"/>
              <a:gd name="connsiteX4" fmla="*/ 204606 w 6874553"/>
              <a:gd name="connsiteY4" fmla="*/ 152400 h 1733708"/>
              <a:gd name="connsiteX0" fmla="*/ 204606 w 7538781"/>
              <a:gd name="connsiteY0" fmla="*/ 0 h 1577942"/>
              <a:gd name="connsiteX1" fmla="*/ 1900056 w 7538781"/>
              <a:gd name="connsiteY1" fmla="*/ 1543050 h 1577942"/>
              <a:gd name="connsiteX2" fmla="*/ 6000819 w 7538781"/>
              <a:gd name="connsiteY2" fmla="*/ 1006642 h 1577942"/>
              <a:gd name="connsiteX3" fmla="*/ 7214003 w 7538781"/>
              <a:gd name="connsiteY3" fmla="*/ 196516 h 1577942"/>
              <a:gd name="connsiteX4" fmla="*/ 204606 w 7538781"/>
              <a:gd name="connsiteY4" fmla="*/ 0 h 1577942"/>
              <a:gd name="connsiteX0" fmla="*/ 208011 w 7581375"/>
              <a:gd name="connsiteY0" fmla="*/ 0 h 1577942"/>
              <a:gd name="connsiteX1" fmla="*/ 1903461 w 7581375"/>
              <a:gd name="connsiteY1" fmla="*/ 1543050 h 1577942"/>
              <a:gd name="connsiteX2" fmla="*/ 6232824 w 7581375"/>
              <a:gd name="connsiteY2" fmla="*/ 1006642 h 1577942"/>
              <a:gd name="connsiteX3" fmla="*/ 7217408 w 7581375"/>
              <a:gd name="connsiteY3" fmla="*/ 196516 h 1577942"/>
              <a:gd name="connsiteX4" fmla="*/ 208011 w 7581375"/>
              <a:gd name="connsiteY4" fmla="*/ 0 h 1577942"/>
              <a:gd name="connsiteX0" fmla="*/ 212824 w 7587541"/>
              <a:gd name="connsiteY0" fmla="*/ 0 h 1486918"/>
              <a:gd name="connsiteX1" fmla="*/ 1860147 w 7587541"/>
              <a:gd name="connsiteY1" fmla="*/ 1446797 h 1486918"/>
              <a:gd name="connsiteX2" fmla="*/ 6237637 w 7587541"/>
              <a:gd name="connsiteY2" fmla="*/ 1006642 h 1486918"/>
              <a:gd name="connsiteX3" fmla="*/ 7222221 w 7587541"/>
              <a:gd name="connsiteY3" fmla="*/ 196516 h 1486918"/>
              <a:gd name="connsiteX4" fmla="*/ 212824 w 7587541"/>
              <a:gd name="connsiteY4" fmla="*/ 0 h 1486918"/>
              <a:gd name="connsiteX0" fmla="*/ 212824 w 7562832"/>
              <a:gd name="connsiteY0" fmla="*/ 0 h 1574684"/>
              <a:gd name="connsiteX1" fmla="*/ 1860147 w 7562832"/>
              <a:gd name="connsiteY1" fmla="*/ 1446797 h 1574684"/>
              <a:gd name="connsiteX2" fmla="*/ 2783539 w 7562832"/>
              <a:gd name="connsiteY2" fmla="*/ 1452846 h 1574684"/>
              <a:gd name="connsiteX3" fmla="*/ 6237637 w 7562832"/>
              <a:gd name="connsiteY3" fmla="*/ 1006642 h 1574684"/>
              <a:gd name="connsiteX4" fmla="*/ 7222221 w 7562832"/>
              <a:gd name="connsiteY4" fmla="*/ 196516 h 1574684"/>
              <a:gd name="connsiteX5" fmla="*/ 212824 w 7562832"/>
              <a:gd name="connsiteY5" fmla="*/ 0 h 1574684"/>
              <a:gd name="connsiteX0" fmla="*/ 169709 w 7516687"/>
              <a:gd name="connsiteY0" fmla="*/ 0 h 1615509"/>
              <a:gd name="connsiteX1" fmla="*/ 1817032 w 7516687"/>
              <a:gd name="connsiteY1" fmla="*/ 1446797 h 1615509"/>
              <a:gd name="connsiteX2" fmla="*/ 2860739 w 7516687"/>
              <a:gd name="connsiteY2" fmla="*/ 1537067 h 1615509"/>
              <a:gd name="connsiteX3" fmla="*/ 6194522 w 7516687"/>
              <a:gd name="connsiteY3" fmla="*/ 1006642 h 1615509"/>
              <a:gd name="connsiteX4" fmla="*/ 7179106 w 7516687"/>
              <a:gd name="connsiteY4" fmla="*/ 196516 h 1615509"/>
              <a:gd name="connsiteX5" fmla="*/ 169709 w 7516687"/>
              <a:gd name="connsiteY5" fmla="*/ 0 h 1615509"/>
              <a:gd name="connsiteX0" fmla="*/ 168903 w 7515881"/>
              <a:gd name="connsiteY0" fmla="*/ 0 h 2048844"/>
              <a:gd name="connsiteX1" fmla="*/ 1828258 w 7515881"/>
              <a:gd name="connsiteY1" fmla="*/ 1988218 h 2048844"/>
              <a:gd name="connsiteX2" fmla="*/ 2859933 w 7515881"/>
              <a:gd name="connsiteY2" fmla="*/ 1537067 h 2048844"/>
              <a:gd name="connsiteX3" fmla="*/ 6193716 w 7515881"/>
              <a:gd name="connsiteY3" fmla="*/ 1006642 h 2048844"/>
              <a:gd name="connsiteX4" fmla="*/ 7178300 w 7515881"/>
              <a:gd name="connsiteY4" fmla="*/ 196516 h 2048844"/>
              <a:gd name="connsiteX5" fmla="*/ 168903 w 7515881"/>
              <a:gd name="connsiteY5" fmla="*/ 0 h 2048844"/>
              <a:gd name="connsiteX0" fmla="*/ 172365 w 7511372"/>
              <a:gd name="connsiteY0" fmla="*/ 0 h 2044265"/>
              <a:gd name="connsiteX1" fmla="*/ 1831720 w 7511372"/>
              <a:gd name="connsiteY1" fmla="*/ 1988218 h 2044265"/>
              <a:gd name="connsiteX2" fmla="*/ 3188247 w 7511372"/>
              <a:gd name="connsiteY2" fmla="*/ 1500973 h 2044265"/>
              <a:gd name="connsiteX3" fmla="*/ 6197178 w 7511372"/>
              <a:gd name="connsiteY3" fmla="*/ 1006642 h 2044265"/>
              <a:gd name="connsiteX4" fmla="*/ 7181762 w 7511372"/>
              <a:gd name="connsiteY4" fmla="*/ 196516 h 2044265"/>
              <a:gd name="connsiteX5" fmla="*/ 172365 w 7511372"/>
              <a:gd name="connsiteY5" fmla="*/ 0 h 2044265"/>
              <a:gd name="connsiteX0" fmla="*/ 172365 w 7511372"/>
              <a:gd name="connsiteY0" fmla="*/ 0 h 2032409"/>
              <a:gd name="connsiteX1" fmla="*/ 1831720 w 7511372"/>
              <a:gd name="connsiteY1" fmla="*/ 1988218 h 2032409"/>
              <a:gd name="connsiteX2" fmla="*/ 3188247 w 7511372"/>
              <a:gd name="connsiteY2" fmla="*/ 1392688 h 2032409"/>
              <a:gd name="connsiteX3" fmla="*/ 6197178 w 7511372"/>
              <a:gd name="connsiteY3" fmla="*/ 1006642 h 2032409"/>
              <a:gd name="connsiteX4" fmla="*/ 7181762 w 7511372"/>
              <a:gd name="connsiteY4" fmla="*/ 196516 h 2032409"/>
              <a:gd name="connsiteX5" fmla="*/ 172365 w 7511372"/>
              <a:gd name="connsiteY5" fmla="*/ 0 h 2032409"/>
              <a:gd name="connsiteX0" fmla="*/ 446747 w 7785754"/>
              <a:gd name="connsiteY0" fmla="*/ 0 h 1992049"/>
              <a:gd name="connsiteX1" fmla="*/ 863810 w 7785754"/>
              <a:gd name="connsiteY1" fmla="*/ 1055804 h 1992049"/>
              <a:gd name="connsiteX2" fmla="*/ 2106102 w 7785754"/>
              <a:gd name="connsiteY2" fmla="*/ 1988218 h 1992049"/>
              <a:gd name="connsiteX3" fmla="*/ 3462629 w 7785754"/>
              <a:gd name="connsiteY3" fmla="*/ 1392688 h 1992049"/>
              <a:gd name="connsiteX4" fmla="*/ 6471560 w 7785754"/>
              <a:gd name="connsiteY4" fmla="*/ 1006642 h 1992049"/>
              <a:gd name="connsiteX5" fmla="*/ 7456144 w 7785754"/>
              <a:gd name="connsiteY5" fmla="*/ 196516 h 1992049"/>
              <a:gd name="connsiteX6" fmla="*/ 446747 w 7785754"/>
              <a:gd name="connsiteY6" fmla="*/ 0 h 1992049"/>
              <a:gd name="connsiteX0" fmla="*/ 476696 w 7815703"/>
              <a:gd name="connsiteY0" fmla="*/ 0 h 2027979"/>
              <a:gd name="connsiteX1" fmla="*/ 761411 w 7815703"/>
              <a:gd name="connsiteY1" fmla="*/ 1753635 h 2027979"/>
              <a:gd name="connsiteX2" fmla="*/ 2136051 w 7815703"/>
              <a:gd name="connsiteY2" fmla="*/ 1988218 h 2027979"/>
              <a:gd name="connsiteX3" fmla="*/ 3492578 w 7815703"/>
              <a:gd name="connsiteY3" fmla="*/ 1392688 h 2027979"/>
              <a:gd name="connsiteX4" fmla="*/ 6501509 w 7815703"/>
              <a:gd name="connsiteY4" fmla="*/ 1006642 h 2027979"/>
              <a:gd name="connsiteX5" fmla="*/ 7486093 w 7815703"/>
              <a:gd name="connsiteY5" fmla="*/ 196516 h 2027979"/>
              <a:gd name="connsiteX6" fmla="*/ 476696 w 7815703"/>
              <a:gd name="connsiteY6" fmla="*/ 0 h 2027979"/>
              <a:gd name="connsiteX0" fmla="*/ 766476 w 7323430"/>
              <a:gd name="connsiteY0" fmla="*/ 0 h 2268611"/>
              <a:gd name="connsiteX1" fmla="*/ 269138 w 7323430"/>
              <a:gd name="connsiteY1" fmla="*/ 1994267 h 2268611"/>
              <a:gd name="connsiteX2" fmla="*/ 1643778 w 7323430"/>
              <a:gd name="connsiteY2" fmla="*/ 2228850 h 2268611"/>
              <a:gd name="connsiteX3" fmla="*/ 3000305 w 7323430"/>
              <a:gd name="connsiteY3" fmla="*/ 1633320 h 2268611"/>
              <a:gd name="connsiteX4" fmla="*/ 6009236 w 7323430"/>
              <a:gd name="connsiteY4" fmla="*/ 1247274 h 2268611"/>
              <a:gd name="connsiteX5" fmla="*/ 6993820 w 7323430"/>
              <a:gd name="connsiteY5" fmla="*/ 437148 h 2268611"/>
              <a:gd name="connsiteX6" fmla="*/ 766476 w 7323430"/>
              <a:gd name="connsiteY6" fmla="*/ 0 h 2268611"/>
              <a:gd name="connsiteX0" fmla="*/ 459905 w 7871101"/>
              <a:gd name="connsiteY0" fmla="*/ 0 h 2437053"/>
              <a:gd name="connsiteX1" fmla="*/ 816809 w 7871101"/>
              <a:gd name="connsiteY1" fmla="*/ 2162709 h 2437053"/>
              <a:gd name="connsiteX2" fmla="*/ 2191449 w 7871101"/>
              <a:gd name="connsiteY2" fmla="*/ 2397292 h 2437053"/>
              <a:gd name="connsiteX3" fmla="*/ 3547976 w 7871101"/>
              <a:gd name="connsiteY3" fmla="*/ 1801762 h 2437053"/>
              <a:gd name="connsiteX4" fmla="*/ 6556907 w 7871101"/>
              <a:gd name="connsiteY4" fmla="*/ 1415716 h 2437053"/>
              <a:gd name="connsiteX5" fmla="*/ 7541491 w 7871101"/>
              <a:gd name="connsiteY5" fmla="*/ 605590 h 2437053"/>
              <a:gd name="connsiteX6" fmla="*/ 459905 w 7871101"/>
              <a:gd name="connsiteY6" fmla="*/ 0 h 2437053"/>
              <a:gd name="connsiteX0" fmla="*/ 459905 w 7871101"/>
              <a:gd name="connsiteY0" fmla="*/ 0 h 2464079"/>
              <a:gd name="connsiteX1" fmla="*/ 816809 w 7871101"/>
              <a:gd name="connsiteY1" fmla="*/ 2162709 h 2464079"/>
              <a:gd name="connsiteX2" fmla="*/ 2395986 w 7871101"/>
              <a:gd name="connsiteY2" fmla="*/ 2433387 h 2464079"/>
              <a:gd name="connsiteX3" fmla="*/ 3547976 w 7871101"/>
              <a:gd name="connsiteY3" fmla="*/ 1801762 h 2464079"/>
              <a:gd name="connsiteX4" fmla="*/ 6556907 w 7871101"/>
              <a:gd name="connsiteY4" fmla="*/ 1415716 h 2464079"/>
              <a:gd name="connsiteX5" fmla="*/ 7541491 w 7871101"/>
              <a:gd name="connsiteY5" fmla="*/ 605590 h 2464079"/>
              <a:gd name="connsiteX6" fmla="*/ 459905 w 7871101"/>
              <a:gd name="connsiteY6" fmla="*/ 0 h 2464079"/>
              <a:gd name="connsiteX0" fmla="*/ 174047 w 10857833"/>
              <a:gd name="connsiteY0" fmla="*/ 0 h 2115163"/>
              <a:gd name="connsiteX1" fmla="*/ 3803541 w 10857833"/>
              <a:gd name="connsiteY1" fmla="*/ 1813793 h 2115163"/>
              <a:gd name="connsiteX2" fmla="*/ 5382718 w 10857833"/>
              <a:gd name="connsiteY2" fmla="*/ 2084471 h 2115163"/>
              <a:gd name="connsiteX3" fmla="*/ 6534708 w 10857833"/>
              <a:gd name="connsiteY3" fmla="*/ 1452846 h 2115163"/>
              <a:gd name="connsiteX4" fmla="*/ 9543639 w 10857833"/>
              <a:gd name="connsiteY4" fmla="*/ 1066800 h 2115163"/>
              <a:gd name="connsiteX5" fmla="*/ 10528223 w 10857833"/>
              <a:gd name="connsiteY5" fmla="*/ 256674 h 2115163"/>
              <a:gd name="connsiteX6" fmla="*/ 174047 w 10857833"/>
              <a:gd name="connsiteY6" fmla="*/ 0 h 2115163"/>
              <a:gd name="connsiteX0" fmla="*/ 209786 w 10893572"/>
              <a:gd name="connsiteY0" fmla="*/ 0 h 2097272"/>
              <a:gd name="connsiteX1" fmla="*/ 2948943 w 10893572"/>
              <a:gd name="connsiteY1" fmla="*/ 1729571 h 2097272"/>
              <a:gd name="connsiteX2" fmla="*/ 5418457 w 10893572"/>
              <a:gd name="connsiteY2" fmla="*/ 2084471 h 2097272"/>
              <a:gd name="connsiteX3" fmla="*/ 6570447 w 10893572"/>
              <a:gd name="connsiteY3" fmla="*/ 1452846 h 2097272"/>
              <a:gd name="connsiteX4" fmla="*/ 9579378 w 10893572"/>
              <a:gd name="connsiteY4" fmla="*/ 1066800 h 2097272"/>
              <a:gd name="connsiteX5" fmla="*/ 10563962 w 10893572"/>
              <a:gd name="connsiteY5" fmla="*/ 256674 h 2097272"/>
              <a:gd name="connsiteX6" fmla="*/ 209786 w 10893572"/>
              <a:gd name="connsiteY6" fmla="*/ 0 h 2097272"/>
              <a:gd name="connsiteX0" fmla="*/ 223272 w 10907058"/>
              <a:gd name="connsiteY0" fmla="*/ 0 h 2097272"/>
              <a:gd name="connsiteX1" fmla="*/ 2962429 w 10907058"/>
              <a:gd name="connsiteY1" fmla="*/ 1729571 h 2097272"/>
              <a:gd name="connsiteX2" fmla="*/ 5431943 w 10907058"/>
              <a:gd name="connsiteY2" fmla="*/ 2084471 h 2097272"/>
              <a:gd name="connsiteX3" fmla="*/ 6583933 w 10907058"/>
              <a:gd name="connsiteY3" fmla="*/ 1452846 h 2097272"/>
              <a:gd name="connsiteX4" fmla="*/ 9592864 w 10907058"/>
              <a:gd name="connsiteY4" fmla="*/ 1066800 h 2097272"/>
              <a:gd name="connsiteX5" fmla="*/ 10577448 w 10907058"/>
              <a:gd name="connsiteY5" fmla="*/ 256674 h 2097272"/>
              <a:gd name="connsiteX6" fmla="*/ 223272 w 10907058"/>
              <a:gd name="connsiteY6" fmla="*/ 0 h 2097272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90819"/>
              <a:gd name="connsiteX1" fmla="*/ 2962429 w 10907058"/>
              <a:gd name="connsiteY1" fmla="*/ 1729571 h 2090819"/>
              <a:gd name="connsiteX2" fmla="*/ 5431943 w 10907058"/>
              <a:gd name="connsiteY2" fmla="*/ 2084471 h 2090819"/>
              <a:gd name="connsiteX3" fmla="*/ 6583933 w 10907058"/>
              <a:gd name="connsiteY3" fmla="*/ 1452846 h 2090819"/>
              <a:gd name="connsiteX4" fmla="*/ 9592864 w 10907058"/>
              <a:gd name="connsiteY4" fmla="*/ 1066800 h 2090819"/>
              <a:gd name="connsiteX5" fmla="*/ 10577448 w 10907058"/>
              <a:gd name="connsiteY5" fmla="*/ 256674 h 2090819"/>
              <a:gd name="connsiteX6" fmla="*/ 223272 w 10907058"/>
              <a:gd name="connsiteY6" fmla="*/ 0 h 2090819"/>
              <a:gd name="connsiteX0" fmla="*/ 258052 w 10388385"/>
              <a:gd name="connsiteY0" fmla="*/ 0 h 2199103"/>
              <a:gd name="connsiteX1" fmla="*/ 2443756 w 10388385"/>
              <a:gd name="connsiteY1" fmla="*/ 1837855 h 2199103"/>
              <a:gd name="connsiteX2" fmla="*/ 4913270 w 10388385"/>
              <a:gd name="connsiteY2" fmla="*/ 2192755 h 2199103"/>
              <a:gd name="connsiteX3" fmla="*/ 6065260 w 10388385"/>
              <a:gd name="connsiteY3" fmla="*/ 1561130 h 2199103"/>
              <a:gd name="connsiteX4" fmla="*/ 9074191 w 10388385"/>
              <a:gd name="connsiteY4" fmla="*/ 1175084 h 2199103"/>
              <a:gd name="connsiteX5" fmla="*/ 10058775 w 10388385"/>
              <a:gd name="connsiteY5" fmla="*/ 364958 h 2199103"/>
              <a:gd name="connsiteX6" fmla="*/ 258052 w 10388385"/>
              <a:gd name="connsiteY6" fmla="*/ 0 h 2199103"/>
              <a:gd name="connsiteX0" fmla="*/ 258052 w 10388385"/>
              <a:gd name="connsiteY0" fmla="*/ 0 h 2106517"/>
              <a:gd name="connsiteX1" fmla="*/ 2443756 w 10388385"/>
              <a:gd name="connsiteY1" fmla="*/ 1837855 h 2106517"/>
              <a:gd name="connsiteX2" fmla="*/ 5033586 w 10388385"/>
              <a:gd name="connsiteY2" fmla="*/ 2096502 h 2106517"/>
              <a:gd name="connsiteX3" fmla="*/ 6065260 w 10388385"/>
              <a:gd name="connsiteY3" fmla="*/ 1561130 h 2106517"/>
              <a:gd name="connsiteX4" fmla="*/ 9074191 w 10388385"/>
              <a:gd name="connsiteY4" fmla="*/ 1175084 h 2106517"/>
              <a:gd name="connsiteX5" fmla="*/ 10058775 w 10388385"/>
              <a:gd name="connsiteY5" fmla="*/ 364958 h 2106517"/>
              <a:gd name="connsiteX6" fmla="*/ 258052 w 10388385"/>
              <a:gd name="connsiteY6" fmla="*/ 0 h 2106517"/>
              <a:gd name="connsiteX0" fmla="*/ 258052 w 10377941"/>
              <a:gd name="connsiteY0" fmla="*/ 0 h 2102275"/>
              <a:gd name="connsiteX1" fmla="*/ 2443756 w 10377941"/>
              <a:gd name="connsiteY1" fmla="*/ 1837855 h 2102275"/>
              <a:gd name="connsiteX2" fmla="*/ 5033586 w 10377941"/>
              <a:gd name="connsiteY2" fmla="*/ 2096502 h 2102275"/>
              <a:gd name="connsiteX3" fmla="*/ 6510428 w 10377941"/>
              <a:gd name="connsiteY3" fmla="*/ 1645351 h 2102275"/>
              <a:gd name="connsiteX4" fmla="*/ 9074191 w 10377941"/>
              <a:gd name="connsiteY4" fmla="*/ 1175084 h 2102275"/>
              <a:gd name="connsiteX5" fmla="*/ 10058775 w 10377941"/>
              <a:gd name="connsiteY5" fmla="*/ 364958 h 2102275"/>
              <a:gd name="connsiteX6" fmla="*/ 258052 w 10377941"/>
              <a:gd name="connsiteY6" fmla="*/ 0 h 2102275"/>
              <a:gd name="connsiteX0" fmla="*/ 258052 w 10352564"/>
              <a:gd name="connsiteY0" fmla="*/ 0 h 2102275"/>
              <a:gd name="connsiteX1" fmla="*/ 2443756 w 10352564"/>
              <a:gd name="connsiteY1" fmla="*/ 1837855 h 2102275"/>
              <a:gd name="connsiteX2" fmla="*/ 5033586 w 10352564"/>
              <a:gd name="connsiteY2" fmla="*/ 2096502 h 2102275"/>
              <a:gd name="connsiteX3" fmla="*/ 6510428 w 10352564"/>
              <a:gd name="connsiteY3" fmla="*/ 1645351 h 2102275"/>
              <a:gd name="connsiteX4" fmla="*/ 8893717 w 10352564"/>
              <a:gd name="connsiteY4" fmla="*/ 1030705 h 2102275"/>
              <a:gd name="connsiteX5" fmla="*/ 10058775 w 10352564"/>
              <a:gd name="connsiteY5" fmla="*/ 364958 h 2102275"/>
              <a:gd name="connsiteX6" fmla="*/ 258052 w 10352564"/>
              <a:gd name="connsiteY6" fmla="*/ 0 h 2102275"/>
              <a:gd name="connsiteX0" fmla="*/ 258052 w 10235544"/>
              <a:gd name="connsiteY0" fmla="*/ 0 h 2102275"/>
              <a:gd name="connsiteX1" fmla="*/ 2443756 w 10235544"/>
              <a:gd name="connsiteY1" fmla="*/ 1837855 h 2102275"/>
              <a:gd name="connsiteX2" fmla="*/ 5033586 w 10235544"/>
              <a:gd name="connsiteY2" fmla="*/ 2096502 h 2102275"/>
              <a:gd name="connsiteX3" fmla="*/ 6510428 w 10235544"/>
              <a:gd name="connsiteY3" fmla="*/ 1645351 h 2102275"/>
              <a:gd name="connsiteX4" fmla="*/ 8893717 w 10235544"/>
              <a:gd name="connsiteY4" fmla="*/ 1030705 h 2102275"/>
              <a:gd name="connsiteX5" fmla="*/ 9926428 w 10235544"/>
              <a:gd name="connsiteY5" fmla="*/ 232611 h 2102275"/>
              <a:gd name="connsiteX6" fmla="*/ 258052 w 10235544"/>
              <a:gd name="connsiteY6" fmla="*/ 0 h 2102275"/>
              <a:gd name="connsiteX0" fmla="*/ 258052 w 10193385"/>
              <a:gd name="connsiteY0" fmla="*/ 0 h 2102275"/>
              <a:gd name="connsiteX1" fmla="*/ 2443756 w 10193385"/>
              <a:gd name="connsiteY1" fmla="*/ 1837855 h 2102275"/>
              <a:gd name="connsiteX2" fmla="*/ 5033586 w 10193385"/>
              <a:gd name="connsiteY2" fmla="*/ 2096502 h 2102275"/>
              <a:gd name="connsiteX3" fmla="*/ 6510428 w 10193385"/>
              <a:gd name="connsiteY3" fmla="*/ 1645351 h 2102275"/>
              <a:gd name="connsiteX4" fmla="*/ 8893717 w 10193385"/>
              <a:gd name="connsiteY4" fmla="*/ 1030705 h 2102275"/>
              <a:gd name="connsiteX5" fmla="*/ 9878302 w 10193385"/>
              <a:gd name="connsiteY5" fmla="*/ 196516 h 2102275"/>
              <a:gd name="connsiteX6" fmla="*/ 258052 w 10193385"/>
              <a:gd name="connsiteY6" fmla="*/ 0 h 210227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64034"/>
              <a:gd name="connsiteY0" fmla="*/ 0 h 2128613"/>
              <a:gd name="connsiteX1" fmla="*/ 2365782 w 10164034"/>
              <a:gd name="connsiteY1" fmla="*/ 1946139 h 2128613"/>
              <a:gd name="connsiteX2" fmla="*/ 5039833 w 10164034"/>
              <a:gd name="connsiteY2" fmla="*/ 2096502 h 2128613"/>
              <a:gd name="connsiteX3" fmla="*/ 6540738 w 10164034"/>
              <a:gd name="connsiteY3" fmla="*/ 1549098 h 2128613"/>
              <a:gd name="connsiteX4" fmla="*/ 8635270 w 10164034"/>
              <a:gd name="connsiteY4" fmla="*/ 898358 h 2128613"/>
              <a:gd name="connsiteX5" fmla="*/ 9884549 w 10164034"/>
              <a:gd name="connsiteY5" fmla="*/ 196516 h 2128613"/>
              <a:gd name="connsiteX6" fmla="*/ 264299 w 10164034"/>
              <a:gd name="connsiteY6" fmla="*/ 0 h 2128613"/>
              <a:gd name="connsiteX0" fmla="*/ 264299 w 10129022"/>
              <a:gd name="connsiteY0" fmla="*/ 0 h 2128613"/>
              <a:gd name="connsiteX1" fmla="*/ 2365782 w 10129022"/>
              <a:gd name="connsiteY1" fmla="*/ 1946139 h 2128613"/>
              <a:gd name="connsiteX2" fmla="*/ 5039833 w 10129022"/>
              <a:gd name="connsiteY2" fmla="*/ 2096502 h 2128613"/>
              <a:gd name="connsiteX3" fmla="*/ 6540738 w 10129022"/>
              <a:gd name="connsiteY3" fmla="*/ 1549098 h 2128613"/>
              <a:gd name="connsiteX4" fmla="*/ 8298385 w 10129022"/>
              <a:gd name="connsiteY4" fmla="*/ 874295 h 2128613"/>
              <a:gd name="connsiteX5" fmla="*/ 9884549 w 10129022"/>
              <a:gd name="connsiteY5" fmla="*/ 196516 h 2128613"/>
              <a:gd name="connsiteX6" fmla="*/ 264299 w 10129022"/>
              <a:gd name="connsiteY6" fmla="*/ 0 h 2128613"/>
              <a:gd name="connsiteX0" fmla="*/ 264299 w 8789292"/>
              <a:gd name="connsiteY0" fmla="*/ 128336 h 2256949"/>
              <a:gd name="connsiteX1" fmla="*/ 2365782 w 8789292"/>
              <a:gd name="connsiteY1" fmla="*/ 2074475 h 2256949"/>
              <a:gd name="connsiteX2" fmla="*/ 5039833 w 8789292"/>
              <a:gd name="connsiteY2" fmla="*/ 2224838 h 2256949"/>
              <a:gd name="connsiteX3" fmla="*/ 6540738 w 8789292"/>
              <a:gd name="connsiteY3" fmla="*/ 1677434 h 2256949"/>
              <a:gd name="connsiteX4" fmla="*/ 8298385 w 8789292"/>
              <a:gd name="connsiteY4" fmla="*/ 1002631 h 2256949"/>
              <a:gd name="connsiteX5" fmla="*/ 8308413 w 8789292"/>
              <a:gd name="connsiteY5" fmla="*/ 0 h 2256949"/>
              <a:gd name="connsiteX6" fmla="*/ 264299 w 8789292"/>
              <a:gd name="connsiteY6" fmla="*/ 128336 h 225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9292" h="2256949">
                <a:moveTo>
                  <a:pt x="264299" y="128336"/>
                </a:moveTo>
                <a:cubicBezTo>
                  <a:pt x="-834423" y="271551"/>
                  <a:pt x="1812497" y="1899516"/>
                  <a:pt x="2365782" y="2074475"/>
                </a:cubicBezTo>
                <a:cubicBezTo>
                  <a:pt x="2834846" y="2261466"/>
                  <a:pt x="4344007" y="2291011"/>
                  <a:pt x="5039833" y="2224838"/>
                </a:cubicBezTo>
                <a:cubicBezTo>
                  <a:pt x="5735659" y="2158665"/>
                  <a:pt x="5859282" y="1883141"/>
                  <a:pt x="6540738" y="1677434"/>
                </a:cubicBezTo>
                <a:cubicBezTo>
                  <a:pt x="7270320" y="1435633"/>
                  <a:pt x="8003773" y="1282203"/>
                  <a:pt x="8298385" y="1002631"/>
                </a:cubicBezTo>
                <a:cubicBezTo>
                  <a:pt x="8592997" y="723059"/>
                  <a:pt x="9232338" y="139700"/>
                  <a:pt x="8308413" y="0"/>
                </a:cubicBezTo>
                <a:lnTo>
                  <a:pt x="264299" y="12833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DBC15-7613-43CF-BA64-E2B03A35C35C}"/>
              </a:ext>
            </a:extLst>
          </p:cNvPr>
          <p:cNvSpPr txBox="1"/>
          <p:nvPr/>
        </p:nvSpPr>
        <p:spPr>
          <a:xfrm>
            <a:off x="3676948" y="6358713"/>
            <a:ext cx="90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Parities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73B74-5F83-41DF-B211-D1E55BDE4B86}"/>
              </a:ext>
            </a:extLst>
          </p:cNvPr>
          <p:cNvSpPr txBox="1"/>
          <p:nvPr/>
        </p:nvSpPr>
        <p:spPr>
          <a:xfrm>
            <a:off x="9352842" y="6358713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Conjunctions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F249B-DEB6-4798-8552-6D4A20F88197}"/>
              </a:ext>
            </a:extLst>
          </p:cNvPr>
          <p:cNvSpPr txBox="1"/>
          <p:nvPr/>
        </p:nvSpPr>
        <p:spPr>
          <a:xfrm>
            <a:off x="6721223" y="5268027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30FCF-4051-481E-BA8B-58F6CCCD73D4}"/>
              </a:ext>
            </a:extLst>
          </p:cNvPr>
          <p:cNvCxnSpPr>
            <a:cxnSpLocks/>
            <a:stCxn id="4" idx="0"/>
            <a:endCxn id="10" idx="2"/>
          </p:cNvCxnSpPr>
          <p:nvPr/>
        </p:nvCxnSpPr>
        <p:spPr>
          <a:xfrm flipV="1">
            <a:off x="4129386" y="5729692"/>
            <a:ext cx="3191912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2510FD-DCEA-4858-881A-658DEF17A8E4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7321298" y="5729692"/>
            <a:ext cx="2631619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79996A-8609-47BA-B8D8-ECFAB3368505}"/>
              </a:ext>
            </a:extLst>
          </p:cNvPr>
          <p:cNvSpPr txBox="1"/>
          <p:nvPr/>
        </p:nvSpPr>
        <p:spPr>
          <a:xfrm>
            <a:off x="2263227" y="5117741"/>
            <a:ext cx="262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Permutation ROBPs</a:t>
            </a:r>
          </a:p>
          <a:p>
            <a:pPr algn="ctr"/>
            <a:r>
              <a:rPr lang="en-US" sz="1200" dirty="0"/>
              <a:t>[KNP11, De11, Ste12]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5D52DB-D9BD-4BC5-96E1-17D256284A26}"/>
              </a:ext>
            </a:extLst>
          </p:cNvPr>
          <p:cNvCxnSpPr>
            <a:cxnSpLocks/>
            <a:stCxn id="4" idx="0"/>
            <a:endCxn id="19" idx="2"/>
          </p:cNvCxnSpPr>
          <p:nvPr/>
        </p:nvCxnSpPr>
        <p:spPr>
          <a:xfrm flipH="1" flipV="1">
            <a:off x="3573510" y="5579406"/>
            <a:ext cx="555876" cy="779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017812C-F759-41D3-950E-B0BB6658D86A}"/>
              </a:ext>
            </a:extLst>
          </p:cNvPr>
          <p:cNvSpPr txBox="1"/>
          <p:nvPr/>
        </p:nvSpPr>
        <p:spPr>
          <a:xfrm>
            <a:off x="4974797" y="2107363"/>
            <a:ext cx="1770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ROBPs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2737EC-9949-4D86-932D-EA01AE680C95}"/>
              </a:ext>
            </a:extLst>
          </p:cNvPr>
          <p:cNvSpPr txBox="1"/>
          <p:nvPr/>
        </p:nvSpPr>
        <p:spPr>
          <a:xfrm>
            <a:off x="5284868" y="579082"/>
            <a:ext cx="151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ROBPs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26AF05-7D35-4A51-A59A-DD94D2908C63}"/>
              </a:ext>
            </a:extLst>
          </p:cNvPr>
          <p:cNvSpPr txBox="1"/>
          <p:nvPr/>
        </p:nvSpPr>
        <p:spPr>
          <a:xfrm>
            <a:off x="1421061" y="2624609"/>
            <a:ext cx="222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O(1)-Accept-Vertex Poly-Width Permutation ROBPs</a:t>
            </a:r>
          </a:p>
          <a:p>
            <a:pPr algn="ctr"/>
            <a:r>
              <a:rPr lang="en-US" sz="1200" dirty="0"/>
              <a:t>[</a:t>
            </a:r>
            <a:r>
              <a:rPr lang="en-US" sz="1200" dirty="0">
                <a:highlight>
                  <a:srgbClr val="FFFF00"/>
                </a:highlight>
              </a:rPr>
              <a:t>HPV21</a:t>
            </a:r>
            <a:r>
              <a:rPr lang="en-US" sz="1200" dirty="0"/>
              <a:t>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40D770-D895-4EA3-BEB7-437BCA005EBD}"/>
              </a:ext>
            </a:extLst>
          </p:cNvPr>
          <p:cNvCxnSpPr>
            <a:cxnSpLocks/>
            <a:stCxn id="32" idx="2"/>
            <a:endCxn id="19" idx="0"/>
          </p:cNvCxnSpPr>
          <p:nvPr/>
        </p:nvCxnSpPr>
        <p:spPr>
          <a:xfrm>
            <a:off x="2531319" y="3270940"/>
            <a:ext cx="1042191" cy="1846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2C40D7-571A-4F27-9F77-D613D6CB7CF2}"/>
              </a:ext>
            </a:extLst>
          </p:cNvPr>
          <p:cNvCxnSpPr>
            <a:cxnSpLocks/>
            <a:stCxn id="28" idx="2"/>
            <a:endCxn id="19" idx="0"/>
          </p:cNvCxnSpPr>
          <p:nvPr/>
        </p:nvCxnSpPr>
        <p:spPr>
          <a:xfrm flipH="1">
            <a:off x="3573510" y="2384362"/>
            <a:ext cx="2286441" cy="2733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D456E1-75B4-42C3-AF2A-CEB42CD1124D}"/>
              </a:ext>
            </a:extLst>
          </p:cNvPr>
          <p:cNvSpPr txBox="1"/>
          <p:nvPr/>
        </p:nvSpPr>
        <p:spPr>
          <a:xfrm>
            <a:off x="4581823" y="3808169"/>
            <a:ext cx="18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Permutation ROBPs</a:t>
            </a:r>
          </a:p>
          <a:p>
            <a:pPr algn="ctr"/>
            <a:r>
              <a:rPr lang="en-US" sz="1200" dirty="0"/>
              <a:t>[CHHL18]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862AEC-8FA6-4BC5-8B5A-5B0B00F7D3D3}"/>
              </a:ext>
            </a:extLst>
          </p:cNvPr>
          <p:cNvCxnSpPr>
            <a:cxnSpLocks/>
            <a:stCxn id="41" idx="2"/>
            <a:endCxn id="19" idx="0"/>
          </p:cNvCxnSpPr>
          <p:nvPr/>
        </p:nvCxnSpPr>
        <p:spPr>
          <a:xfrm flipH="1">
            <a:off x="3573510" y="4454500"/>
            <a:ext cx="1955878" cy="663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FDD4CC0-F72F-4DDA-B994-96C8E01FEAF2}"/>
              </a:ext>
            </a:extLst>
          </p:cNvPr>
          <p:cNvSpPr txBox="1"/>
          <p:nvPr/>
        </p:nvSpPr>
        <p:spPr>
          <a:xfrm>
            <a:off x="7250143" y="4560770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Arbitrary-Order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14AE55-E143-4150-B7D9-58C5B9431D9B}"/>
              </a:ext>
            </a:extLst>
          </p:cNvPr>
          <p:cNvCxnSpPr>
            <a:cxnSpLocks/>
            <a:stCxn id="54" idx="2"/>
            <a:endCxn id="10" idx="0"/>
          </p:cNvCxnSpPr>
          <p:nvPr/>
        </p:nvCxnSpPr>
        <p:spPr>
          <a:xfrm flipH="1">
            <a:off x="7321298" y="5022435"/>
            <a:ext cx="1046842" cy="245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2A13ADF-6EAC-4F62-A61F-8A60F8770005}"/>
              </a:ext>
            </a:extLst>
          </p:cNvPr>
          <p:cNvSpPr txBox="1"/>
          <p:nvPr/>
        </p:nvSpPr>
        <p:spPr>
          <a:xfrm>
            <a:off x="6330283" y="3507556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E1E9C5D-746C-46CC-9FCD-A3D6138F60B5}"/>
              </a:ext>
            </a:extLst>
          </p:cNvPr>
          <p:cNvCxnSpPr>
            <a:cxnSpLocks/>
            <a:stCxn id="62" idx="2"/>
            <a:endCxn id="10" idx="0"/>
          </p:cNvCxnSpPr>
          <p:nvPr/>
        </p:nvCxnSpPr>
        <p:spPr>
          <a:xfrm>
            <a:off x="6930358" y="3969221"/>
            <a:ext cx="390940" cy="1298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15A82A1-0AEE-4318-9773-2C498D655AE8}"/>
              </a:ext>
            </a:extLst>
          </p:cNvPr>
          <p:cNvSpPr txBox="1"/>
          <p:nvPr/>
        </p:nvSpPr>
        <p:spPr>
          <a:xfrm>
            <a:off x="6377073" y="2640655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Arbitrary-Order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A0868EB-C8C1-4D48-A2B4-F329A21C9802}"/>
              </a:ext>
            </a:extLst>
          </p:cNvPr>
          <p:cNvCxnSpPr>
            <a:cxnSpLocks/>
            <a:stCxn id="67" idx="2"/>
            <a:endCxn id="62" idx="0"/>
          </p:cNvCxnSpPr>
          <p:nvPr/>
        </p:nvCxnSpPr>
        <p:spPr>
          <a:xfrm flipH="1">
            <a:off x="6930358" y="3102320"/>
            <a:ext cx="564712" cy="405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253E6A8-B961-45F6-B77E-01D12449AE54}"/>
              </a:ext>
            </a:extLst>
          </p:cNvPr>
          <p:cNvCxnSpPr>
            <a:cxnSpLocks/>
            <a:stCxn id="67" idx="2"/>
            <a:endCxn id="54" idx="0"/>
          </p:cNvCxnSpPr>
          <p:nvPr/>
        </p:nvCxnSpPr>
        <p:spPr>
          <a:xfrm>
            <a:off x="7495070" y="3102320"/>
            <a:ext cx="873070" cy="145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6BA9CA-BB54-41A8-BBFD-5ECA8A37D595}"/>
              </a:ext>
            </a:extLst>
          </p:cNvPr>
          <p:cNvCxnSpPr>
            <a:cxnSpLocks/>
            <a:stCxn id="28" idx="2"/>
            <a:endCxn id="62" idx="0"/>
          </p:cNvCxnSpPr>
          <p:nvPr/>
        </p:nvCxnSpPr>
        <p:spPr>
          <a:xfrm>
            <a:off x="5859951" y="2384362"/>
            <a:ext cx="1070407" cy="112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20E61E-833E-4548-9CB3-7603CDE9605A}"/>
              </a:ext>
            </a:extLst>
          </p:cNvPr>
          <p:cNvCxnSpPr>
            <a:cxnSpLocks/>
            <a:stCxn id="478" idx="2"/>
            <a:endCxn id="32" idx="0"/>
          </p:cNvCxnSpPr>
          <p:nvPr/>
        </p:nvCxnSpPr>
        <p:spPr>
          <a:xfrm flipH="1">
            <a:off x="2531319" y="2169904"/>
            <a:ext cx="943853" cy="45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1302FDB-2AD3-47E5-902E-42DBF8E84F02}"/>
              </a:ext>
            </a:extLst>
          </p:cNvPr>
          <p:cNvCxnSpPr>
            <a:cxnSpLocks/>
            <a:stCxn id="30" idx="2"/>
            <a:endCxn id="28" idx="0"/>
          </p:cNvCxnSpPr>
          <p:nvPr/>
        </p:nvCxnSpPr>
        <p:spPr>
          <a:xfrm flipH="1">
            <a:off x="5859951" y="856081"/>
            <a:ext cx="182005" cy="1251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F72E82B-2931-4925-A7D5-BA3BF59538B2}"/>
              </a:ext>
            </a:extLst>
          </p:cNvPr>
          <p:cNvSpPr txBox="1"/>
          <p:nvPr/>
        </p:nvSpPr>
        <p:spPr>
          <a:xfrm>
            <a:off x="6350720" y="1210036"/>
            <a:ext cx="2697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ROBPs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08DDB6C-6180-41C3-9C27-E82C368261AC}"/>
              </a:ext>
            </a:extLst>
          </p:cNvPr>
          <p:cNvCxnSpPr>
            <a:cxnSpLocks/>
            <a:stCxn id="94" idx="2"/>
            <a:endCxn id="28" idx="0"/>
          </p:cNvCxnSpPr>
          <p:nvPr/>
        </p:nvCxnSpPr>
        <p:spPr>
          <a:xfrm flipH="1">
            <a:off x="5859951" y="1487035"/>
            <a:ext cx="1839426" cy="620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55E4B72-7F09-4A8E-9C70-CE821E13119E}"/>
              </a:ext>
            </a:extLst>
          </p:cNvPr>
          <p:cNvCxnSpPr>
            <a:cxnSpLocks/>
            <a:stCxn id="94" idx="2"/>
            <a:endCxn id="67" idx="0"/>
          </p:cNvCxnSpPr>
          <p:nvPr/>
        </p:nvCxnSpPr>
        <p:spPr>
          <a:xfrm flipH="1">
            <a:off x="7495070" y="1487035"/>
            <a:ext cx="204307" cy="1153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EB9DC99-65F1-4428-B35C-922E5A9CB8DC}"/>
              </a:ext>
            </a:extLst>
          </p:cNvPr>
          <p:cNvSpPr txBox="1"/>
          <p:nvPr/>
        </p:nvSpPr>
        <p:spPr>
          <a:xfrm>
            <a:off x="5938902" y="95608"/>
            <a:ext cx="2346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Arbitrary-Order ROBPs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A69F7A3-0B6B-4ABF-91F2-DCE3BD3232EE}"/>
              </a:ext>
            </a:extLst>
          </p:cNvPr>
          <p:cNvCxnSpPr>
            <a:cxnSpLocks/>
            <a:stCxn id="114" idx="2"/>
            <a:endCxn id="94" idx="0"/>
          </p:cNvCxnSpPr>
          <p:nvPr/>
        </p:nvCxnSpPr>
        <p:spPr>
          <a:xfrm>
            <a:off x="7112039" y="372607"/>
            <a:ext cx="587338" cy="837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0135A1F-B154-47E2-974B-5BD1524D9A20}"/>
              </a:ext>
            </a:extLst>
          </p:cNvPr>
          <p:cNvCxnSpPr>
            <a:cxnSpLocks/>
            <a:stCxn id="114" idx="2"/>
            <a:endCxn id="30" idx="0"/>
          </p:cNvCxnSpPr>
          <p:nvPr/>
        </p:nvCxnSpPr>
        <p:spPr>
          <a:xfrm flipH="1">
            <a:off x="6041956" y="372607"/>
            <a:ext cx="1070083" cy="20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554591F-5FCC-4E2D-B59B-4F6C00334580}"/>
              </a:ext>
            </a:extLst>
          </p:cNvPr>
          <p:cNvCxnSpPr>
            <a:cxnSpLocks/>
            <a:stCxn id="94" idx="2"/>
            <a:endCxn id="41" idx="0"/>
          </p:cNvCxnSpPr>
          <p:nvPr/>
        </p:nvCxnSpPr>
        <p:spPr>
          <a:xfrm flipH="1">
            <a:off x="5529388" y="1487035"/>
            <a:ext cx="2169989" cy="232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641F9178-1BA9-4B01-9554-93175651D8A5}"/>
              </a:ext>
            </a:extLst>
          </p:cNvPr>
          <p:cNvSpPr txBox="1"/>
          <p:nvPr/>
        </p:nvSpPr>
        <p:spPr>
          <a:xfrm>
            <a:off x="9736864" y="4478367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CNFs</a:t>
            </a:r>
          </a:p>
          <a:p>
            <a:pPr algn="ctr"/>
            <a:r>
              <a:rPr lang="en-US" sz="1200" dirty="0"/>
              <a:t>[DETT10, GMRTV12,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92A46649-5B92-4AB7-9249-D687505438D8}"/>
              </a:ext>
            </a:extLst>
          </p:cNvPr>
          <p:cNvCxnSpPr>
            <a:cxnSpLocks/>
            <a:stCxn id="171" idx="2"/>
            <a:endCxn id="8" idx="0"/>
          </p:cNvCxnSpPr>
          <p:nvPr/>
        </p:nvCxnSpPr>
        <p:spPr>
          <a:xfrm flipH="1">
            <a:off x="9952917" y="4940032"/>
            <a:ext cx="820395" cy="1418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C0E0721D-AE4E-484F-A66E-9A1F73EC4D20}"/>
              </a:ext>
            </a:extLst>
          </p:cNvPr>
          <p:cNvSpPr txBox="1"/>
          <p:nvPr/>
        </p:nvSpPr>
        <p:spPr>
          <a:xfrm>
            <a:off x="8011586" y="3100498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Polynomials</a:t>
            </a:r>
          </a:p>
          <a:p>
            <a:pPr algn="ctr"/>
            <a:r>
              <a:rPr lang="en-US" sz="1200" dirty="0"/>
              <a:t>[LV17, MRT19, Lee19,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3A0B77E-6C96-4F14-BD5A-E3DCF4F93F59}"/>
              </a:ext>
            </a:extLst>
          </p:cNvPr>
          <p:cNvCxnSpPr>
            <a:cxnSpLocks/>
            <a:stCxn id="4" idx="0"/>
            <a:endCxn id="269" idx="2"/>
          </p:cNvCxnSpPr>
          <p:nvPr/>
        </p:nvCxnSpPr>
        <p:spPr>
          <a:xfrm flipV="1">
            <a:off x="4129386" y="3562163"/>
            <a:ext cx="4918648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45B3765-D73C-4466-8403-7D4780210BEA}"/>
              </a:ext>
            </a:extLst>
          </p:cNvPr>
          <p:cNvCxnSpPr>
            <a:cxnSpLocks/>
            <a:stCxn id="8" idx="0"/>
            <a:endCxn id="269" idx="2"/>
          </p:cNvCxnSpPr>
          <p:nvPr/>
        </p:nvCxnSpPr>
        <p:spPr>
          <a:xfrm flipH="1" flipV="1">
            <a:off x="9048034" y="3562163"/>
            <a:ext cx="904883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/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/>
              </a:p>
              <a:p>
                <a:pPr algn="ctr"/>
                <a:r>
                  <a:rPr lang="en-US" sz="1200" dirty="0"/>
                  <a:t>[</a:t>
                </a:r>
                <a:r>
                  <a:rPr lang="en-US" sz="1200" dirty="0">
                    <a:highlight>
                      <a:srgbClr val="FFFF00"/>
                    </a:highlight>
                  </a:rPr>
                  <a:t>DHH19</a:t>
                </a:r>
                <a:r>
                  <a:rPr lang="en-US" sz="1200" dirty="0"/>
                  <a:t>]</a:t>
                </a:r>
              </a:p>
            </p:txBody>
          </p:sp>
        </mc:Choice>
        <mc:Fallback xmlns="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32E46ABB-1668-4F7D-A962-05EA913D7C80}"/>
              </a:ext>
            </a:extLst>
          </p:cNvPr>
          <p:cNvCxnSpPr>
            <a:cxnSpLocks/>
            <a:stCxn id="314" idx="2"/>
            <a:endCxn id="269" idx="0"/>
          </p:cNvCxnSpPr>
          <p:nvPr/>
        </p:nvCxnSpPr>
        <p:spPr>
          <a:xfrm>
            <a:off x="8423640" y="2124322"/>
            <a:ext cx="624394" cy="976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AD6D1C3-E37B-42F2-98A9-CACE28CD7AFB}"/>
              </a:ext>
            </a:extLst>
          </p:cNvPr>
          <p:cNvCxnSpPr>
            <a:cxnSpLocks/>
            <a:stCxn id="171" idx="0"/>
            <a:endCxn id="297" idx="2"/>
          </p:cNvCxnSpPr>
          <p:nvPr/>
        </p:nvCxnSpPr>
        <p:spPr>
          <a:xfrm flipV="1">
            <a:off x="10773312" y="3395203"/>
            <a:ext cx="162638" cy="1083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86928011-3EE3-4EA6-9913-576E294E151A}"/>
              </a:ext>
            </a:extLst>
          </p:cNvPr>
          <p:cNvCxnSpPr>
            <a:cxnSpLocks/>
            <a:stCxn id="314" idx="2"/>
            <a:endCxn id="297" idx="0"/>
          </p:cNvCxnSpPr>
          <p:nvPr/>
        </p:nvCxnSpPr>
        <p:spPr>
          <a:xfrm>
            <a:off x="8423640" y="2124322"/>
            <a:ext cx="2512310" cy="809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/>
              <p:nvPr/>
            </p:nvSpPr>
            <p:spPr>
              <a:xfrm>
                <a:off x="7692669" y="1847323"/>
                <a:ext cx="14619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669" y="1847323"/>
                <a:ext cx="1461942" cy="276999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1C51F672-40B2-4984-880D-C9D4A8B91057}"/>
              </a:ext>
            </a:extLst>
          </p:cNvPr>
          <p:cNvCxnSpPr>
            <a:cxnSpLocks/>
            <a:stCxn id="94" idx="2"/>
            <a:endCxn id="314" idx="0"/>
          </p:cNvCxnSpPr>
          <p:nvPr/>
        </p:nvCxnSpPr>
        <p:spPr>
          <a:xfrm>
            <a:off x="7699377" y="1487035"/>
            <a:ext cx="724263" cy="360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88FFA19A-2656-4FFC-AD84-A4811EC7648D}"/>
                  </a:ext>
                </a:extLst>
              </p:cNvPr>
              <p:cNvSpPr txBox="1"/>
              <p:nvPr/>
            </p:nvSpPr>
            <p:spPr>
              <a:xfrm>
                <a:off x="10026293" y="1205542"/>
                <a:ext cx="22193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88FFA19A-2656-4FFC-AD84-A4811EC76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293" y="1205542"/>
                <a:ext cx="2219336" cy="276999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29D7AA37-59D1-453E-A16E-A13C84DE7A84}"/>
              </a:ext>
            </a:extLst>
          </p:cNvPr>
          <p:cNvCxnSpPr>
            <a:cxnSpLocks/>
            <a:stCxn id="328" idx="2"/>
            <a:endCxn id="297" idx="0"/>
          </p:cNvCxnSpPr>
          <p:nvPr/>
        </p:nvCxnSpPr>
        <p:spPr>
          <a:xfrm flipH="1">
            <a:off x="10935950" y="1482541"/>
            <a:ext cx="200011" cy="145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B2EEAE35-76BA-48C6-A385-900F221A9CA7}"/>
              </a:ext>
            </a:extLst>
          </p:cNvPr>
          <p:cNvCxnSpPr>
            <a:cxnSpLocks/>
            <a:stCxn id="114" idx="2"/>
            <a:endCxn id="328" idx="0"/>
          </p:cNvCxnSpPr>
          <p:nvPr/>
        </p:nvCxnSpPr>
        <p:spPr>
          <a:xfrm>
            <a:off x="7112039" y="372607"/>
            <a:ext cx="4023922" cy="832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/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solidFill>
                      <a:schemeClr val="accent2"/>
                    </a:solidFill>
                  </a:rPr>
                  <a:t>Can “simulate”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u="sng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u="sng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blipFill>
                <a:blip r:embed="rId5"/>
                <a:stretch>
                  <a:fillRect l="-26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/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>
                    <a:solidFill>
                      <a:schemeClr val="accent6"/>
                    </a:solidFill>
                  </a:rPr>
                  <a:t>Explicit PRGs known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u="sng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blipFill>
                <a:blip r:embed="rId6"/>
                <a:stretch>
                  <a:fillRect l="-1333" t="-3185" r="-3667" b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1" name="TextBox 400">
            <a:extLst>
              <a:ext uri="{FF2B5EF4-FFF2-40B4-BE49-F238E27FC236}">
                <a16:creationId xmlns:a16="http://schemas.microsoft.com/office/drawing/2014/main" id="{32FB1AA2-AC36-4148-A500-FD75ACD8A6D0}"/>
              </a:ext>
            </a:extLst>
          </p:cNvPr>
          <p:cNvSpPr txBox="1"/>
          <p:nvPr/>
        </p:nvSpPr>
        <p:spPr>
          <a:xfrm>
            <a:off x="4018063" y="1125385"/>
            <a:ext cx="1821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Regular ROBPs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E0EEEB80-82F0-4131-934D-546E8D435431}"/>
              </a:ext>
            </a:extLst>
          </p:cNvPr>
          <p:cNvCxnSpPr>
            <a:cxnSpLocks/>
            <a:stCxn id="30" idx="2"/>
            <a:endCxn id="401" idx="0"/>
          </p:cNvCxnSpPr>
          <p:nvPr/>
        </p:nvCxnSpPr>
        <p:spPr>
          <a:xfrm flipH="1">
            <a:off x="4928677" y="856081"/>
            <a:ext cx="1113279" cy="269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3F488C89-5C73-4302-8AA0-3182CF9F51DF}"/>
              </a:ext>
            </a:extLst>
          </p:cNvPr>
          <p:cNvSpPr txBox="1"/>
          <p:nvPr/>
        </p:nvSpPr>
        <p:spPr>
          <a:xfrm>
            <a:off x="9194005" y="1907385"/>
            <a:ext cx="20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Monotone ROBPs</a:t>
            </a:r>
          </a:p>
          <a:p>
            <a:pPr algn="ctr"/>
            <a:r>
              <a:rPr lang="en-US" sz="1200" dirty="0"/>
              <a:t>[DMRTV21]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AF02E19D-CD79-4D73-B645-91C96DFF89FB}"/>
              </a:ext>
            </a:extLst>
          </p:cNvPr>
          <p:cNvCxnSpPr>
            <a:cxnSpLocks/>
            <a:stCxn id="416" idx="2"/>
            <a:endCxn id="297" idx="0"/>
          </p:cNvCxnSpPr>
          <p:nvPr/>
        </p:nvCxnSpPr>
        <p:spPr>
          <a:xfrm>
            <a:off x="10232763" y="2553716"/>
            <a:ext cx="703187" cy="379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AD9D2AC4-173D-4533-A326-90377D7E567B}"/>
              </a:ext>
            </a:extLst>
          </p:cNvPr>
          <p:cNvCxnSpPr>
            <a:cxnSpLocks/>
            <a:stCxn id="94" idx="2"/>
            <a:endCxn id="416" idx="0"/>
          </p:cNvCxnSpPr>
          <p:nvPr/>
        </p:nvCxnSpPr>
        <p:spPr>
          <a:xfrm>
            <a:off x="7699377" y="1487035"/>
            <a:ext cx="2533386" cy="42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ck Mark on Microsoft Windows 10 May 2019 Update">
            <a:extLst>
              <a:ext uri="{FF2B5EF4-FFF2-40B4-BE49-F238E27FC236}">
                <a16:creationId xmlns:a16="http://schemas.microsoft.com/office/drawing/2014/main" id="{8DE597E0-3E77-459F-BC0E-5B199694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52" y="4575743"/>
            <a:ext cx="541998" cy="5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rect Hit on Microsoft Windows 10 May 2019 Update">
            <a:extLst>
              <a:ext uri="{FF2B5EF4-FFF2-40B4-BE49-F238E27FC236}">
                <a16:creationId xmlns:a16="http://schemas.microsoft.com/office/drawing/2014/main" id="{26CC887A-E18F-4CB1-8835-0DE18E08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82" y="471784"/>
            <a:ext cx="541999" cy="5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F331DC5D-4A64-46F8-9F8E-375342E8424E}"/>
              </a:ext>
            </a:extLst>
          </p:cNvPr>
          <p:cNvSpPr txBox="1"/>
          <p:nvPr/>
        </p:nvSpPr>
        <p:spPr>
          <a:xfrm>
            <a:off x="2771753" y="3337529"/>
            <a:ext cx="222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Regular ROBPs</a:t>
            </a:r>
          </a:p>
          <a:p>
            <a:pPr algn="ctr"/>
            <a:r>
              <a:rPr lang="en-US" sz="1200" dirty="0"/>
              <a:t>[BRRY10, De11]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8DA95799-4E71-4354-A4DC-E6BB64D94367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3573510" y="3838993"/>
            <a:ext cx="313752" cy="1278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D55495B9-EAF7-45A7-B429-01F380B356F5}"/>
              </a:ext>
            </a:extLst>
          </p:cNvPr>
          <p:cNvCxnSpPr>
            <a:cxnSpLocks/>
            <a:stCxn id="401" idx="2"/>
            <a:endCxn id="1032" idx="0"/>
          </p:cNvCxnSpPr>
          <p:nvPr/>
        </p:nvCxnSpPr>
        <p:spPr>
          <a:xfrm flipH="1">
            <a:off x="3882011" y="1402384"/>
            <a:ext cx="1046666" cy="1935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38930690-829D-46E4-8DA9-5B9FFFABCE55}"/>
              </a:ext>
            </a:extLst>
          </p:cNvPr>
          <p:cNvCxnSpPr/>
          <p:nvPr/>
        </p:nvCxnSpPr>
        <p:spPr>
          <a:xfrm flipV="1">
            <a:off x="721895" y="424994"/>
            <a:ext cx="0" cy="5351007"/>
          </a:xfrm>
          <a:prstGeom prst="straightConnector1">
            <a:avLst/>
          </a:prstGeom>
          <a:ln w="127000">
            <a:gradFill flip="none" rotWithShape="1"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>
            <a:extLst>
              <a:ext uri="{FF2B5EF4-FFF2-40B4-BE49-F238E27FC236}">
                <a16:creationId xmlns:a16="http://schemas.microsoft.com/office/drawing/2014/main" id="{DDEE81B8-A262-4356-BDEC-438CEB12ADAB}"/>
              </a:ext>
            </a:extLst>
          </p:cNvPr>
          <p:cNvSpPr txBox="1"/>
          <p:nvPr/>
        </p:nvSpPr>
        <p:spPr>
          <a:xfrm>
            <a:off x="122026" y="769830"/>
            <a:ext cx="461665" cy="22713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More powerful models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A1D65C36-A19B-4003-BA85-D7672ED50549}"/>
              </a:ext>
            </a:extLst>
          </p:cNvPr>
          <p:cNvSpPr txBox="1"/>
          <p:nvPr/>
        </p:nvSpPr>
        <p:spPr>
          <a:xfrm>
            <a:off x="2364914" y="1892905"/>
            <a:ext cx="2220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Permutation ROBPs</a:t>
            </a:r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D493C181-5E86-48F6-A2E2-BD507F7B0568}"/>
              </a:ext>
            </a:extLst>
          </p:cNvPr>
          <p:cNvCxnSpPr>
            <a:cxnSpLocks/>
            <a:stCxn id="401" idx="2"/>
            <a:endCxn id="478" idx="0"/>
          </p:cNvCxnSpPr>
          <p:nvPr/>
        </p:nvCxnSpPr>
        <p:spPr>
          <a:xfrm flipH="1">
            <a:off x="3475172" y="1402384"/>
            <a:ext cx="1453505" cy="490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313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BC7A2-C27F-4344-9CC8-2F726FA6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63440"/>
            <a:ext cx="3077095" cy="2294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No known efficient algorithm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1B80BE-9666-4A43-A996-C96FC4F5A400}"/>
              </a:ext>
            </a:extLst>
          </p:cNvPr>
          <p:cNvSpPr txBox="1">
            <a:spLocks/>
          </p:cNvSpPr>
          <p:nvPr/>
        </p:nvSpPr>
        <p:spPr>
          <a:xfrm>
            <a:off x="4557452" y="3063440"/>
            <a:ext cx="3077095" cy="229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Efficient randomized algorithm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899D1-7F05-4694-9811-6F6F9B29EB7D}"/>
              </a:ext>
            </a:extLst>
          </p:cNvPr>
          <p:cNvSpPr txBox="1">
            <a:spLocks/>
          </p:cNvSpPr>
          <p:nvPr/>
        </p:nvSpPr>
        <p:spPr>
          <a:xfrm>
            <a:off x="8276705" y="3063440"/>
            <a:ext cx="3077095" cy="229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Efficient </a:t>
            </a:r>
            <a:r>
              <a:rPr lang="en-US" sz="3600" dirty="0">
                <a:solidFill>
                  <a:schemeClr val="accent1"/>
                </a:solidFill>
              </a:rPr>
              <a:t>deterministic</a:t>
            </a:r>
            <a:r>
              <a:rPr lang="en-US" sz="3600" dirty="0"/>
              <a:t> algorithm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112032-BF54-4029-99E4-F665A106B93E}"/>
              </a:ext>
            </a:extLst>
          </p:cNvPr>
          <p:cNvSpPr txBox="1">
            <a:spLocks/>
          </p:cNvSpPr>
          <p:nvPr/>
        </p:nvSpPr>
        <p:spPr>
          <a:xfrm>
            <a:off x="1366866" y="1499642"/>
            <a:ext cx="2019759" cy="157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/>
              <a:t>😢</a:t>
            </a:r>
            <a:endParaRPr lang="en-US" sz="4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ED613-DEE5-447E-A0C2-7D2C997A15C2}"/>
              </a:ext>
            </a:extLst>
          </p:cNvPr>
          <p:cNvSpPr txBox="1">
            <a:spLocks/>
          </p:cNvSpPr>
          <p:nvPr/>
        </p:nvSpPr>
        <p:spPr>
          <a:xfrm>
            <a:off x="5086119" y="1499642"/>
            <a:ext cx="2019759" cy="157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/>
              <a:t>🙂</a:t>
            </a:r>
            <a:endParaRPr lang="en-US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9F587-EB26-44A8-83A3-3A12D08BB66F}"/>
              </a:ext>
            </a:extLst>
          </p:cNvPr>
          <p:cNvSpPr txBox="1">
            <a:spLocks/>
          </p:cNvSpPr>
          <p:nvPr/>
        </p:nvSpPr>
        <p:spPr>
          <a:xfrm>
            <a:off x="8805375" y="1499642"/>
            <a:ext cx="2019759" cy="157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/>
              <a:t>😄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8504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7ED71-57F6-4C8C-A1C9-C7B0180DE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950"/>
            <a:ext cx="10515600" cy="2697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Fooling Constant-Depth Threshold Circuits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1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ECCC 2021</a:t>
            </a:r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Joint work with: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195ED-4501-47A5-81A2-59A826335853}"/>
              </a:ext>
            </a:extLst>
          </p:cNvPr>
          <p:cNvSpPr txBox="1"/>
          <p:nvPr/>
        </p:nvSpPr>
        <p:spPr>
          <a:xfrm>
            <a:off x="4327826" y="5609056"/>
            <a:ext cx="340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Avishay Tal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UC Berkeley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8F531-4CB9-425A-A29B-ED481B9D10D4}"/>
              </a:ext>
            </a:extLst>
          </p:cNvPr>
          <p:cNvSpPr txBox="1"/>
          <p:nvPr/>
        </p:nvSpPr>
        <p:spPr>
          <a:xfrm>
            <a:off x="709386" y="5609056"/>
            <a:ext cx="340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Pooya</a:t>
            </a:r>
            <a:r>
              <a:rPr lang="en-US" sz="2200" b="1" dirty="0"/>
              <a:t> </a:t>
            </a:r>
            <a:r>
              <a:rPr lang="en-US" sz="2200" b="1" dirty="0" err="1"/>
              <a:t>Hatami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Ohio State University</a:t>
            </a:r>
          </a:p>
        </p:txBody>
      </p:sp>
      <p:pic>
        <p:nvPicPr>
          <p:cNvPr id="11" name="Picture 4" descr="IMG_2856 2">
            <a:extLst>
              <a:ext uri="{FF2B5EF4-FFF2-40B4-BE49-F238E27FC236}">
                <a16:creationId xmlns:a16="http://schemas.microsoft.com/office/drawing/2014/main" id="{4DABC155-3FE0-40C7-B76B-E157510BF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b="12589"/>
          <a:stretch/>
        </p:blipFill>
        <p:spPr bwMode="auto">
          <a:xfrm>
            <a:off x="1418773" y="3615344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11B8FD-42BB-45C3-BA8F-A20707B12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" b="15175"/>
          <a:stretch/>
        </p:blipFill>
        <p:spPr bwMode="auto">
          <a:xfrm>
            <a:off x="5037212" y="3615344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238DED-2FBB-449A-8F5C-BD55820A54A0}"/>
              </a:ext>
            </a:extLst>
          </p:cNvPr>
          <p:cNvSpPr txBox="1"/>
          <p:nvPr/>
        </p:nvSpPr>
        <p:spPr>
          <a:xfrm>
            <a:off x="8075078" y="5609056"/>
            <a:ext cx="340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Roei</a:t>
            </a:r>
            <a:r>
              <a:rPr lang="en-US" sz="2200" b="1" dirty="0"/>
              <a:t> Tell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MIT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869D51E-F505-4E55-82EF-A55B9B9A0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12424"/>
          <a:stretch/>
        </p:blipFill>
        <p:spPr bwMode="auto">
          <a:xfrm>
            <a:off x="8784464" y="3615344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FF948A-100F-4705-8696-D43A40A56C98}"/>
              </a:ext>
            </a:extLst>
          </p:cNvPr>
          <p:cNvSpPr/>
          <p:nvPr/>
        </p:nvSpPr>
        <p:spPr>
          <a:xfrm>
            <a:off x="702644" y="221381"/>
            <a:ext cx="10818796" cy="640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55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DDAB-3995-4843-A137-ECC35007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175"/>
            <a:ext cx="10515600" cy="1325563"/>
          </a:xfrm>
        </p:spPr>
        <p:txBody>
          <a:bodyPr/>
          <a:lstStyle/>
          <a:p>
            <a:r>
              <a:rPr lang="en-US" dirty="0"/>
              <a:t>Threshold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E53D5BB1-2A55-4472-AD08-0BC3C8C1AF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7349" y="1237931"/>
                <a:ext cx="11550948" cy="571767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Each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arbitrary </a:t>
                </a:r>
                <a:r>
                  <a:rPr lang="en-US" dirty="0">
                    <a:solidFill>
                      <a:schemeClr val="accent1"/>
                    </a:solidFill>
                  </a:rPr>
                  <a:t>linear threshold function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Crude model of a brain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Size = number of </a:t>
                </a:r>
                <a:r>
                  <a:rPr lang="en-US" dirty="0">
                    <a:solidFill>
                      <a:schemeClr val="accent1"/>
                    </a:solidFill>
                  </a:rPr>
                  <a:t>wires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1"/>
                    </a:solidFill>
                  </a:rPr>
                  <a:t>Depth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, size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4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Read-once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b="0" dirty="0"/>
                  <a:t> is especially relevant…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0" dirty="0"/>
                  <a:t>But let’s focus on </a:t>
                </a:r>
                <a:r>
                  <a:rPr lang="en-US" b="0" dirty="0">
                    <a:solidFill>
                      <a:schemeClr val="accent1"/>
                    </a:solidFill>
                  </a:rPr>
                  <a:t>read-many</a:t>
                </a:r>
                <a:r>
                  <a:rPr lang="en-US" b="0" dirty="0"/>
                  <a:t> case</a:t>
                </a:r>
              </a:p>
            </p:txBody>
          </p:sp>
        </mc:Choice>
        <mc:Fallback xmlns="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E53D5BB1-2A55-4472-AD08-0BC3C8C1AF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349" y="1237931"/>
                <a:ext cx="11550948" cy="5717673"/>
              </a:xfrm>
              <a:blipFill>
                <a:blip r:embed="rId2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9E69E9E-540D-4932-B71E-078850E5FF4D}"/>
              </a:ext>
            </a:extLst>
          </p:cNvPr>
          <p:cNvGrpSpPr/>
          <p:nvPr/>
        </p:nvGrpSpPr>
        <p:grpSpPr>
          <a:xfrm>
            <a:off x="6572139" y="1501949"/>
            <a:ext cx="5356158" cy="4980005"/>
            <a:chOff x="5515510" y="300912"/>
            <a:chExt cx="6244976" cy="5806403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EA698B1-D032-4473-AFDF-C3F61F16F0CA}"/>
                </a:ext>
              </a:extLst>
            </p:cNvPr>
            <p:cNvGrpSpPr/>
            <p:nvPr/>
          </p:nvGrpSpPr>
          <p:grpSpPr>
            <a:xfrm>
              <a:off x="5515510" y="300912"/>
              <a:ext cx="6244976" cy="5806403"/>
              <a:chOff x="4590835" y="608761"/>
              <a:chExt cx="6244976" cy="580640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BB1B94B-AFA7-46E9-8ADB-0EFFBCD5EB34}"/>
                  </a:ext>
                </a:extLst>
              </p:cNvPr>
              <p:cNvSpPr/>
              <p:nvPr/>
            </p:nvSpPr>
            <p:spPr>
              <a:xfrm>
                <a:off x="5774075" y="455306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B785EBA-9354-49D7-8638-50AABFA913FD}"/>
                  </a:ext>
                </a:extLst>
              </p:cNvPr>
              <p:cNvSpPr/>
              <p:nvPr/>
            </p:nvSpPr>
            <p:spPr>
              <a:xfrm>
                <a:off x="7380268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053ABAD-11EE-41DF-A3AC-C42DB1686C53}"/>
                  </a:ext>
                </a:extLst>
              </p:cNvPr>
              <p:cNvSpPr/>
              <p:nvPr/>
            </p:nvSpPr>
            <p:spPr>
              <a:xfrm>
                <a:off x="8986461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5A99439-1B51-456B-A4A3-2A827AFCA3B0}"/>
                  </a:ext>
                </a:extLst>
              </p:cNvPr>
              <p:cNvSpPr/>
              <p:nvPr/>
            </p:nvSpPr>
            <p:spPr>
              <a:xfrm>
                <a:off x="4590835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6FBA291-8B53-439C-8BB8-7A8EA39B89A5}"/>
                  </a:ext>
                </a:extLst>
              </p:cNvPr>
              <p:cNvSpPr/>
              <p:nvPr/>
            </p:nvSpPr>
            <p:spPr>
              <a:xfrm>
                <a:off x="6275796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A22D279-CE5C-4F64-BD1D-F4E5CBC43325}"/>
                  </a:ext>
                </a:extLst>
              </p:cNvPr>
              <p:cNvSpPr/>
              <p:nvPr/>
            </p:nvSpPr>
            <p:spPr>
              <a:xfrm>
                <a:off x="8181653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BEB7A5E-E7A3-49EF-9A17-7EE29D5AE9D1}"/>
                  </a:ext>
                </a:extLst>
              </p:cNvPr>
              <p:cNvSpPr/>
              <p:nvPr/>
            </p:nvSpPr>
            <p:spPr>
              <a:xfrm>
                <a:off x="10034426" y="3112972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CFC64C3-F901-4735-93E9-575AEC753655}"/>
                  </a:ext>
                </a:extLst>
              </p:cNvPr>
              <p:cNvSpPr/>
              <p:nvPr/>
            </p:nvSpPr>
            <p:spPr>
              <a:xfrm>
                <a:off x="7148633" y="1627780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8349CBB-FF8A-40C4-9FEF-46F83F86B39A}"/>
                  </a:ext>
                </a:extLst>
              </p:cNvPr>
              <p:cNvCxnSpPr>
                <a:cxnSpLocks/>
                <a:stCxn id="4" idx="7"/>
                <a:endCxn id="9" idx="3"/>
              </p:cNvCxnSpPr>
              <p:nvPr/>
            </p:nvCxnSpPr>
            <p:spPr>
              <a:xfrm flipV="1">
                <a:off x="6458100" y="3796998"/>
                <a:ext cx="1840913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5CCB7D6-20E5-46B2-8F3B-8DD1D87E2126}"/>
                  </a:ext>
                </a:extLst>
              </p:cNvPr>
              <p:cNvCxnSpPr>
                <a:cxnSpLocks/>
                <a:stCxn id="4" idx="0"/>
              </p:cNvCxnSpPr>
              <p:nvPr/>
            </p:nvCxnSpPr>
            <p:spPr>
              <a:xfrm flipV="1">
                <a:off x="6174768" y="3878336"/>
                <a:ext cx="316786" cy="6747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38EDFEC-A39D-487B-B32C-B1F13FF3BCD4}"/>
                  </a:ext>
                </a:extLst>
              </p:cNvPr>
              <p:cNvCxnSpPr>
                <a:cxnSpLocks/>
                <a:stCxn id="4" idx="1"/>
                <a:endCxn id="7" idx="4"/>
              </p:cNvCxnSpPr>
              <p:nvPr/>
            </p:nvCxnSpPr>
            <p:spPr>
              <a:xfrm flipH="1" flipV="1">
                <a:off x="4991528" y="3914358"/>
                <a:ext cx="899907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710B452-DDC3-4827-B848-C404D171D0F0}"/>
                  </a:ext>
                </a:extLst>
              </p:cNvPr>
              <p:cNvCxnSpPr>
                <a:cxnSpLocks/>
                <a:stCxn id="7" idx="5"/>
                <a:endCxn id="5" idx="1"/>
              </p:cNvCxnSpPr>
              <p:nvPr/>
            </p:nvCxnSpPr>
            <p:spPr>
              <a:xfrm>
                <a:off x="5274860" y="3796998"/>
                <a:ext cx="2222768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E4E9834-3BC5-4410-9388-49C368D60F87}"/>
                  </a:ext>
                </a:extLst>
              </p:cNvPr>
              <p:cNvCxnSpPr>
                <a:cxnSpLocks/>
                <a:stCxn id="5" idx="0"/>
                <a:endCxn id="11" idx="4"/>
              </p:cNvCxnSpPr>
              <p:nvPr/>
            </p:nvCxnSpPr>
            <p:spPr>
              <a:xfrm flipH="1" flipV="1">
                <a:off x="7549326" y="2429165"/>
                <a:ext cx="231635" cy="21239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18B9798-D843-4056-8FA6-0ECCC6C88B98}"/>
                  </a:ext>
                </a:extLst>
              </p:cNvPr>
              <p:cNvCxnSpPr>
                <a:cxnSpLocks/>
                <a:stCxn id="5" idx="7"/>
                <a:endCxn id="10" idx="3"/>
              </p:cNvCxnSpPr>
              <p:nvPr/>
            </p:nvCxnSpPr>
            <p:spPr>
              <a:xfrm flipV="1">
                <a:off x="8064293" y="3796997"/>
                <a:ext cx="2087493" cy="8734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935CFD0-741F-4146-BF2A-DA288BE0D417}"/>
                  </a:ext>
                </a:extLst>
              </p:cNvPr>
              <p:cNvCxnSpPr>
                <a:cxnSpLocks/>
                <a:stCxn id="6" idx="1"/>
                <a:endCxn id="8" idx="5"/>
              </p:cNvCxnSpPr>
              <p:nvPr/>
            </p:nvCxnSpPr>
            <p:spPr>
              <a:xfrm flipH="1" flipV="1">
                <a:off x="6959821" y="3796998"/>
                <a:ext cx="2144000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CE672BD-DA34-496B-8282-C4A35B26723A}"/>
                  </a:ext>
                </a:extLst>
              </p:cNvPr>
              <p:cNvCxnSpPr>
                <a:cxnSpLocks/>
                <a:stCxn id="6" idx="0"/>
                <a:endCxn id="9" idx="5"/>
              </p:cNvCxnSpPr>
              <p:nvPr/>
            </p:nvCxnSpPr>
            <p:spPr>
              <a:xfrm flipH="1" flipV="1">
                <a:off x="8865678" y="3796998"/>
                <a:ext cx="521476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D17EBCF-1D66-43A7-A6DB-319E330A67A8}"/>
                  </a:ext>
                </a:extLst>
              </p:cNvPr>
              <p:cNvCxnSpPr>
                <a:cxnSpLocks/>
                <a:stCxn id="6" idx="7"/>
                <a:endCxn id="10" idx="4"/>
              </p:cNvCxnSpPr>
              <p:nvPr/>
            </p:nvCxnSpPr>
            <p:spPr>
              <a:xfrm flipV="1">
                <a:off x="9670486" y="3914357"/>
                <a:ext cx="764633" cy="7560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D1F6F4A-AB14-4943-B56E-183E8B8A48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5494" y="3881611"/>
                <a:ext cx="759494" cy="6941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FA0FE90-3E26-413A-BFA8-52A739AF62AE}"/>
                  </a:ext>
                </a:extLst>
              </p:cNvPr>
              <p:cNvCxnSpPr>
                <a:cxnSpLocks/>
                <a:stCxn id="7" idx="7"/>
              </p:cNvCxnSpPr>
              <p:nvPr/>
            </p:nvCxnSpPr>
            <p:spPr>
              <a:xfrm flipV="1">
                <a:off x="5274860" y="2174163"/>
                <a:ext cx="1926858" cy="10561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75BBAB6-2B09-4063-B77E-3EE462A5AB2D}"/>
                  </a:ext>
                </a:extLst>
              </p:cNvPr>
              <p:cNvCxnSpPr>
                <a:cxnSpLocks/>
                <a:stCxn id="8" idx="0"/>
                <a:endCxn id="11" idx="3"/>
              </p:cNvCxnSpPr>
              <p:nvPr/>
            </p:nvCxnSpPr>
            <p:spPr>
              <a:xfrm flipV="1">
                <a:off x="6676489" y="2311805"/>
                <a:ext cx="589504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14CD01C-85F5-4CB6-971C-3A565E868D23}"/>
                  </a:ext>
                </a:extLst>
              </p:cNvPr>
              <p:cNvCxnSpPr>
                <a:cxnSpLocks/>
                <a:stCxn id="11" idx="5"/>
                <a:endCxn id="9" idx="0"/>
              </p:cNvCxnSpPr>
              <p:nvPr/>
            </p:nvCxnSpPr>
            <p:spPr>
              <a:xfrm>
                <a:off x="7832658" y="2311805"/>
                <a:ext cx="749688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7EA527B-143B-4336-B2E4-253C2D101D8D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>
                <a:off x="7913265" y="2193175"/>
                <a:ext cx="2238521" cy="103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EA139AF-508B-4CFE-A311-13168E3C8752}"/>
                  </a:ext>
                </a:extLst>
              </p:cNvPr>
              <p:cNvCxnSpPr>
                <a:cxnSpLocks/>
                <a:stCxn id="11" idx="0"/>
              </p:cNvCxnSpPr>
              <p:nvPr/>
            </p:nvCxnSpPr>
            <p:spPr>
              <a:xfrm flipH="1" flipV="1">
                <a:off x="7545902" y="1075543"/>
                <a:ext cx="3424" cy="5522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2225B5B-581E-4D11-B4C7-D873037D8C01}"/>
                  </a:ext>
                </a:extLst>
              </p:cNvPr>
              <p:cNvCxnSpPr>
                <a:cxnSpLocks/>
                <a:stCxn id="77" idx="0"/>
                <a:endCxn id="4" idx="3"/>
              </p:cNvCxnSpPr>
              <p:nvPr/>
            </p:nvCxnSpPr>
            <p:spPr>
              <a:xfrm flipV="1">
                <a:off x="5617300" y="5237092"/>
                <a:ext cx="274135" cy="7888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BC0964E0-DA00-4B14-96E5-A308594662D1}"/>
                      </a:ext>
                    </a:extLst>
                  </p:cNvPr>
                  <p:cNvSpPr txBox="1"/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BC0964E0-DA00-4B14-96E5-A308594662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DAE2F213-821A-4D7B-8D80-3B6104F0F987}"/>
                      </a:ext>
                    </a:extLst>
                  </p:cNvPr>
                  <p:cNvSpPr txBox="1"/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DAE2F213-821A-4D7B-8D80-3B6104F0F9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EF7AB76-1C8D-4B94-BF2A-1246B7075933}"/>
                      </a:ext>
                    </a:extLst>
                  </p:cNvPr>
                  <p:cNvSpPr txBox="1"/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EF7AB76-1C8D-4B94-BF2A-1246B70759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6D0542C-B7F6-4B8B-8B6F-AA9E156D933A}"/>
                      </a:ext>
                    </a:extLst>
                  </p:cNvPr>
                  <p:cNvSpPr txBox="1"/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6D0542C-B7F6-4B8B-8B6F-AA9E156D93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8253966-2E93-4703-A384-B7DC2FF11C58}"/>
                      </a:ext>
                    </a:extLst>
                  </p:cNvPr>
                  <p:cNvSpPr txBox="1"/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8253966-2E93-4703-A384-B7DC2FF11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25F43E5-6925-44E7-A822-556E5D2870B2}"/>
                  </a:ext>
                </a:extLst>
              </p:cNvPr>
              <p:cNvCxnSpPr>
                <a:cxnSpLocks/>
                <a:endCxn id="4" idx="4"/>
              </p:cNvCxnSpPr>
              <p:nvPr/>
            </p:nvCxnSpPr>
            <p:spPr>
              <a:xfrm flipH="1" flipV="1">
                <a:off x="6174768" y="5354452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1B72411-3DDF-4749-BCCB-CC81355012E5}"/>
                  </a:ext>
                </a:extLst>
              </p:cNvPr>
              <p:cNvCxnSpPr>
                <a:cxnSpLocks/>
                <a:endCxn id="4" idx="5"/>
              </p:cNvCxnSpPr>
              <p:nvPr/>
            </p:nvCxnSpPr>
            <p:spPr>
              <a:xfrm flipH="1" flipV="1">
                <a:off x="6458100" y="5237091"/>
                <a:ext cx="1021488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25469612-A147-4540-AE80-B9855C1A9B73}"/>
                  </a:ext>
                </a:extLst>
              </p:cNvPr>
              <p:cNvCxnSpPr>
                <a:cxnSpLocks/>
                <a:endCxn id="5" idx="3"/>
              </p:cNvCxnSpPr>
              <p:nvPr/>
            </p:nvCxnSpPr>
            <p:spPr>
              <a:xfrm flipV="1">
                <a:off x="6768432" y="5237092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317A746-D2AF-4145-914A-9C3D398C1B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3254" y="5144710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42B928F-73CD-4FC7-B3F8-3207EA35FE37}"/>
                  </a:ext>
                </a:extLst>
              </p:cNvPr>
              <p:cNvCxnSpPr>
                <a:cxnSpLocks/>
                <a:stCxn id="79" idx="0"/>
                <a:endCxn id="5" idx="4"/>
              </p:cNvCxnSpPr>
              <p:nvPr/>
            </p:nvCxnSpPr>
            <p:spPr>
              <a:xfrm flipV="1">
                <a:off x="7606205" y="5354452"/>
                <a:ext cx="174756" cy="6856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CB5BAA0-2C22-44A3-91B3-42EC25E48F15}"/>
                  </a:ext>
                </a:extLst>
              </p:cNvPr>
              <p:cNvCxnSpPr>
                <a:cxnSpLocks/>
                <a:stCxn id="6" idx="3"/>
              </p:cNvCxnSpPr>
              <p:nvPr/>
            </p:nvCxnSpPr>
            <p:spPr>
              <a:xfrm flipH="1">
                <a:off x="7705619" y="5237092"/>
                <a:ext cx="1398202" cy="8863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EAF6B7D9-C01F-4DCF-84A6-7D3CC3F561EF}"/>
                  </a:ext>
                </a:extLst>
              </p:cNvPr>
              <p:cNvCxnSpPr>
                <a:cxnSpLocks/>
                <a:endCxn id="9" idx="4"/>
              </p:cNvCxnSpPr>
              <p:nvPr/>
            </p:nvCxnSpPr>
            <p:spPr>
              <a:xfrm flipH="1" flipV="1">
                <a:off x="8582346" y="3914358"/>
                <a:ext cx="68494" cy="21367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8A4866BD-F19D-4453-A10F-DFC10A537DD4}"/>
                  </a:ext>
                </a:extLst>
              </p:cNvPr>
              <p:cNvCxnSpPr>
                <a:cxnSpLocks/>
                <a:stCxn id="6" idx="4"/>
              </p:cNvCxnSpPr>
              <p:nvPr/>
            </p:nvCxnSpPr>
            <p:spPr>
              <a:xfrm flipH="1">
                <a:off x="8774130" y="5354452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544505F-CAD4-4241-935C-E9F4E19CF475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>
                <a:off x="9507937" y="5336641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21076EB-7776-4CE7-A76C-C5BE14B198B2}"/>
                  </a:ext>
                </a:extLst>
              </p:cNvPr>
              <p:cNvCxnSpPr>
                <a:cxnSpLocks/>
                <a:endCxn id="5" idx="5"/>
              </p:cNvCxnSpPr>
              <p:nvPr/>
            </p:nvCxnSpPr>
            <p:spPr>
              <a:xfrm flipH="1" flipV="1">
                <a:off x="8064293" y="5237092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185E8525-1101-4769-B886-024B054D59F2}"/>
                      </a:ext>
                    </a:extLst>
                  </p:cNvPr>
                  <p:cNvSpPr txBox="1"/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185E8525-1101-4769-B886-024B054D59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A72FC3AD-540E-476C-919A-9D9B4677AA02}"/>
                    </a:ext>
                  </a:extLst>
                </p:cNvPr>
                <p:cNvSpPr txBox="1"/>
                <p:nvPr/>
              </p:nvSpPr>
              <p:spPr>
                <a:xfrm>
                  <a:off x="6860996" y="4452264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A72FC3AD-540E-476C-919A-9D9B4677A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0996" y="4452264"/>
                  <a:ext cx="381000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29630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135094FE-131D-4780-AE55-F2600D0C7850}"/>
                    </a:ext>
                  </a:extLst>
                </p:cNvPr>
                <p:cNvSpPr txBox="1"/>
                <p:nvPr/>
              </p:nvSpPr>
              <p:spPr>
                <a:xfrm>
                  <a:off x="8464129" y="4450116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135094FE-131D-4780-AE55-F2600D0C7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4129" y="4450116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29630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4E66A17-7AAB-4126-8DF7-F95BE15B4C6E}"/>
                    </a:ext>
                  </a:extLst>
                </p:cNvPr>
                <p:cNvSpPr txBox="1"/>
                <p:nvPr/>
              </p:nvSpPr>
              <p:spPr>
                <a:xfrm>
                  <a:off x="10042562" y="4462507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4E66A17-7AAB-4126-8DF7-F95BE15B4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2562" y="4462507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29630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720D8801-82D8-41FE-B2D0-80E53A2138B7}"/>
                    </a:ext>
                  </a:extLst>
                </p:cNvPr>
                <p:cNvSpPr txBox="1"/>
                <p:nvPr/>
              </p:nvSpPr>
              <p:spPr>
                <a:xfrm>
                  <a:off x="5672862" y="298552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720D8801-82D8-41FE-B2D0-80E53A213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2862" y="2985529"/>
                  <a:ext cx="38100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3148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BDB5BA6-8909-47FF-ABD6-BA5D518BC0CA}"/>
                    </a:ext>
                  </a:extLst>
                </p:cNvPr>
                <p:cNvSpPr txBox="1"/>
                <p:nvPr/>
              </p:nvSpPr>
              <p:spPr>
                <a:xfrm>
                  <a:off x="7357031" y="299070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BDB5BA6-8909-47FF-ABD6-BA5D518BC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031" y="2990703"/>
                  <a:ext cx="381000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3148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5825C50-068B-43C2-9934-26C781B45021}"/>
                    </a:ext>
                  </a:extLst>
                </p:cNvPr>
                <p:cNvSpPr txBox="1"/>
                <p:nvPr/>
              </p:nvSpPr>
              <p:spPr>
                <a:xfrm>
                  <a:off x="9265393" y="299070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5825C50-068B-43C2-9934-26C781B45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5393" y="2990703"/>
                  <a:ext cx="381000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32075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455221BE-E85E-4D41-A5AE-4F23F2724F88}"/>
                    </a:ext>
                  </a:extLst>
                </p:cNvPr>
                <p:cNvSpPr txBox="1"/>
                <p:nvPr/>
              </p:nvSpPr>
              <p:spPr>
                <a:xfrm>
                  <a:off x="11109126" y="300624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455221BE-E85E-4D41-A5AE-4F23F2724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9126" y="3006242"/>
                  <a:ext cx="381000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3148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8A41BB5-CB69-4D26-9297-CE8F035DF451}"/>
                    </a:ext>
                  </a:extLst>
                </p:cNvPr>
                <p:cNvSpPr txBox="1"/>
                <p:nvPr/>
              </p:nvSpPr>
              <p:spPr>
                <a:xfrm>
                  <a:off x="8209225" y="1523445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8A41BB5-CB69-4D26-9297-CE8F035DF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9225" y="1523445"/>
                  <a:ext cx="38100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3148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7EB058-81EF-4927-AA3B-0CBB7B7E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04" y="69681"/>
            <a:ext cx="2384800" cy="20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142DDF-67C2-4234-9A9C-01CB830FC406}"/>
              </a:ext>
            </a:extLst>
          </p:cNvPr>
          <p:cNvSpPr/>
          <p:nvPr/>
        </p:nvSpPr>
        <p:spPr>
          <a:xfrm>
            <a:off x="1073888" y="2917602"/>
            <a:ext cx="10044224" cy="118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F324C-5711-435E-8056-DA8BFAB1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580"/>
            <a:ext cx="10515600" cy="1325563"/>
          </a:xfrm>
        </p:spPr>
        <p:txBody>
          <a:bodyPr/>
          <a:lstStyle/>
          <a:p>
            <a:r>
              <a:rPr lang="en-US" dirty="0"/>
              <a:t>Frontier of complexity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FEAF0-743C-471B-BC26-D1FB4CEEDA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2512" y="2141537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Best lower bounds are for </a:t>
                </a:r>
                <a:r>
                  <a:rPr lang="en-US" dirty="0">
                    <a:solidFill>
                      <a:schemeClr val="accent1"/>
                    </a:solidFill>
                  </a:rPr>
                  <a:t>slightly-</a:t>
                </a:r>
                <a:r>
                  <a:rPr lang="en-US" dirty="0" err="1">
                    <a:solidFill>
                      <a:schemeClr val="accent1"/>
                    </a:solidFill>
                  </a:rPr>
                  <a:t>superlinear</a:t>
                </a:r>
                <a:r>
                  <a:rPr lang="en-US" dirty="0">
                    <a:solidFill>
                      <a:schemeClr val="accent1"/>
                    </a:solidFill>
                  </a:rPr>
                  <a:t>-size </a:t>
                </a:r>
                <a:r>
                  <a:rPr lang="en-US" dirty="0"/>
                  <a:t>threshold circuits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b="1" dirty="0"/>
                  <a:t>Theorem</a:t>
                </a:r>
                <a:r>
                  <a:rPr lang="en-US" sz="2000" dirty="0">
                    <a:solidFill>
                      <a:srgbClr val="C00000"/>
                    </a:solidFill>
                  </a:rPr>
                  <a:t>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Impagliazzo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Paturi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Saks 1993]</a:t>
                </a:r>
                <a:r>
                  <a:rPr lang="en-US" dirty="0"/>
                  <a:t>: PARITY cannot be computed by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threshold circuits with fewer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/>
                  <a:t> wires,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Average-case</a:t>
                </a:r>
                <a:r>
                  <a:rPr lang="en-US" dirty="0"/>
                  <a:t> lower bounds also known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[Chen, Santhanam, Srinivasan 2016]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No prior nontrivial</a:t>
                </a:r>
                <a:r>
                  <a:rPr lang="en-US" dirty="0">
                    <a:solidFill>
                      <a:schemeClr val="accent1"/>
                    </a:solidFill>
                  </a:rPr>
                  <a:t> PRGs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FEAF0-743C-471B-BC26-D1FB4CEEDA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512" y="2141537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643866F3-04AD-4BD4-B372-14F3C0FC5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94" y="356579"/>
            <a:ext cx="2889677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6C905A-E7E8-4595-AF55-117E142FA6B3}"/>
              </a:ext>
            </a:extLst>
          </p:cNvPr>
          <p:cNvSpPr/>
          <p:nvPr/>
        </p:nvSpPr>
        <p:spPr>
          <a:xfrm>
            <a:off x="331348" y="2125163"/>
            <a:ext cx="11013897" cy="1479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F6EE6-6DB7-492E-91FB-44A8151D75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9903" y="1527673"/>
                <a:ext cx="11013897" cy="52145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PRG for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/>
                  <a:t> threshold circuits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 variables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and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Any significant improvement would imply new lower bounds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Some ideas in the proof: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New “slightly non-black-box” </a:t>
                </a:r>
                <a:r>
                  <a:rPr lang="en-US" dirty="0">
                    <a:solidFill>
                      <a:schemeClr val="accent1"/>
                    </a:solidFill>
                  </a:rPr>
                  <a:t>restriction lemma</a:t>
                </a:r>
                <a:r>
                  <a:rPr lang="en-US" dirty="0"/>
                  <a:t> for threshold functions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Carefully engineered </a:t>
                </a:r>
                <a:r>
                  <a:rPr lang="en-US" dirty="0">
                    <a:solidFill>
                      <a:schemeClr val="accent1"/>
                    </a:solidFill>
                  </a:rPr>
                  <a:t>hybrid decision tree / threshold model</a:t>
                </a:r>
                <a:r>
                  <a:rPr lang="en-US" dirty="0"/>
                  <a:t> of computation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F6EE6-6DB7-492E-91FB-44A8151D75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903" y="1527673"/>
                <a:ext cx="11013897" cy="5214503"/>
              </a:xfrm>
              <a:blipFill>
                <a:blip r:embed="rId2"/>
                <a:stretch>
                  <a:fillRect l="-996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47805DE-8195-483B-8313-643463FF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3"/>
            <a:ext cx="10515600" cy="1325563"/>
          </a:xfrm>
        </p:spPr>
        <p:txBody>
          <a:bodyPr/>
          <a:lstStyle/>
          <a:p>
            <a:r>
              <a:rPr lang="en-US" dirty="0"/>
              <a:t>PRGs for threshold circuits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5E3AB93-2BED-47A5-AAD8-C56F8BD5E3CD}"/>
              </a:ext>
            </a:extLst>
          </p:cNvPr>
          <p:cNvSpPr/>
          <p:nvPr/>
        </p:nvSpPr>
        <p:spPr>
          <a:xfrm>
            <a:off x="8024117" y="210295"/>
            <a:ext cx="3647326" cy="1553287"/>
          </a:xfrm>
          <a:prstGeom prst="cloudCallout">
            <a:avLst>
              <a:gd name="adj1" fmla="val -34377"/>
              <a:gd name="adj2" fmla="val 818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Size = number of </a:t>
            </a:r>
            <a:r>
              <a:rPr lang="en-US" dirty="0">
                <a:solidFill>
                  <a:schemeClr val="accent1"/>
                </a:solidFill>
              </a:rPr>
              <a:t>wires</a:t>
            </a:r>
          </a:p>
        </p:txBody>
      </p:sp>
    </p:spTree>
    <p:extLst>
      <p:ext uri="{BB962C8B-B14F-4D97-AF65-F5344CB8AC3E}">
        <p14:creationId xmlns:p14="http://schemas.microsoft.com/office/powerpoint/2010/main" val="9425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1A83A-798F-4B54-95BC-BD169B536334}"/>
              </a:ext>
            </a:extLst>
          </p:cNvPr>
          <p:cNvSpPr txBox="1"/>
          <p:nvPr/>
        </p:nvSpPr>
        <p:spPr>
          <a:xfrm>
            <a:off x="989798" y="2921168"/>
            <a:ext cx="10212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Part II: </a:t>
            </a:r>
            <a:r>
              <a:rPr lang="en-US" sz="6000" dirty="0">
                <a:solidFill>
                  <a:schemeClr val="accent1"/>
                </a:solidFill>
              </a:rPr>
              <a:t>Generalizations</a:t>
            </a:r>
            <a:r>
              <a:rPr lang="en-US" sz="6000" dirty="0"/>
              <a:t> of PRGs</a:t>
            </a:r>
          </a:p>
        </p:txBody>
      </p:sp>
    </p:spTree>
    <p:extLst>
      <p:ext uri="{BB962C8B-B14F-4D97-AF65-F5344CB8AC3E}">
        <p14:creationId xmlns:p14="http://schemas.microsoft.com/office/powerpoint/2010/main" val="3682572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449F-DFF6-4703-93A3-4E9B3B99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1"/>
            <a:ext cx="10515600" cy="914400"/>
          </a:xfrm>
        </p:spPr>
        <p:txBody>
          <a:bodyPr/>
          <a:lstStyle/>
          <a:p>
            <a:r>
              <a:rPr lang="en-US" dirty="0"/>
              <a:t>Hitting set generators (HSGs)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66850"/>
                <a:ext cx="12039600" cy="530169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b="0" dirty="0"/>
                  <a:t> be a class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accent1"/>
                    </a:solidFill>
                  </a:rPr>
                  <a:t>Hitting set generator (HSG)</a:t>
                </a:r>
                <a:r>
                  <a:rPr lang="en-US" dirty="0"/>
                  <a:t>: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b="0" dirty="0"/>
                  <a:t>,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Clearly PRG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HSG. An HSG is a </a:t>
                </a:r>
                <a:r>
                  <a:rPr lang="en-US" dirty="0">
                    <a:solidFill>
                      <a:schemeClr val="accent1"/>
                    </a:solidFill>
                  </a:rPr>
                  <a:t>“one-sided PRG”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Try all seeds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derandomize algorithms that have </a:t>
                </a:r>
                <a:r>
                  <a:rPr lang="en-US" dirty="0">
                    <a:solidFill>
                      <a:schemeClr val="accent1"/>
                    </a:solidFill>
                  </a:rPr>
                  <a:t>one-sided error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etc.)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Studied since the 80s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Ajtai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Komlós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Szemerédi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1987]</a:t>
                </a:r>
                <a:r>
                  <a:rPr lang="en-US" dirty="0"/>
                  <a:t> and considered standard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66850"/>
                <a:ext cx="12039600" cy="5301697"/>
              </a:xfrm>
              <a:blipFill>
                <a:blip r:embed="rId2"/>
                <a:stretch>
                  <a:fillRect l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6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505" y="962026"/>
                <a:ext cx="11511815" cy="589597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/>
                  <a:t>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Aka “pseudorandom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pseudodistribution</a:t>
                </a:r>
                <a:r>
                  <a:rPr lang="en-US" dirty="0"/>
                  <a:t> generator”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Introduced recently </a:t>
                </a:r>
                <a:r>
                  <a:rPr lang="en-US" dirty="0">
                    <a:solidFill>
                      <a:srgbClr val="C00000"/>
                    </a:solidFill>
                  </a:rPr>
                  <a:t>[Braverman, Cohen, and Garg 2018]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PRG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WPRG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HSG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Explicit WPRG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derandomize algorithms with two-sided</a:t>
                </a:r>
                <a:br>
                  <a:rPr lang="en-US" dirty="0"/>
                </a:br>
                <a:r>
                  <a:rPr lang="en-US" dirty="0"/>
                  <a:t>error by computing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505" y="962026"/>
                <a:ext cx="11511815" cy="5895974"/>
              </a:xfrm>
              <a:blipFill>
                <a:blip r:embed="rId2"/>
                <a:stretch>
                  <a:fillRect l="-953" r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4CFC1D-4D48-41FB-BCB8-62F14B6E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0782"/>
            <a:ext cx="10757034" cy="1325563"/>
          </a:xfrm>
        </p:spPr>
        <p:txBody>
          <a:bodyPr/>
          <a:lstStyle/>
          <a:p>
            <a:r>
              <a:rPr lang="en-US" dirty="0"/>
              <a:t>Weighted pseudorandom generators (WPRGs)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C09F16-9D8D-4D6E-A830-A6003176DBBC}"/>
              </a:ext>
            </a:extLst>
          </p:cNvPr>
          <p:cNvGrpSpPr/>
          <p:nvPr/>
        </p:nvGrpSpPr>
        <p:grpSpPr>
          <a:xfrm>
            <a:off x="9278753" y="2723950"/>
            <a:ext cx="2595614" cy="3388092"/>
            <a:chOff x="9744777" y="4031368"/>
            <a:chExt cx="1821582" cy="22924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B1E929-303F-4C50-9A9E-A20B33739725}"/>
                </a:ext>
              </a:extLst>
            </p:cNvPr>
            <p:cNvSpPr/>
            <p:nvPr/>
          </p:nvSpPr>
          <p:spPr>
            <a:xfrm>
              <a:off x="9744777" y="4031368"/>
              <a:ext cx="1821582" cy="22924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HSG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FF0BD5B-976F-45CB-8010-0935280B943B}"/>
                </a:ext>
              </a:extLst>
            </p:cNvPr>
            <p:cNvSpPr/>
            <p:nvPr/>
          </p:nvSpPr>
          <p:spPr>
            <a:xfrm>
              <a:off x="9983403" y="4545042"/>
              <a:ext cx="1372403" cy="16325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WPRG</a:t>
              </a:r>
            </a:p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383F524-CC08-4AAC-80EF-9DA31F8A7F2C}"/>
                </a:ext>
              </a:extLst>
            </p:cNvPr>
            <p:cNvSpPr/>
            <p:nvPr/>
          </p:nvSpPr>
          <p:spPr>
            <a:xfrm>
              <a:off x="10193154" y="5091764"/>
              <a:ext cx="952901" cy="9529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PRG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7ED71-57F6-4C8C-A1C9-C7B0180DE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60" y="373879"/>
            <a:ext cx="4697339" cy="6110242"/>
          </a:xfrm>
          <a:ln w="25400">
            <a:solidFill>
              <a:schemeClr val="tx1"/>
            </a:solidFill>
            <a:prstDash val="dash"/>
          </a:ln>
        </p:spPr>
        <p:txBody>
          <a:bodyPr lIns="182880" tIns="182880" rIns="182880"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Simple Optimal Hitting Sets for Small-Success </a:t>
            </a:r>
            <a:r>
              <a:rPr lang="en-US" b="1" u="sng" dirty="0"/>
              <a:t>RL</a:t>
            </a:r>
            <a:br>
              <a:rPr lang="en-US" b="1" u="sng" dirty="0"/>
            </a:br>
            <a:endParaRPr lang="en-US" b="1" u="sng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/>
              <a:t>In FOCS 2018 and SICOMP 2020</a:t>
            </a:r>
            <a:endParaRPr lang="en-US" sz="9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dirty="0"/>
              <a:t>Joint work with: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91BEB1-A62A-4F3F-ABEC-82F91E3D7124}"/>
              </a:ext>
            </a:extLst>
          </p:cNvPr>
          <p:cNvGrpSpPr/>
          <p:nvPr/>
        </p:nvGrpSpPr>
        <p:grpSpPr>
          <a:xfrm>
            <a:off x="1158429" y="3360634"/>
            <a:ext cx="3407535" cy="2763153"/>
            <a:chOff x="7164308" y="1339872"/>
            <a:chExt cx="3407535" cy="27631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5195ED-4501-47A5-81A2-59A826335853}"/>
                </a:ext>
              </a:extLst>
            </p:cNvPr>
            <p:cNvSpPr txBox="1"/>
            <p:nvPr/>
          </p:nvSpPr>
          <p:spPr>
            <a:xfrm>
              <a:off x="7164308" y="3333584"/>
              <a:ext cx="34075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David Zuckerman</a:t>
              </a:r>
              <a:endParaRPr lang="en-US" sz="2200" baseline="30000" dirty="0"/>
            </a:p>
            <a:p>
              <a:pPr algn="ctr"/>
              <a:r>
                <a:rPr lang="en-US" sz="2200" dirty="0">
                  <a:latin typeface="+mj-lt"/>
                </a:rPr>
                <a:t>UT Austin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60910A1A-5B95-4213-81D6-6011E32932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46" t="2662" r="10511" b="17471"/>
            <a:stretch/>
          </p:blipFill>
          <p:spPr bwMode="auto">
            <a:xfrm>
              <a:off x="7873694" y="1339872"/>
              <a:ext cx="1988762" cy="198876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E48FD8-7F2B-455C-8BFC-C4A17579ADE5}"/>
              </a:ext>
            </a:extLst>
          </p:cNvPr>
          <p:cNvSpPr txBox="1">
            <a:spLocks/>
          </p:cNvSpPr>
          <p:nvPr/>
        </p:nvSpPr>
        <p:spPr>
          <a:xfrm>
            <a:off x="6905001" y="2155354"/>
            <a:ext cx="4697339" cy="2547290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vert="horz" lIns="182880" tIns="182880" rIns="1828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/>
              <a:t>Better </a:t>
            </a:r>
            <a:r>
              <a:rPr lang="en-US" u="sng" dirty="0" err="1"/>
              <a:t>Pseudodistributions</a:t>
            </a:r>
            <a:r>
              <a:rPr lang="en-US" u="sng" dirty="0"/>
              <a:t> and </a:t>
            </a:r>
            <a:r>
              <a:rPr lang="en-US" u="sng" dirty="0" err="1"/>
              <a:t>Derandomization</a:t>
            </a:r>
            <a:r>
              <a:rPr lang="en-US" u="sng" dirty="0"/>
              <a:t> for Space-Bounded Computation</a:t>
            </a:r>
            <a:endParaRPr lang="en-US" dirty="0"/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dirty="0"/>
              <a:t>In ECCC 2021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7C53D-634B-4D3C-AF61-159E1E318EB1}"/>
              </a:ext>
            </a:extLst>
          </p:cNvPr>
          <p:cNvSpPr txBox="1"/>
          <p:nvPr/>
        </p:nvSpPr>
        <p:spPr>
          <a:xfrm>
            <a:off x="5701247" y="2921168"/>
            <a:ext cx="789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88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5042870"/>
                  </p:ext>
                </p:extLst>
              </p:nvPr>
            </p:nvGraphicFramePr>
            <p:xfrm>
              <a:off x="1293131" y="1213466"/>
              <a:ext cx="9368260" cy="36666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38885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Komlós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Szemerédi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1987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Babai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Nisan,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Szegedy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1990, 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Braverman, Cohen, Garg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Zuckerman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Liao 2020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Cohen, Doron, Renard,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Sberlo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Ta-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Shma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  <a:br>
                            <a:rPr lang="en-US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1124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5042870"/>
                  </p:ext>
                </p:extLst>
              </p:nvPr>
            </p:nvGraphicFramePr>
            <p:xfrm>
              <a:off x="1293131" y="1213466"/>
              <a:ext cx="9368260" cy="36666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38885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108197" r="-219917" b="-8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Komlós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Szemerédi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1987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425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181429" r="-219917" b="-6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Babai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Nisan,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Szegedy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322951" r="-219917" b="-5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1990, 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422951" r="-219917" b="-4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Braverman, Cohen, Garg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522951" r="-219917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Zuckerman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622951" r="-219917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Liao 2020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420000" r="-219917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Cohen, Doron, Renard,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Sberlo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Ta-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Shma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  <a:br>
                            <a:rPr lang="en-US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895082" r="-21991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1124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30D793F-4A06-42C2-A3BB-795B07257956}"/>
              </a:ext>
            </a:extLst>
          </p:cNvPr>
          <p:cNvSpPr/>
          <p:nvPr/>
        </p:nvSpPr>
        <p:spPr>
          <a:xfrm>
            <a:off x="1293129" y="4493471"/>
            <a:ext cx="9368260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8DAB8-B9F6-4C87-B3EE-21620FEF2429}"/>
              </a:ext>
            </a:extLst>
          </p:cNvPr>
          <p:cNvSpPr/>
          <p:nvPr/>
        </p:nvSpPr>
        <p:spPr>
          <a:xfrm>
            <a:off x="1293129" y="3098524"/>
            <a:ext cx="9368260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9675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Generators for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96756"/>
                <a:ext cx="10515600" cy="1325563"/>
              </a:xfrm>
              <a:blipFill>
                <a:blip r:embed="rId3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/>
              <p:nvPr/>
            </p:nvSpPr>
            <p:spPr>
              <a:xfrm>
                <a:off x="659291" y="5136977"/>
                <a:ext cx="11102015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explicit WPRG for width-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length-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ROBPs with seed length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1" y="5136977"/>
                <a:ext cx="11102015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4566EF1-A8B5-41ED-AF1D-A2717A6B0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106" y="2761914"/>
            <a:ext cx="2048525" cy="34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95863-CA00-4687-A700-174B322C1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032" y="3519347"/>
            <a:ext cx="2642909" cy="345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A85138-9F47-460D-AA4F-BE4CAFD19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609" y="4019279"/>
            <a:ext cx="2452759" cy="3530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A5FA49-7CBE-464C-837C-9DF6B4798E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113" y="1629356"/>
            <a:ext cx="2143125" cy="3075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D1C7E9-F85E-43B4-BC59-4040D8B93FCF}"/>
              </a:ext>
            </a:extLst>
          </p:cNvPr>
          <p:cNvSpPr/>
          <p:nvPr/>
        </p:nvSpPr>
        <p:spPr>
          <a:xfrm>
            <a:off x="1293129" y="2708970"/>
            <a:ext cx="9368260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B247F9-B4D9-4FA9-AE6B-EB65A5E3CD09}"/>
              </a:ext>
            </a:extLst>
          </p:cNvPr>
          <p:cNvSpPr/>
          <p:nvPr/>
        </p:nvSpPr>
        <p:spPr>
          <a:xfrm>
            <a:off x="1293130" y="3458053"/>
            <a:ext cx="9425837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11655A-889E-46C7-92FD-E0528F3336B2}"/>
              </a:ext>
            </a:extLst>
          </p:cNvPr>
          <p:cNvSpPr/>
          <p:nvPr/>
        </p:nvSpPr>
        <p:spPr>
          <a:xfrm>
            <a:off x="1293129" y="3856068"/>
            <a:ext cx="9368260" cy="630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7" grpId="0" animBg="1"/>
      <p:bldP spid="8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C1239C-52BA-482B-BF55-B08E1F8569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138728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Better </a:t>
                </a:r>
                <a:r>
                  <a:rPr lang="en-US" dirty="0" err="1"/>
                  <a:t>derandomization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C1239C-52BA-482B-BF55-B08E1F856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138728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777B5-044C-4A3D-8026-0F74B818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10" y="5836635"/>
            <a:ext cx="11728579" cy="705377"/>
          </a:xfrm>
        </p:spPr>
        <p:txBody>
          <a:bodyPr>
            <a:normAutofit/>
          </a:bodyPr>
          <a:lstStyle/>
          <a:p>
            <a:r>
              <a:rPr lang="en-US" dirty="0"/>
              <a:t>Proof based on combination of old tools and </a:t>
            </a:r>
            <a:r>
              <a:rPr lang="en-US" dirty="0">
                <a:solidFill>
                  <a:schemeClr val="accent1"/>
                </a:solidFill>
              </a:rPr>
              <a:t>recent WPRG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060D7652-EF90-4D22-A316-40396DD86B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942965"/>
                  </p:ext>
                </p:extLst>
              </p:nvPr>
            </p:nvGraphicFramePr>
            <p:xfrm>
              <a:off x="1411870" y="1461516"/>
              <a:ext cx="9368260" cy="22084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93881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3722914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551465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Deterministic space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simulated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NSPACE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Savitch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1969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Non-halting unbounded-error randomized space-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Jung 1981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Borodin, Cook,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Pippenger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BPSPACE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Saks, Zhou 1995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BPSPACE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060D7652-EF90-4D22-A316-40396DD86B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942965"/>
                  </p:ext>
                </p:extLst>
              </p:nvPr>
            </p:nvGraphicFramePr>
            <p:xfrm>
              <a:off x="1411870" y="1461516"/>
              <a:ext cx="9368260" cy="22084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93881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3722914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551465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Deterministic space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simulated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1" t="-106557" r="-348256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465" t="-106557" r="-9607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Savitch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1969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1" t="-118868" r="-348256" b="-1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465" t="-118868" r="-96072" b="-1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Jung 1981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Borodin, Cook,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Pippenger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1" t="-351515" r="-348256" b="-1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465" t="-351515" r="-96072" b="-1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Saks, Zhou 1995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425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1" t="-425714" r="-348256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465" t="-425714" r="-9607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937998-74D7-463F-8ABA-2DA2E00BAD10}"/>
                  </a:ext>
                </a:extLst>
              </p:cNvPr>
              <p:cNvSpPr txBox="1"/>
              <p:nvPr/>
            </p:nvSpPr>
            <p:spPr>
              <a:xfrm>
                <a:off x="2764834" y="3809070"/>
                <a:ext cx="6553473" cy="165987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BPSPACE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)⊆</m:t>
                      </m:r>
                      <m:r>
                        <m:rPr>
                          <m:nor/>
                        </m:rP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DSPACE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func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937998-74D7-463F-8ABA-2DA2E00B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834" y="3809070"/>
                <a:ext cx="6553473" cy="1659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09DC747-C6EC-4750-817B-ABFF4D105071}"/>
              </a:ext>
            </a:extLst>
          </p:cNvPr>
          <p:cNvSpPr/>
          <p:nvPr/>
        </p:nvSpPr>
        <p:spPr>
          <a:xfrm>
            <a:off x="919162" y="3248682"/>
            <a:ext cx="10353675" cy="421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C200-5D6E-4D8F-A77F-63A90D08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space-bounded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8060E-C1D9-4680-B90A-EECF8D09A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184" y="1690688"/>
                <a:ext cx="10840616" cy="448627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randomized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uses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bits of space and always halts</a:t>
                </a:r>
                <a:endParaRPr lang="en-US" sz="2800" dirty="0">
                  <a:solidFill>
                    <a:schemeClr val="accent1"/>
                  </a:solidFill>
                </a:endParaRP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reads each random bit only once</a:t>
                </a:r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8060E-C1D9-4680-B90A-EECF8D09A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184" y="1690688"/>
                <a:ext cx="10840616" cy="4486275"/>
              </a:xfrm>
              <a:blipFill>
                <a:blip r:embed="rId4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30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B499-0147-4F77-AC70-3631BDF8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448"/>
            <a:ext cx="10515600" cy="1325563"/>
          </a:xfrm>
        </p:spPr>
        <p:txBody>
          <a:bodyPr/>
          <a:lstStyle/>
          <a:p>
            <a:r>
              <a:rPr lang="en-US" dirty="0"/>
              <a:t>Decreasing the error of a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BCBA77-5C41-4E61-B631-401DE2CFA7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901" y="1189797"/>
                <a:ext cx="11262051" cy="53070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We will sketch WPRG construction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Based on a generic </a:t>
                </a:r>
                <a:r>
                  <a:rPr lang="en-US" dirty="0">
                    <a:solidFill>
                      <a:schemeClr val="accent1"/>
                    </a:solidFill>
                  </a:rPr>
                  <a:t>reduction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Plug in Nisan’s PRG to get a </a:t>
                </a:r>
                <a:r>
                  <a:rPr lang="en-US" dirty="0">
                    <a:solidFill>
                      <a:schemeClr val="accent1"/>
                    </a:solidFill>
                  </a:rPr>
                  <a:t>WPRG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BCBA77-5C41-4E61-B631-401DE2CFA7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901" y="1189797"/>
                <a:ext cx="11262051" cy="5307013"/>
              </a:xfrm>
              <a:blipFill>
                <a:blip r:embed="rId2"/>
                <a:stretch>
                  <a:fillRect l="-975" b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65A515-F9DE-427D-BA4E-BE52323C8DFE}"/>
                  </a:ext>
                </a:extLst>
              </p:cNvPr>
              <p:cNvSpPr txBox="1"/>
              <p:nvPr/>
            </p:nvSpPr>
            <p:spPr>
              <a:xfrm>
                <a:off x="682901" y="3056696"/>
                <a:ext cx="4667249" cy="261943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Moderate-error PRG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Fools width-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length-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ROBPs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Seed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65A515-F9DE-427D-BA4E-BE52323C8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1" y="3056696"/>
                <a:ext cx="4667249" cy="2619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C5224-3112-4A83-A271-5A699C349E47}"/>
                  </a:ext>
                </a:extLst>
              </p:cNvPr>
              <p:cNvSpPr txBox="1"/>
              <p:nvPr/>
            </p:nvSpPr>
            <p:spPr>
              <a:xfrm>
                <a:off x="6702704" y="3056696"/>
                <a:ext cx="5086347" cy="261943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Low-error WPRG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Fools width-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length-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ROBPs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Seed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C5224-3112-4A83-A271-5A699C34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4" y="3056696"/>
                <a:ext cx="5086347" cy="2619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E674AA-6B28-4AAE-8E64-91B91303E8D1}"/>
                  </a:ext>
                </a:extLst>
              </p:cNvPr>
              <p:cNvSpPr txBox="1"/>
              <p:nvPr/>
            </p:nvSpPr>
            <p:spPr>
              <a:xfrm>
                <a:off x="5445404" y="4043247"/>
                <a:ext cx="1257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E674AA-6B28-4AAE-8E64-91B91303E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04" y="4043247"/>
                <a:ext cx="12573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8B86E076-222B-48AC-B2F9-30CFF4B97916}"/>
                  </a:ext>
                </a:extLst>
              </p:cNvPr>
              <p:cNvSpPr/>
              <p:nvPr/>
            </p:nvSpPr>
            <p:spPr>
              <a:xfrm>
                <a:off x="8594815" y="1608897"/>
                <a:ext cx="2546536" cy="1145034"/>
              </a:xfrm>
              <a:prstGeom prst="cloudCallout">
                <a:avLst>
                  <a:gd name="adj1" fmla="val -32446"/>
                  <a:gd name="adj2" fmla="val 86932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≪1/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8B86E076-222B-48AC-B2F9-30CFF4B97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815" y="1608897"/>
                <a:ext cx="2546536" cy="1145034"/>
              </a:xfrm>
              <a:prstGeom prst="cloudCallout">
                <a:avLst>
                  <a:gd name="adj1" fmla="val -32446"/>
                  <a:gd name="adj2" fmla="val 86932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1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5" grpId="0" uiExpand="1" build="p" animBg="1"/>
      <p:bldP spid="6" grpId="0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C09A-CFED-46D4-A139-409485C3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113440"/>
            <a:ext cx="11668125" cy="1325563"/>
          </a:xfrm>
        </p:spPr>
        <p:txBody>
          <a:bodyPr/>
          <a:lstStyle/>
          <a:p>
            <a:r>
              <a:rPr lang="en-US" dirty="0"/>
              <a:t>Inverse Laplacian perspective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744" y="1770137"/>
                <a:ext cx="11888625" cy="570431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be the </a:t>
                </a:r>
                <a:r>
                  <a:rPr lang="en-US" dirty="0">
                    <a:solidFill>
                      <a:schemeClr val="accent1"/>
                    </a:solidFill>
                  </a:rPr>
                  <a:t>random walk matrix</a:t>
                </a:r>
                <a:r>
                  <a:rPr lang="en-US" dirty="0"/>
                  <a:t> of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probability that </a:t>
                </a:r>
                <a:r>
                  <a:rPr lang="en-US" dirty="0">
                    <a:solidFill>
                      <a:schemeClr val="accent1"/>
                    </a:solidFill>
                  </a:rPr>
                  <a:t>one random step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goes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be the matrix of </a:t>
                </a:r>
                <a:r>
                  <a:rPr lang="en-US" dirty="0">
                    <a:solidFill>
                      <a:schemeClr val="accent1"/>
                    </a:solidFill>
                  </a:rPr>
                  <a:t>long-range visit probabilities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probability that a random walk </a:t>
                </a:r>
                <a:r>
                  <a:rPr lang="en-US" dirty="0">
                    <a:solidFill>
                      <a:schemeClr val="accent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to the layer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arrives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and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(“Laplacian”)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744" y="1770137"/>
                <a:ext cx="11888625" cy="5704316"/>
              </a:xfrm>
              <a:blipFill>
                <a:blip r:embed="rId2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E052422-9A56-488C-ACD2-BEF2A7D1B0C0}"/>
              </a:ext>
            </a:extLst>
          </p:cNvPr>
          <p:cNvSpPr/>
          <p:nvPr/>
        </p:nvSpPr>
        <p:spPr>
          <a:xfrm>
            <a:off x="2911289" y="912634"/>
            <a:ext cx="2069699" cy="979040"/>
          </a:xfrm>
          <a:prstGeom prst="cloudCallout">
            <a:avLst>
              <a:gd name="adj1" fmla="val 52717"/>
              <a:gd name="adj2" fmla="val 559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Easy to compute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B9A2C95-351A-498D-952C-AF13565C5F08}"/>
                  </a:ext>
                </a:extLst>
              </p:cNvPr>
              <p:cNvSpPr/>
              <p:nvPr/>
            </p:nvSpPr>
            <p:spPr>
              <a:xfrm>
                <a:off x="9484214" y="3038551"/>
                <a:ext cx="2069700" cy="1009574"/>
              </a:xfrm>
              <a:prstGeom prst="cloudCallout">
                <a:avLst>
                  <a:gd name="adj1" fmla="val -71553"/>
                  <a:gd name="adj2" fmla="val 38275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One entry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B9A2C95-351A-498D-952C-AF13565C5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214" y="3038551"/>
                <a:ext cx="2069700" cy="1009574"/>
              </a:xfrm>
              <a:prstGeom prst="cloudCallout">
                <a:avLst>
                  <a:gd name="adj1" fmla="val -71553"/>
                  <a:gd name="adj2" fmla="val 3827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AA7A2C0-07E6-41AC-86F0-D1264EADDDD7}"/>
              </a:ext>
            </a:extLst>
          </p:cNvPr>
          <p:cNvSpPr txBox="1"/>
          <p:nvPr/>
        </p:nvSpPr>
        <p:spPr>
          <a:xfrm>
            <a:off x="7286625" y="226175"/>
            <a:ext cx="330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[Ahmadinejad, </a:t>
            </a:r>
            <a:r>
              <a:rPr lang="en-US" sz="1800" dirty="0" err="1">
                <a:solidFill>
                  <a:srgbClr val="C00000"/>
                </a:solidFill>
              </a:rPr>
              <a:t>Kelner</a:t>
            </a:r>
            <a:r>
              <a:rPr lang="en-US" sz="1800" dirty="0">
                <a:solidFill>
                  <a:srgbClr val="C00000"/>
                </a:solidFill>
              </a:rPr>
              <a:t>, Murtagh,</a:t>
            </a:r>
          </a:p>
          <a:p>
            <a:r>
              <a:rPr lang="en-US" sz="1800" dirty="0">
                <a:solidFill>
                  <a:srgbClr val="C00000"/>
                </a:solidFill>
              </a:rPr>
              <a:t>Peebles, </a:t>
            </a:r>
            <a:r>
              <a:rPr lang="en-US" sz="1800" dirty="0" err="1">
                <a:solidFill>
                  <a:srgbClr val="C00000"/>
                </a:solidFill>
              </a:rPr>
              <a:t>Sidford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Vadhan</a:t>
            </a:r>
            <a:r>
              <a:rPr lang="en-US" sz="1800" dirty="0">
                <a:solidFill>
                  <a:srgbClr val="C00000"/>
                </a:solidFill>
              </a:rPr>
              <a:t> 2020]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DD5C-CD6F-4D4C-98EC-52FB9417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2" y="0"/>
            <a:ext cx="10515600" cy="1325563"/>
          </a:xfrm>
        </p:spPr>
        <p:txBody>
          <a:bodyPr/>
          <a:lstStyle/>
          <a:p>
            <a:r>
              <a:rPr lang="en-US" dirty="0"/>
              <a:t>Preconditioned Richardson iteration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0C18-B82D-432E-94B9-4A7BA2511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9282" y="965676"/>
                <a:ext cx="11562460" cy="576841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Moderate-error PRG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estimated</a:t>
                </a:r>
                <a:r>
                  <a:rPr lang="en-US" dirty="0"/>
                  <a:t> long-range visit probabilities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     </a:t>
                </a:r>
                <a:r>
                  <a:rPr lang="en-US" sz="3600" dirty="0"/>
                  <a:t>🚶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for some error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    </a:t>
                </a:r>
                <a:r>
                  <a:rPr lang="en-US" sz="4000" dirty="0"/>
                  <a:t>🏋️</a:t>
                </a:r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/>
                  <a:t>, this implies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4000" dirty="0"/>
                  <a:t>💪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0C18-B82D-432E-94B9-4A7BA2511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282" y="965676"/>
                <a:ext cx="11562460" cy="5768410"/>
              </a:xfrm>
              <a:blipFill>
                <a:blip r:embed="rId2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596759ED-C213-4409-90BD-48F324FF8F22}"/>
                  </a:ext>
                </a:extLst>
              </p:cNvPr>
              <p:cNvSpPr/>
              <p:nvPr/>
            </p:nvSpPr>
            <p:spPr>
              <a:xfrm>
                <a:off x="9328775" y="2715322"/>
                <a:ext cx="2472967" cy="1494446"/>
              </a:xfrm>
              <a:prstGeom prst="cloudCallout">
                <a:avLst>
                  <a:gd name="adj1" fmla="val -58309"/>
                  <a:gd name="adj2" fmla="val 44817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Low-error</a:t>
                </a:r>
                <a:r>
                  <a:rPr lang="en-US" dirty="0">
                    <a:solidFill>
                      <a:schemeClr val="tx1"/>
                    </a:solidFill>
                  </a:rPr>
                  <a:t> approximate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596759ED-C213-4409-90BD-48F324FF8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775" y="2715322"/>
                <a:ext cx="2472967" cy="1494446"/>
              </a:xfrm>
              <a:prstGeom prst="cloudCallout">
                <a:avLst>
                  <a:gd name="adj1" fmla="val -58309"/>
                  <a:gd name="adj2" fmla="val 4481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120724E-D6E3-46CF-9DBB-387BDCE5C4F2}"/>
              </a:ext>
            </a:extLst>
          </p:cNvPr>
          <p:cNvSpPr/>
          <p:nvPr/>
        </p:nvSpPr>
        <p:spPr>
          <a:xfrm>
            <a:off x="9826194" y="4351274"/>
            <a:ext cx="185737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E5D9-A0F9-40FE-A4A1-75370B55E67F}"/>
              </a:ext>
            </a:extLst>
          </p:cNvPr>
          <p:cNvSpPr txBox="1"/>
          <p:nvPr/>
        </p:nvSpPr>
        <p:spPr>
          <a:xfrm>
            <a:off x="8647543" y="319345"/>
            <a:ext cx="330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[Ahmadinejad, </a:t>
            </a:r>
            <a:r>
              <a:rPr lang="en-US" sz="1800" dirty="0" err="1">
                <a:solidFill>
                  <a:srgbClr val="C00000"/>
                </a:solidFill>
              </a:rPr>
              <a:t>Kelner</a:t>
            </a:r>
            <a:r>
              <a:rPr lang="en-US" sz="1800" dirty="0">
                <a:solidFill>
                  <a:srgbClr val="C00000"/>
                </a:solidFill>
              </a:rPr>
              <a:t>, Murtagh,</a:t>
            </a:r>
          </a:p>
          <a:p>
            <a:r>
              <a:rPr lang="en-US" sz="1800" dirty="0">
                <a:solidFill>
                  <a:srgbClr val="C00000"/>
                </a:solidFill>
              </a:rPr>
              <a:t>Peebles, </a:t>
            </a:r>
            <a:r>
              <a:rPr lang="en-US" sz="1800" dirty="0" err="1">
                <a:solidFill>
                  <a:srgbClr val="C00000"/>
                </a:solidFill>
              </a:rPr>
              <a:t>Sidford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Vadhan</a:t>
            </a:r>
            <a:r>
              <a:rPr lang="en-US" sz="1800" dirty="0">
                <a:solidFill>
                  <a:srgbClr val="C00000"/>
                </a:solidFill>
              </a:rPr>
              <a:t> 2020]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BEE6-25F8-4C69-86BB-14607B6D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Interpreting as WPRG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C33EC1-402C-4F59-B7CA-954B975FC5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018" y="1348856"/>
                <a:ext cx="10917964" cy="54858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Matrix equations can be “unraveled”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Concatenation of truncations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independent samples from moderate-error PRG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truly random bits… ☹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C33EC1-402C-4F59-B7CA-954B975FC5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018" y="1348856"/>
                <a:ext cx="10917964" cy="5485851"/>
              </a:xfrm>
              <a:blipFill>
                <a:blip r:embed="rId2"/>
                <a:stretch>
                  <a:fillRect l="-1004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4011484-138D-4A9B-9D95-D0C65CBBC266}"/>
              </a:ext>
            </a:extLst>
          </p:cNvPr>
          <p:cNvSpPr txBox="1"/>
          <p:nvPr/>
        </p:nvSpPr>
        <p:spPr>
          <a:xfrm>
            <a:off x="5973511" y="332131"/>
            <a:ext cx="527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[Cohen, Doron, Renard, 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Sberlo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, Ta-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Shma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2021]</a:t>
            </a:r>
            <a:br>
              <a:rPr lang="en-US" sz="2000" dirty="0">
                <a:solidFill>
                  <a:srgbClr val="C00000"/>
                </a:solidFill>
                <a:latin typeface="+mj-lt"/>
              </a:rPr>
            </a:br>
            <a:r>
              <a:rPr lang="en-US" sz="2000" dirty="0">
                <a:solidFill>
                  <a:srgbClr val="C00000"/>
                </a:solidFill>
                <a:latin typeface="+mj-lt"/>
              </a:rPr>
              <a:t>[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Pyne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Vadhan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2021]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765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360B-74AD-441A-B15B-333DC386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18" y="-96349"/>
            <a:ext cx="11804589" cy="1325563"/>
          </a:xfrm>
        </p:spPr>
        <p:txBody>
          <a:bodyPr/>
          <a:lstStyle/>
          <a:p>
            <a:r>
              <a:rPr lang="en-US" dirty="0"/>
              <a:t>♻️ Recycling seeds using a sampler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[H 2021]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2A7954-7862-4E28-BE55-DDFAE422F5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676" y="1477883"/>
                <a:ext cx="11690647" cy="525980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</a:t>
                </a:r>
                <a:r>
                  <a:rPr lang="en-US" dirty="0"/>
                  <a:t>e moderate-error PRG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Samp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be a sampler/extractor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u.a.r.</a:t>
                </a:r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Samp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has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w.h.p</a:t>
                </a:r>
                <a:r>
                  <a:rPr lang="en-US" dirty="0"/>
                  <a:t>.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fools every subprogram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That’s good enough</a:t>
                </a:r>
                <a:r>
                  <a:rPr lang="en-US" dirty="0"/>
                  <a:t> for preconditioned Richardson iteration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Including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total seed length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2A7954-7862-4E28-BE55-DDFAE422F5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676" y="1477883"/>
                <a:ext cx="11690647" cy="5259801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6C8C7F2F-3C31-4C05-A600-3D3F5ED69ED3}"/>
                  </a:ext>
                </a:extLst>
              </p:cNvPr>
              <p:cNvSpPr/>
              <p:nvPr/>
            </p:nvSpPr>
            <p:spPr>
              <a:xfrm>
                <a:off x="8181922" y="1145406"/>
                <a:ext cx="2472967" cy="1003944"/>
              </a:xfrm>
              <a:prstGeom prst="cloudCallout">
                <a:avLst>
                  <a:gd name="adj1" fmla="val -64148"/>
                  <a:gd name="adj2" fmla="val 25641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6C8C7F2F-3C31-4C05-A600-3D3F5ED69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22" y="1145406"/>
                <a:ext cx="2472967" cy="1003944"/>
              </a:xfrm>
              <a:prstGeom prst="cloudCallout">
                <a:avLst>
                  <a:gd name="adj1" fmla="val -64148"/>
                  <a:gd name="adj2" fmla="val 2564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3818-A511-472A-8519-927308A0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PRGs are harder to construct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442522-9B26-4C97-8BF7-3D9785D8F5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913" y="1176468"/>
                <a:ext cx="11550317" cy="551309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WPRGs and especially</a:t>
                </a:r>
                <a:r>
                  <a:rPr lang="en-US" dirty="0">
                    <a:solidFill>
                      <a:schemeClr val="accent1"/>
                    </a:solidFill>
                  </a:rPr>
                  <a:t> HSGs seem to be easier to construct</a:t>
                </a:r>
                <a:r>
                  <a:rPr lang="en-US" dirty="0"/>
                  <a:t> than PRGs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Many cases where best </a:t>
                </a:r>
                <a:r>
                  <a:rPr lang="en-US" dirty="0">
                    <a:solidFill>
                      <a:schemeClr val="accent1"/>
                    </a:solidFill>
                  </a:rPr>
                  <a:t>known</a:t>
                </a:r>
                <a:r>
                  <a:rPr lang="en-US" dirty="0"/>
                  <a:t> HSGs/WPRGs are better than best known PRGs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unbounded-width permutation ROBPs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there is an </a:t>
                </a:r>
                <a:r>
                  <a:rPr lang="en-US" dirty="0">
                    <a:solidFill>
                      <a:schemeClr val="accent1"/>
                    </a:solidFill>
                  </a:rPr>
                  <a:t>inherent </a:t>
                </a:r>
                <a:r>
                  <a:rPr lang="en-US" dirty="0"/>
                  <a:t>gap!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PRG, seed length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[H,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2021]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HSG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[H,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2021]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WPRG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2021]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poly-width ROBPs, maybe </a:t>
                </a:r>
                <a:r>
                  <a:rPr lang="en-US" dirty="0">
                    <a:solidFill>
                      <a:schemeClr val="accent1"/>
                    </a:solidFill>
                  </a:rPr>
                  <a:t>HSGs</a:t>
                </a:r>
                <a:r>
                  <a:rPr lang="en-US" dirty="0"/>
                  <a:t> with seed length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come first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What would that imply?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442522-9B26-4C97-8BF7-3D9785D8F5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913" y="1176468"/>
                <a:ext cx="11550317" cy="5513090"/>
              </a:xfrm>
              <a:blipFill>
                <a:blip r:embed="rId2"/>
                <a:stretch>
                  <a:fillRect l="-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3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7ED71-57F6-4C8C-A1C9-C7B0180DE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48" y="466726"/>
            <a:ext cx="8877300" cy="3295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Hitting Sets Give Two-Sided </a:t>
            </a:r>
            <a:r>
              <a:rPr lang="en-US" sz="3600" u="sng" dirty="0" err="1"/>
              <a:t>Derandomization</a:t>
            </a:r>
            <a:r>
              <a:rPr lang="en-US" sz="3600" u="sng" dirty="0"/>
              <a:t> of Small Space</a:t>
            </a:r>
            <a:endParaRPr lang="en-US" sz="3600" b="1" u="sng" dirty="0"/>
          </a:p>
          <a:p>
            <a:pPr marL="0" indent="0" algn="ctr">
              <a:lnSpc>
                <a:spcPct val="110000"/>
              </a:lnSpc>
              <a:buNone/>
            </a:pPr>
            <a:endParaRPr lang="en-US" sz="1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In CCC 2020; invited to </a:t>
            </a:r>
            <a:r>
              <a:rPr lang="en-US" dirty="0" err="1"/>
              <a:t>ToC</a:t>
            </a:r>
            <a:r>
              <a:rPr lang="en-US" dirty="0"/>
              <a:t> special issue</a:t>
            </a:r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Joint work with: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CDC05-5A25-45B7-841B-69F374AC54EA}"/>
              </a:ext>
            </a:extLst>
          </p:cNvPr>
          <p:cNvSpPr txBox="1"/>
          <p:nvPr/>
        </p:nvSpPr>
        <p:spPr>
          <a:xfrm>
            <a:off x="4280572" y="5380305"/>
            <a:ext cx="3821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Kuan Cheng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Peking University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B56520-4BE7-4DA4-A73D-0BD3132EE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8283" r="6011" b="24062"/>
          <a:stretch/>
        </p:blipFill>
        <p:spPr bwMode="auto">
          <a:xfrm>
            <a:off x="5196868" y="3259885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7D3608-4E78-4FDC-9C3A-658E842905DE}"/>
              </a:ext>
            </a:extLst>
          </p:cNvPr>
          <p:cNvSpPr/>
          <p:nvPr/>
        </p:nvSpPr>
        <p:spPr>
          <a:xfrm>
            <a:off x="1552575" y="221380"/>
            <a:ext cx="9172575" cy="616989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4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B904-9E6C-48BC-9364-5A53E66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00623"/>
            <a:ext cx="10515600" cy="1325563"/>
          </a:xfrm>
        </p:spPr>
        <p:txBody>
          <a:bodyPr/>
          <a:lstStyle/>
          <a:p>
            <a:r>
              <a:rPr lang="en-US" dirty="0"/>
              <a:t>What if we had optimal HSGs?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CF65A-7FF9-499E-806B-7719E533B1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125" y="971550"/>
                <a:ext cx="11630025" cy="60007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Trivial to derandomize algorithms with </a:t>
                </a:r>
                <a:r>
                  <a:rPr lang="en-US" dirty="0">
                    <a:solidFill>
                      <a:schemeClr val="accent1"/>
                    </a:solidFill>
                  </a:rPr>
                  <a:t>one-sided error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RP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r>
                  <a:rPr lang="en-US" dirty="0"/>
                  <a:t>, etc.)</a:t>
                </a: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Proof idea: Use HSG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chemeClr val="accent1"/>
                    </a:solidFill>
                  </a:rPr>
                  <a:t>output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to analyze ROBP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-bit string encodes a (sparse) </a:t>
                </a:r>
                <a:r>
                  <a:rPr lang="en-US" dirty="0">
                    <a:solidFill>
                      <a:schemeClr val="accent1"/>
                    </a:solidFill>
                  </a:rPr>
                  <a:t>distribution</a:t>
                </a:r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Find seed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induces </a:t>
                </a:r>
                <a:r>
                  <a:rPr lang="en-US" dirty="0">
                    <a:solidFill>
                      <a:schemeClr val="accent1"/>
                    </a:solidFill>
                  </a:rPr>
                  <a:t>locally consistent probability estimates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CF65A-7FF9-499E-806B-7719E533B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5" y="971550"/>
                <a:ext cx="11630025" cy="6000749"/>
              </a:xfrm>
              <a:blipFill>
                <a:blip r:embed="rId2"/>
                <a:stretch>
                  <a:fillRect l="-943" t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7CFA69-CB32-400B-913F-6893F66842A2}"/>
                  </a:ext>
                </a:extLst>
              </p:cNvPr>
              <p:cNvSpPr txBox="1"/>
              <p:nvPr/>
            </p:nvSpPr>
            <p:spPr>
              <a:xfrm>
                <a:off x="742078" y="3357843"/>
                <a:ext cx="9259172" cy="14555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log-space HSG for width-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length-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ROBPs with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7CFA69-CB32-400B-913F-6893F6684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8" y="3357843"/>
                <a:ext cx="9259172" cy="1455591"/>
              </a:xfrm>
              <a:prstGeom prst="rect">
                <a:avLst/>
              </a:prstGeom>
              <a:blipFill>
                <a:blip r:embed="rId3"/>
                <a:stretch>
                  <a:fillRect l="-262" r="-1115" b="-40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AD5D96-3F73-4B27-8945-DC5FEE9C07C4}"/>
                  </a:ext>
                </a:extLst>
              </p:cNvPr>
              <p:cNvSpPr txBox="1"/>
              <p:nvPr/>
            </p:nvSpPr>
            <p:spPr>
              <a:xfrm>
                <a:off x="742078" y="1701056"/>
                <a:ext cx="9259172" cy="145559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[Andreev, Clementi,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Rolim</a:t>
                </a:r>
                <a:r>
                  <a:rPr lang="en-US" sz="2400" dirty="0">
                    <a:solidFill>
                      <a:srgbClr val="C00000"/>
                    </a:solidFill>
                  </a:rPr>
                  <a:t> 1996]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poly-time HSG for size-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circuits with seed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AD5D96-3F73-4B27-8945-DC5FEE9C0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8" y="1701056"/>
                <a:ext cx="9259172" cy="1455591"/>
              </a:xfrm>
              <a:prstGeom prst="rect">
                <a:avLst/>
              </a:prstGeom>
              <a:blipFill>
                <a:blip r:embed="rId4"/>
                <a:stretch>
                  <a:fillRect b="-40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28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8A5B-588C-4989-A4C8-ED0C3C52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" y="8432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PRGs vs. WPRGs vs. HSGs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AA38A7-C348-49F6-B89D-E60281754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064" y="2286872"/>
                <a:ext cx="7502005" cy="39936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If optimal, then </a:t>
                </a:r>
                <a:r>
                  <a:rPr lang="en-US" dirty="0">
                    <a:solidFill>
                      <a:schemeClr val="accent1"/>
                    </a:solidFill>
                  </a:rPr>
                  <a:t>PRG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 WPRG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 HSG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chemeClr val="accent1"/>
                    </a:solidFill>
                  </a:rPr>
                  <a:t>non-optimal</a:t>
                </a:r>
                <a:r>
                  <a:rPr lang="en-US" dirty="0"/>
                  <a:t>, then </a:t>
                </a:r>
                <a:r>
                  <a:rPr lang="en-US" dirty="0">
                    <a:solidFill>
                      <a:schemeClr val="tx1"/>
                    </a:solidFill>
                  </a:rPr>
                  <a:t>PRG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WPRG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HSG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AA38A7-C348-49F6-B89D-E60281754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064" y="2286872"/>
                <a:ext cx="7502005" cy="3993613"/>
              </a:xfrm>
              <a:blipFill>
                <a:blip r:embed="rId2"/>
                <a:stretch>
                  <a:fillRect l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9F94A1ED-0C72-4FB1-81D9-6167375A800A}"/>
              </a:ext>
            </a:extLst>
          </p:cNvPr>
          <p:cNvGrpSpPr/>
          <p:nvPr/>
        </p:nvGrpSpPr>
        <p:grpSpPr>
          <a:xfrm>
            <a:off x="8592322" y="3764701"/>
            <a:ext cx="2461368" cy="2755894"/>
            <a:chOff x="7550468" y="1882552"/>
            <a:chExt cx="4117611" cy="461032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454FD40-837F-4F60-812F-CFCAC5DAE651}"/>
                </a:ext>
              </a:extLst>
            </p:cNvPr>
            <p:cNvSpPr/>
            <p:nvPr/>
          </p:nvSpPr>
          <p:spPr>
            <a:xfrm>
              <a:off x="10341083" y="3411938"/>
              <a:ext cx="1326996" cy="159864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4A1F6A-AD2E-44AB-AE88-BCBFA285A436}"/>
                </a:ext>
              </a:extLst>
            </p:cNvPr>
            <p:cNvSpPr/>
            <p:nvPr/>
          </p:nvSpPr>
          <p:spPr>
            <a:xfrm>
              <a:off x="8885461" y="1882552"/>
              <a:ext cx="1326996" cy="159864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0D3B158-E6F0-43F0-86CC-D5A40E9F4C4B}"/>
                </a:ext>
              </a:extLst>
            </p:cNvPr>
            <p:cNvSpPr/>
            <p:nvPr/>
          </p:nvSpPr>
          <p:spPr>
            <a:xfrm>
              <a:off x="7550468" y="2629677"/>
              <a:ext cx="1326996" cy="159864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AD591C2-A64D-4E04-B5B3-993A174A01E7}"/>
                </a:ext>
              </a:extLst>
            </p:cNvPr>
            <p:cNvGrpSpPr/>
            <p:nvPr/>
          </p:nvGrpSpPr>
          <p:grpSpPr>
            <a:xfrm>
              <a:off x="7586500" y="1978431"/>
              <a:ext cx="4015128" cy="4514444"/>
              <a:chOff x="7562759" y="1978431"/>
              <a:chExt cx="4015128" cy="451444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2864126-F23A-49FA-BE8B-1A455B1CDBA9}"/>
                  </a:ext>
                </a:extLst>
              </p:cNvPr>
              <p:cNvGrpSpPr/>
              <p:nvPr/>
            </p:nvGrpSpPr>
            <p:grpSpPr>
              <a:xfrm>
                <a:off x="7596292" y="2528628"/>
                <a:ext cx="3981595" cy="3964247"/>
                <a:chOff x="7297189" y="1803200"/>
                <a:chExt cx="3981595" cy="3964247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F05205F-FA69-44D7-AC35-4BCDC3EC37A3}"/>
                    </a:ext>
                  </a:extLst>
                </p:cNvPr>
                <p:cNvSpPr/>
                <p:nvPr/>
              </p:nvSpPr>
              <p:spPr>
                <a:xfrm>
                  <a:off x="8636949" y="2846714"/>
                  <a:ext cx="1298961" cy="292073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384847F-7BEE-4A43-A312-10ED07B5D3EB}"/>
                    </a:ext>
                  </a:extLst>
                </p:cNvPr>
                <p:cNvSpPr/>
                <p:nvPr/>
              </p:nvSpPr>
              <p:spPr>
                <a:xfrm>
                  <a:off x="7337988" y="3607290"/>
                  <a:ext cx="1298961" cy="216015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BA6CDE6-C353-4F42-9157-35431646FE4C}"/>
                    </a:ext>
                  </a:extLst>
                </p:cNvPr>
                <p:cNvSpPr/>
                <p:nvPr/>
              </p:nvSpPr>
              <p:spPr>
                <a:xfrm>
                  <a:off x="9935910" y="4367867"/>
                  <a:ext cx="1298961" cy="139958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A02BD2B3-D4FE-454A-8EF1-04DC1296175A}"/>
                    </a:ext>
                  </a:extLst>
                </p:cNvPr>
                <p:cNvGrpSpPr/>
                <p:nvPr/>
              </p:nvGrpSpPr>
              <p:grpSpPr>
                <a:xfrm>
                  <a:off x="7297189" y="1803200"/>
                  <a:ext cx="3981595" cy="3964247"/>
                  <a:chOff x="7963761" y="2528628"/>
                  <a:chExt cx="3981595" cy="3964247"/>
                </a:xfrm>
              </p:grpSpPr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CE32F395-0E83-4796-9ABE-E7463A192238}"/>
                      </a:ext>
                    </a:extLst>
                  </p:cNvPr>
                  <p:cNvSpPr/>
                  <p:nvPr/>
                </p:nvSpPr>
                <p:spPr>
                  <a:xfrm>
                    <a:off x="9303521" y="3572142"/>
                    <a:ext cx="1298961" cy="292073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EFC5E2D3-B358-40BA-9D4C-BE13821534B2}"/>
                      </a:ext>
                    </a:extLst>
                  </p:cNvPr>
                  <p:cNvSpPr/>
                  <p:nvPr/>
                </p:nvSpPr>
                <p:spPr>
                  <a:xfrm>
                    <a:off x="8004560" y="4332718"/>
                    <a:ext cx="1298961" cy="2160155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B7447345-B4C6-43F9-9EFF-A6A06A3924DF}"/>
                      </a:ext>
                    </a:extLst>
                  </p:cNvPr>
                  <p:cNvSpPr/>
                  <p:nvPr/>
                </p:nvSpPr>
                <p:spPr>
                  <a:xfrm>
                    <a:off x="10602482" y="5093295"/>
                    <a:ext cx="1298961" cy="139958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0157417-E58F-4DCB-9055-3C428B003A26}"/>
                      </a:ext>
                    </a:extLst>
                  </p:cNvPr>
                  <p:cNvSpPr txBox="1"/>
                  <p:nvPr/>
                </p:nvSpPr>
                <p:spPr>
                  <a:xfrm>
                    <a:off x="9321776" y="2528628"/>
                    <a:ext cx="1187865" cy="9782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dirty="0"/>
                      <a:t>🥇</a:t>
                    </a:r>
                    <a:endParaRPr lang="en-US" sz="1050" dirty="0"/>
                  </a:p>
                </p:txBody>
              </p: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C87F83BB-A19A-4A40-A15B-F2E960ED6B8B}"/>
                      </a:ext>
                    </a:extLst>
                  </p:cNvPr>
                  <p:cNvSpPr txBox="1"/>
                  <p:nvPr/>
                </p:nvSpPr>
                <p:spPr>
                  <a:xfrm>
                    <a:off x="7963761" y="3335015"/>
                    <a:ext cx="1187865" cy="9782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dirty="0"/>
                      <a:t>🥈</a:t>
                    </a:r>
                    <a:endParaRPr lang="en-US" sz="1050" dirty="0"/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140802AC-635D-42F7-B6AA-EDD2AF8282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57491" y="4097709"/>
                    <a:ext cx="1187865" cy="9782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dirty="0"/>
                      <a:t>🥉</a:t>
                    </a:r>
                    <a:endParaRPr lang="en-US" sz="1050" dirty="0"/>
                  </a:p>
                </p:txBody>
              </p:sp>
            </p:grp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B09971-04D8-4C7B-831E-AB28113F42F7}"/>
                  </a:ext>
                </a:extLst>
              </p:cNvPr>
              <p:cNvSpPr txBox="1"/>
              <p:nvPr/>
            </p:nvSpPr>
            <p:spPr>
              <a:xfrm>
                <a:off x="8987592" y="1978431"/>
                <a:ext cx="1075245" cy="617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PRG</a:t>
                </a:r>
                <a:endParaRPr lang="en-US" sz="11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F6E1BE-2EC9-426C-8934-07B053617493}"/>
                  </a:ext>
                </a:extLst>
              </p:cNvPr>
              <p:cNvSpPr txBox="1"/>
              <p:nvPr/>
            </p:nvSpPr>
            <p:spPr>
              <a:xfrm>
                <a:off x="7562759" y="2865369"/>
                <a:ext cx="1298961" cy="617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WPRG</a:t>
                </a:r>
                <a:endParaRPr lang="en-US" sz="11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54A9A2-2380-43B7-A6F9-D650B9E6A825}"/>
                  </a:ext>
                </a:extLst>
              </p:cNvPr>
              <p:cNvSpPr txBox="1"/>
              <p:nvPr/>
            </p:nvSpPr>
            <p:spPr>
              <a:xfrm>
                <a:off x="10447306" y="3581915"/>
                <a:ext cx="1067066" cy="617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HSG</a:t>
                </a:r>
                <a:endParaRPr lang="en-US" sz="1100" dirty="0"/>
              </a:p>
            </p:txBody>
          </p:sp>
        </p:grpSp>
      </p:grp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4787E608-5692-4155-975C-0EADF2B8628B}"/>
              </a:ext>
            </a:extLst>
          </p:cNvPr>
          <p:cNvSpPr/>
          <p:nvPr/>
        </p:nvSpPr>
        <p:spPr>
          <a:xfrm>
            <a:off x="2083677" y="3313217"/>
            <a:ext cx="2184163" cy="902968"/>
          </a:xfrm>
          <a:prstGeom prst="borderCallout1">
            <a:avLst>
              <a:gd name="adj1" fmla="val 988"/>
              <a:gd name="adj2" fmla="val 50103"/>
              <a:gd name="adj3" fmla="val -42576"/>
              <a:gd name="adj4" fmla="val 52064"/>
            </a:avLst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Applications in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streaming algorithms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3A92C89-8E33-4E81-83DE-C9194260CC84}"/>
              </a:ext>
            </a:extLst>
          </p:cNvPr>
          <p:cNvGrpSpPr/>
          <p:nvPr/>
        </p:nvGrpSpPr>
        <p:grpSpPr>
          <a:xfrm>
            <a:off x="3055012" y="1494657"/>
            <a:ext cx="2581513" cy="966325"/>
            <a:chOff x="3797300" y="1696223"/>
            <a:chExt cx="2581513" cy="966325"/>
          </a:xfrm>
          <a:solidFill>
            <a:schemeClr val="bg2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0670D05-A4C9-4F58-9404-82A51AFF3224}"/>
                    </a:ext>
                  </a:extLst>
                </p:cNvPr>
                <p:cNvSpPr txBox="1"/>
                <p:nvPr/>
              </p:nvSpPr>
              <p:spPr>
                <a:xfrm>
                  <a:off x="3797300" y="1696223"/>
                  <a:ext cx="2581513" cy="646331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txBody>
                <a:bodyPr wrap="square" lIns="91440" tIns="182880" rIns="91440" bIns="182880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All imply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BPL</m:t>
                      </m:r>
                    </m:oMath>
                  </a14:m>
                  <a:endParaRPr lang="en-US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0670D05-A4C9-4F58-9404-82A51AFF32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7300" y="1696223"/>
                  <a:ext cx="2581513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625896C-C8A3-43B3-8E16-B3DADC2FA6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9067" y="2342554"/>
              <a:ext cx="113645" cy="319994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B53DE1-956E-4A4B-B1ED-22BAF739E6EA}"/>
                </a:ext>
              </a:extLst>
            </p:cNvPr>
            <p:cNvCxnSpPr>
              <a:cxnSpLocks/>
            </p:cNvCxnSpPr>
            <p:nvPr/>
          </p:nvCxnSpPr>
          <p:spPr>
            <a:xfrm>
              <a:off x="6184297" y="2342554"/>
              <a:ext cx="102228" cy="319994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E8F678F-730B-4672-9797-982DBE1D86C3}"/>
                </a:ext>
              </a:extLst>
            </p:cNvPr>
            <p:cNvCxnSpPr>
              <a:cxnSpLocks/>
            </p:cNvCxnSpPr>
            <p:nvPr/>
          </p:nvCxnSpPr>
          <p:spPr>
            <a:xfrm>
              <a:off x="5151593" y="2342554"/>
              <a:ext cx="0" cy="319994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A050FC-FC1F-4036-A878-B64F9E6E44E8}"/>
              </a:ext>
            </a:extLst>
          </p:cNvPr>
          <p:cNvGrpSpPr/>
          <p:nvPr/>
        </p:nvGrpSpPr>
        <p:grpSpPr>
          <a:xfrm>
            <a:off x="3363809" y="5301542"/>
            <a:ext cx="2299303" cy="1219052"/>
            <a:chOff x="3397264" y="5302514"/>
            <a:chExt cx="2299303" cy="121905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E116B26-0A34-42AE-A3FA-2CA4B4BE7D27}"/>
                </a:ext>
              </a:extLst>
            </p:cNvPr>
            <p:cNvSpPr txBox="1"/>
            <p:nvPr/>
          </p:nvSpPr>
          <p:spPr>
            <a:xfrm>
              <a:off x="3397264" y="5598236"/>
              <a:ext cx="2299303" cy="92333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lIns="91440" tIns="182880" rIns="91440" bIns="182880" rtlCol="0">
              <a:spAutoFit/>
            </a:bodyPr>
            <a:lstStyle/>
            <a:p>
              <a:pPr algn="ctr"/>
              <a:r>
                <a:rPr lang="en-US" dirty="0"/>
                <a:t>Can be plugged into </a:t>
              </a:r>
              <a:r>
                <a:rPr lang="en-US" dirty="0">
                  <a:solidFill>
                    <a:schemeClr val="accent1"/>
                  </a:solidFill>
                </a:rPr>
                <a:t>Saks-Zhou framework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F72C6FB-6CE8-4B21-88C6-C5A00CC266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78981" y="5322771"/>
              <a:ext cx="64522" cy="275465"/>
            </a:xfrm>
            <a:prstGeom prst="straightConnector1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933529A-9999-4197-A1D8-BB1B2579B5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6158" y="5302514"/>
              <a:ext cx="115606" cy="301909"/>
            </a:xfrm>
            <a:prstGeom prst="straightConnector1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0C63354-340F-4B40-BA9E-97A9E1B8FCE5}"/>
              </a:ext>
            </a:extLst>
          </p:cNvPr>
          <p:cNvGrpSpPr/>
          <p:nvPr/>
        </p:nvGrpSpPr>
        <p:grpSpPr>
          <a:xfrm>
            <a:off x="8570029" y="478550"/>
            <a:ext cx="2465036" cy="2754290"/>
            <a:chOff x="8570029" y="478550"/>
            <a:chExt cx="2465036" cy="275429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C8F5F5D-F134-4510-884D-3AEC08563ABD}"/>
                </a:ext>
              </a:extLst>
            </p:cNvPr>
            <p:cNvSpPr/>
            <p:nvPr/>
          </p:nvSpPr>
          <p:spPr>
            <a:xfrm>
              <a:off x="10241832" y="923504"/>
              <a:ext cx="793233" cy="95561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BF3DE24-4295-41AB-9E09-74EC56038174}"/>
                </a:ext>
              </a:extLst>
            </p:cNvPr>
            <p:cNvSpPr/>
            <p:nvPr/>
          </p:nvSpPr>
          <p:spPr>
            <a:xfrm>
              <a:off x="9368042" y="478550"/>
              <a:ext cx="793233" cy="95561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5BB206-4CEF-4A06-87BE-9EFD821AD6B5}"/>
                </a:ext>
              </a:extLst>
            </p:cNvPr>
            <p:cNvSpPr/>
            <p:nvPr/>
          </p:nvSpPr>
          <p:spPr>
            <a:xfrm>
              <a:off x="8570029" y="925156"/>
              <a:ext cx="793233" cy="95561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9BA4917-D9C6-47DB-B082-5FE5D970D6AA}"/>
                </a:ext>
              </a:extLst>
            </p:cNvPr>
            <p:cNvGrpSpPr/>
            <p:nvPr/>
          </p:nvGrpSpPr>
          <p:grpSpPr>
            <a:xfrm>
              <a:off x="8609150" y="863147"/>
              <a:ext cx="2384330" cy="2369693"/>
              <a:chOff x="7297189" y="1803200"/>
              <a:chExt cx="3988736" cy="3964249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45466AD-1FA1-40F1-9D5E-D6C4F9D0E91F}"/>
                  </a:ext>
                </a:extLst>
              </p:cNvPr>
              <p:cNvSpPr/>
              <p:nvPr/>
            </p:nvSpPr>
            <p:spPr>
              <a:xfrm>
                <a:off x="8636949" y="2846714"/>
                <a:ext cx="1298961" cy="292073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BCC3F09-CDD7-4D94-AED5-C2F867C0A55C}"/>
                  </a:ext>
                </a:extLst>
              </p:cNvPr>
              <p:cNvSpPr/>
              <p:nvPr/>
            </p:nvSpPr>
            <p:spPr>
              <a:xfrm>
                <a:off x="7337988" y="3607290"/>
                <a:ext cx="1298961" cy="216015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6995BD8-8475-4762-B342-F99DF8577084}"/>
                  </a:ext>
                </a:extLst>
              </p:cNvPr>
              <p:cNvSpPr/>
              <p:nvPr/>
            </p:nvSpPr>
            <p:spPr>
              <a:xfrm>
                <a:off x="9935909" y="3602227"/>
                <a:ext cx="1298962" cy="21652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3261A34-66EA-4807-B696-12CE2E939643}"/>
                  </a:ext>
                </a:extLst>
              </p:cNvPr>
              <p:cNvGrpSpPr/>
              <p:nvPr/>
            </p:nvGrpSpPr>
            <p:grpSpPr>
              <a:xfrm>
                <a:off x="7297189" y="1803200"/>
                <a:ext cx="3988736" cy="3964245"/>
                <a:chOff x="7963761" y="2528628"/>
                <a:chExt cx="3988736" cy="3964245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A66F8D57-75D7-4753-8810-50D91A63437A}"/>
                    </a:ext>
                  </a:extLst>
                </p:cNvPr>
                <p:cNvSpPr/>
                <p:nvPr/>
              </p:nvSpPr>
              <p:spPr>
                <a:xfrm>
                  <a:off x="9303519" y="3572140"/>
                  <a:ext cx="1298962" cy="292073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BE4455F-B6D2-40F0-8F1C-96F901C94F76}"/>
                    </a:ext>
                  </a:extLst>
                </p:cNvPr>
                <p:cNvSpPr/>
                <p:nvPr/>
              </p:nvSpPr>
              <p:spPr>
                <a:xfrm>
                  <a:off x="8004560" y="4332718"/>
                  <a:ext cx="1298961" cy="216015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76CFEA0-ED09-469E-8743-1064D5620CE3}"/>
                    </a:ext>
                  </a:extLst>
                </p:cNvPr>
                <p:cNvSpPr/>
                <p:nvPr/>
              </p:nvSpPr>
              <p:spPr>
                <a:xfrm>
                  <a:off x="10602480" y="4325630"/>
                  <a:ext cx="1298962" cy="216680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4BA213-C54B-4B3A-A177-6842D0285A3A}"/>
                    </a:ext>
                  </a:extLst>
                </p:cNvPr>
                <p:cNvSpPr txBox="1"/>
                <p:nvPr/>
              </p:nvSpPr>
              <p:spPr>
                <a:xfrm>
                  <a:off x="9321776" y="2528628"/>
                  <a:ext cx="1187865" cy="978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/>
                    <a:t>🥇</a:t>
                  </a:r>
                  <a:endParaRPr lang="en-US" sz="1050" dirty="0"/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C8ECFC2-8B8B-470B-844D-A99AD41823D3}"/>
                    </a:ext>
                  </a:extLst>
                </p:cNvPr>
                <p:cNvSpPr txBox="1"/>
                <p:nvPr/>
              </p:nvSpPr>
              <p:spPr>
                <a:xfrm>
                  <a:off x="7963761" y="3335015"/>
                  <a:ext cx="1187865" cy="978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/>
                    <a:t>🥈</a:t>
                  </a:r>
                  <a:endParaRPr lang="en-US" sz="1050" dirty="0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0705490E-004C-4859-9E39-C9ABE08C52EA}"/>
                    </a:ext>
                  </a:extLst>
                </p:cNvPr>
                <p:cNvSpPr txBox="1"/>
                <p:nvPr/>
              </p:nvSpPr>
              <p:spPr>
                <a:xfrm>
                  <a:off x="10764632" y="3297658"/>
                  <a:ext cx="1187865" cy="978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/>
                    <a:t>🥈 </a:t>
                  </a:r>
                  <a:endParaRPr lang="en-US" sz="1050" dirty="0"/>
                </a:p>
              </p:txBody>
            </p:sp>
          </p:grp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27C8E7D-9F71-4C71-8EEF-08FEDCF54FDA}"/>
                </a:ext>
              </a:extLst>
            </p:cNvPr>
            <p:cNvSpPr txBox="1"/>
            <p:nvPr/>
          </p:nvSpPr>
          <p:spPr>
            <a:xfrm>
              <a:off x="9440822" y="534258"/>
              <a:ext cx="642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PRG</a:t>
              </a:r>
              <a:endParaRPr lang="en-US" sz="1100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568AEA4-8516-47B0-AA31-EDFDE71E2BFD}"/>
                </a:ext>
              </a:extLst>
            </p:cNvPr>
            <p:cNvSpPr txBox="1"/>
            <p:nvPr/>
          </p:nvSpPr>
          <p:spPr>
            <a:xfrm>
              <a:off x="8589105" y="1064439"/>
              <a:ext cx="776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WPRG</a:t>
              </a:r>
              <a:endParaRPr lang="en-US" sz="11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9A25132-6CA7-48CD-AE22-BA1DA9290C0E}"/>
                </a:ext>
              </a:extLst>
            </p:cNvPr>
            <p:cNvSpPr txBox="1"/>
            <p:nvPr/>
          </p:nvSpPr>
          <p:spPr>
            <a:xfrm>
              <a:off x="10319520" y="1031980"/>
              <a:ext cx="637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HSG</a:t>
              </a:r>
              <a:endParaRPr lang="en-US" sz="11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856BE4E-5B63-40CD-9D0A-0F37D00058D0}"/>
              </a:ext>
            </a:extLst>
          </p:cNvPr>
          <p:cNvSpPr txBox="1"/>
          <p:nvPr/>
        </p:nvSpPr>
        <p:spPr>
          <a:xfrm>
            <a:off x="3506999" y="2437924"/>
            <a:ext cx="4365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183BED-C3FF-4534-B8B2-9E256CCE2B0E}"/>
              </a:ext>
            </a:extLst>
          </p:cNvPr>
          <p:cNvSpPr txBox="1"/>
          <p:nvPr/>
        </p:nvSpPr>
        <p:spPr>
          <a:xfrm>
            <a:off x="5020608" y="2437924"/>
            <a:ext cx="4365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E87254-5C3B-43AE-8F52-1B139E51ECBC}"/>
              </a:ext>
            </a:extLst>
          </p:cNvPr>
          <p:cNvSpPr txBox="1"/>
          <p:nvPr/>
        </p:nvSpPr>
        <p:spPr>
          <a:xfrm>
            <a:off x="4195503" y="4735678"/>
            <a:ext cx="4365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79586E1-7A87-4A6C-BDD4-06AC74D8BAAE}"/>
              </a:ext>
            </a:extLst>
          </p:cNvPr>
          <p:cNvSpPr txBox="1"/>
          <p:nvPr/>
        </p:nvSpPr>
        <p:spPr>
          <a:xfrm>
            <a:off x="5732207" y="4753982"/>
            <a:ext cx="4365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?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3CE4771-86A3-4BA5-A43A-400E934604CC}"/>
              </a:ext>
            </a:extLst>
          </p:cNvPr>
          <p:cNvCxnSpPr>
            <a:cxnSpLocks/>
          </p:cNvCxnSpPr>
          <p:nvPr/>
        </p:nvCxnSpPr>
        <p:spPr>
          <a:xfrm>
            <a:off x="3539278" y="4211307"/>
            <a:ext cx="166721" cy="467609"/>
          </a:xfrm>
          <a:prstGeom prst="straightConnector1">
            <a:avLst/>
          </a:prstGeom>
          <a:solidFill>
            <a:schemeClr val="bg2"/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8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11" grpId="0" animBg="1"/>
      <p:bldP spid="11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1A83A-798F-4B54-95BC-BD169B536334}"/>
              </a:ext>
            </a:extLst>
          </p:cNvPr>
          <p:cNvSpPr txBox="1"/>
          <p:nvPr/>
        </p:nvSpPr>
        <p:spPr>
          <a:xfrm>
            <a:off x="989798" y="2921168"/>
            <a:ext cx="10212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97291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79E-DB16-4DDC-8BB3-D3A877EC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6" y="319324"/>
            <a:ext cx="10515600" cy="1325563"/>
          </a:xfrm>
        </p:spPr>
        <p:txBody>
          <a:bodyPr/>
          <a:lstStyle/>
          <a:p>
            <a:r>
              <a:rPr lang="en-US" dirty="0"/>
              <a:t>Power of randomness?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186" y="1529542"/>
                <a:ext cx="8422739" cy="53951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b="1" dirty="0"/>
                  <a:t>Conjecture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Clr>
                    <a:schemeClr val="tx1"/>
                  </a:buClr>
                  <a:buNone/>
                </a:pPr>
                <a:r>
                  <a:rPr lang="en-US" b="1" dirty="0"/>
                  <a:t>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Randomness is not necessary</a:t>
                </a:r>
                <a:r>
                  <a:rPr lang="en-US" dirty="0"/>
                  <a:t> for space-efficient computation”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Logarithmic case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) implies general case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This dissertation: </a:t>
                </a:r>
                <a:r>
                  <a:rPr lang="en-US" dirty="0">
                    <a:solidFill>
                      <a:schemeClr val="accent1"/>
                    </a:solidFill>
                  </a:rPr>
                  <a:t>Progress toward proving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186" y="1529542"/>
                <a:ext cx="8422739" cy="5395133"/>
              </a:xfrm>
              <a:blipFill>
                <a:blip r:embed="rId3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6C19C92-0366-43DB-9A76-086515BAF87D}"/>
              </a:ext>
            </a:extLst>
          </p:cNvPr>
          <p:cNvGrpSpPr/>
          <p:nvPr/>
        </p:nvGrpSpPr>
        <p:grpSpPr>
          <a:xfrm>
            <a:off x="5826761" y="518950"/>
            <a:ext cx="6312267" cy="4975138"/>
            <a:chOff x="5995237" y="365125"/>
            <a:chExt cx="6312267" cy="497513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B7F492D-A5AA-4531-9D72-AE9618BFF83C}"/>
                </a:ext>
              </a:extLst>
            </p:cNvPr>
            <p:cNvGrpSpPr/>
            <p:nvPr/>
          </p:nvGrpSpPr>
          <p:grpSpPr>
            <a:xfrm>
              <a:off x="8563450" y="365125"/>
              <a:ext cx="3744054" cy="4975138"/>
              <a:chOff x="8379970" y="690716"/>
              <a:chExt cx="3744054" cy="4975138"/>
            </a:xfrm>
          </p:grpSpPr>
          <p:pic>
            <p:nvPicPr>
              <p:cNvPr id="41" name="Picture 40" descr="Trash can">
                <a:extLst>
                  <a:ext uri="{FF2B5EF4-FFF2-40B4-BE49-F238E27FC236}">
                    <a16:creationId xmlns:a16="http://schemas.microsoft.com/office/drawing/2014/main" id="{6C41DE5D-DA75-4DC7-A5DB-F25F3C87D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5663" y="1980682"/>
                <a:ext cx="3628361" cy="3685172"/>
              </a:xfrm>
              <a:prstGeom prst="rect">
                <a:avLst/>
              </a:prstGeom>
            </p:spPr>
          </p:pic>
          <p:sp>
            <p:nvSpPr>
              <p:cNvPr id="42" name="Arrow: Bent 41">
                <a:extLst>
                  <a:ext uri="{FF2B5EF4-FFF2-40B4-BE49-F238E27FC236}">
                    <a16:creationId xmlns:a16="http://schemas.microsoft.com/office/drawing/2014/main" id="{53BAA37F-C2D3-4751-B80D-91C19B9D46D9}"/>
                  </a:ext>
                </a:extLst>
              </p:cNvPr>
              <p:cNvSpPr/>
              <p:nvPr/>
            </p:nvSpPr>
            <p:spPr>
              <a:xfrm rot="3568272">
                <a:off x="8356168" y="714518"/>
                <a:ext cx="1857046" cy="1809441"/>
              </a:xfrm>
              <a:prstGeom prst="bentArrow">
                <a:avLst>
                  <a:gd name="adj1" fmla="val 24704"/>
                  <a:gd name="adj2" fmla="val 25000"/>
                  <a:gd name="adj3" fmla="val 25000"/>
                  <a:gd name="adj4" fmla="val 776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 descr="A close up of a coin&#10;&#10;Description automatically generated">
              <a:extLst>
                <a:ext uri="{FF2B5EF4-FFF2-40B4-BE49-F238E27FC236}">
                  <a16:creationId xmlns:a16="http://schemas.microsoft.com/office/drawing/2014/main" id="{5364028E-810D-472C-A2B2-2AEA290C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92" y="1545639"/>
              <a:ext cx="951809" cy="951809"/>
            </a:xfrm>
            <a:prstGeom prst="rect">
              <a:avLst/>
            </a:prstGeom>
          </p:spPr>
        </p:pic>
        <p:pic>
          <p:nvPicPr>
            <p:cNvPr id="36" name="Picture 3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76DAA92-BF6F-40BE-96F1-AED002E27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37" y="1047660"/>
              <a:ext cx="951810" cy="951810"/>
            </a:xfrm>
            <a:prstGeom prst="rect">
              <a:avLst/>
            </a:prstGeom>
          </p:spPr>
        </p:pic>
        <p:pic>
          <p:nvPicPr>
            <p:cNvPr id="37" name="Picture 3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2A0C104-94F5-46D7-BDDA-C0B70D2A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025" y="549682"/>
              <a:ext cx="951810" cy="951810"/>
            </a:xfrm>
            <a:prstGeom prst="rect">
              <a:avLst/>
            </a:prstGeom>
          </p:spPr>
        </p:pic>
        <p:pic>
          <p:nvPicPr>
            <p:cNvPr id="38" name="Picture 37" descr="A close up of a coin&#10;&#10;Description automatically generated">
              <a:extLst>
                <a:ext uri="{FF2B5EF4-FFF2-40B4-BE49-F238E27FC236}">
                  <a16:creationId xmlns:a16="http://schemas.microsoft.com/office/drawing/2014/main" id="{2DCDC9D3-3594-4892-96E1-8109DDBB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1" y="1069734"/>
              <a:ext cx="951809" cy="951809"/>
            </a:xfrm>
            <a:prstGeom prst="rect">
              <a:avLst/>
            </a:prstGeom>
          </p:spPr>
        </p:pic>
        <p:pic>
          <p:nvPicPr>
            <p:cNvPr id="39" name="Picture 38" descr="A close up of a coin&#10;&#10;Description automatically generated">
              <a:extLst>
                <a:ext uri="{FF2B5EF4-FFF2-40B4-BE49-F238E27FC236}">
                  <a16:creationId xmlns:a16="http://schemas.microsoft.com/office/drawing/2014/main" id="{A9458409-5DDA-42AE-839C-1988C334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197" y="1504477"/>
              <a:ext cx="951809" cy="951809"/>
            </a:xfrm>
            <a:prstGeom prst="rect">
              <a:avLst/>
            </a:prstGeom>
          </p:spPr>
        </p:pic>
        <p:pic>
          <p:nvPicPr>
            <p:cNvPr id="40" name="Picture 3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F4CCA2F8-EC7D-485A-AF4E-193469F3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294" y="999292"/>
              <a:ext cx="951810" cy="95181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7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7EAA-20DF-4A19-A82A-D0C9A40E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1"/>
            <a:ext cx="10515600" cy="112688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5C027-E525-4601-82E9-64DC495A8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4560" y="1227924"/>
                <a:ext cx="11599136" cy="572835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lnSpc>
                    <a:spcPct val="140000"/>
                  </a:lnSpc>
                  <a:buClr>
                    <a:schemeClr val="tx1"/>
                  </a:buClr>
                  <a:buFont typeface="+mj-lt"/>
                  <a:buAutoNum type="arabicPeriod"/>
                  <a:tabLst>
                    <a:tab pos="11430000" algn="r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PRGs</a:t>
                </a:r>
                <a:r>
                  <a:rPr lang="en-US" dirty="0"/>
                  <a:t> for models of computation related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  <a:p>
                <a:pPr lvl="1">
                  <a:lnSpc>
                    <a:spcPct val="140000"/>
                  </a:lnSpc>
                  <a:tabLst>
                    <a:tab pos="11430000" algn="r"/>
                  </a:tabLst>
                </a:pPr>
                <a:r>
                  <a:rPr lang="en-US" dirty="0"/>
                  <a:t>Unbounded-width permutation ROBPs	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with Ted </a:t>
                </a:r>
                <a:r>
                  <a:rPr lang="en-US" sz="2000" i="1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 and Salil </a:t>
                </a:r>
                <a:r>
                  <a:rPr lang="en-US" sz="2000" i="1" dirty="0" err="1">
                    <a:solidFill>
                      <a:srgbClr val="C00000"/>
                    </a:solidFill>
                  </a:rPr>
                  <a:t>Vadhan</a:t>
                </a:r>
                <a:endParaRPr lang="en-US" sz="2000" i="1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40000"/>
                  </a:lnSpc>
                  <a:tabLst>
                    <a:tab pos="11430000" algn="r"/>
                  </a:tabLst>
                </a:pPr>
                <a:r>
                  <a:rPr lang="en-US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formulas	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with Dean Doron and </a:t>
                </a:r>
                <a:r>
                  <a:rPr lang="en-US" sz="2000" i="1" dirty="0" err="1">
                    <a:solidFill>
                      <a:srgbClr val="C00000"/>
                    </a:solidFill>
                  </a:rPr>
                  <a:t>Pooya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C00000"/>
                    </a:solidFill>
                  </a:rPr>
                  <a:t>Hatami</a:t>
                </a:r>
                <a:endParaRPr lang="en-US" sz="2000" i="1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40000"/>
                  </a:lnSpc>
                  <a:tabLst>
                    <a:tab pos="11430000" algn="r"/>
                  </a:tabLst>
                </a:pPr>
                <a:r>
                  <a:rPr lang="en-US" dirty="0"/>
                  <a:t>Slightly-</a:t>
                </a:r>
                <a:r>
                  <a:rPr lang="en-US" dirty="0" err="1"/>
                  <a:t>superlinear</a:t>
                </a:r>
                <a:r>
                  <a:rPr lang="en-US" dirty="0"/>
                  <a:t>-size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	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with </a:t>
                </a:r>
                <a:r>
                  <a:rPr lang="en-US" sz="2000" i="1" dirty="0" err="1">
                    <a:solidFill>
                      <a:srgbClr val="C00000"/>
                    </a:solidFill>
                  </a:rPr>
                  <a:t>Pooya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C00000"/>
                    </a:solidFill>
                  </a:rPr>
                  <a:t>Hatami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, Avishay Tal, and </a:t>
                </a:r>
                <a:r>
                  <a:rPr lang="en-US" sz="2000" i="1" dirty="0" err="1">
                    <a:solidFill>
                      <a:srgbClr val="C00000"/>
                    </a:solidFill>
                  </a:rPr>
                  <a:t>Roei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 Tell</a:t>
                </a: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  <a:tabLst>
                    <a:tab pos="11430000" algn="r"/>
                  </a:tabLst>
                </a:pPr>
                <a:r>
                  <a:rPr lang="en-US" dirty="0"/>
                  <a:t>­</a:t>
                </a:r>
                <a:r>
                  <a:rPr lang="en-US" dirty="0">
                    <a:solidFill>
                      <a:schemeClr val="accent1"/>
                    </a:solidFill>
                  </a:rPr>
                  <a:t>Relaxations of PRGs</a:t>
                </a:r>
                <a:r>
                  <a:rPr lang="en-US" dirty="0"/>
                  <a:t> for ROBPs: Constructions and applications</a:t>
                </a:r>
              </a:p>
              <a:p>
                <a:pPr lvl="1">
                  <a:lnSpc>
                    <a:spcPct val="140000"/>
                  </a:lnSpc>
                  <a:tabLst>
                    <a:tab pos="11430000" algn="r"/>
                  </a:tabLst>
                </a:pPr>
                <a:r>
                  <a:rPr lang="en-US" dirty="0"/>
                  <a:t>HSGs and WPRGs with </a:t>
                </a:r>
                <a:r>
                  <a:rPr lang="en-US" dirty="0">
                    <a:solidFill>
                      <a:schemeClr val="accent1"/>
                    </a:solidFill>
                  </a:rPr>
                  <a:t>optimal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	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HSGs with David Zuckerman</a:t>
                </a:r>
              </a:p>
              <a:p>
                <a:pPr lvl="1">
                  <a:lnSpc>
                    <a:spcPct val="140000"/>
                  </a:lnSpc>
                  <a:tabLst>
                    <a:tab pos="11430000" algn="r"/>
                  </a:tabLst>
                </a:pPr>
                <a:r>
                  <a:rPr lang="en-US" dirty="0"/>
                  <a:t>Derandomizing space-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algorithms 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40000"/>
                  </a:lnSpc>
                  <a:tabLst>
                    <a:tab pos="11430000" algn="r"/>
                  </a:tabLst>
                </a:pPr>
                <a:r>
                  <a:rPr lang="en-US" dirty="0"/>
                  <a:t>Optimal HSGs for ROBPs would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(not just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r>
                  <a:rPr lang="en-US" dirty="0"/>
                  <a:t>)	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with </a:t>
                </a:r>
                <a:r>
                  <a:rPr lang="en-US" sz="2000" i="1" dirty="0" err="1">
                    <a:solidFill>
                      <a:srgbClr val="C00000"/>
                    </a:solidFill>
                  </a:rPr>
                  <a:t>Kuan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 Cheng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5C027-E525-4601-82E9-64DC495A8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560" y="1227924"/>
                <a:ext cx="11599136" cy="5728354"/>
              </a:xfrm>
              <a:blipFill>
                <a:blip r:embed="rId2"/>
                <a:stretch>
                  <a:fillRect l="-1104" r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6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17C4-9723-4456-9816-E3C83DE1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C6123-2D6D-443F-B31E-1C30BCDFDE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417"/>
                <a:ext cx="10515600" cy="496245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Better PRGs for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How about for</a:t>
                </a:r>
                <a:r>
                  <a:rPr lang="en-US" dirty="0">
                    <a:solidFill>
                      <a:schemeClr val="accent1"/>
                    </a:solidFill>
                  </a:rPr>
                  <a:t>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Prove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? How about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RL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coRL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Thanks for listening!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Questions?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C6123-2D6D-443F-B31E-1C30BCDFDE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417"/>
                <a:ext cx="10515600" cy="496245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1A83A-798F-4B54-95BC-BD169B536334}"/>
              </a:ext>
            </a:extLst>
          </p:cNvPr>
          <p:cNvSpPr txBox="1"/>
          <p:nvPr/>
        </p:nvSpPr>
        <p:spPr>
          <a:xfrm>
            <a:off x="448654" y="2921168"/>
            <a:ext cx="11294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Part I: </a:t>
            </a:r>
            <a:r>
              <a:rPr lang="en-US" sz="6000" dirty="0">
                <a:solidFill>
                  <a:schemeClr val="accent1"/>
                </a:solidFill>
              </a:rPr>
              <a:t>Pseudorandom Generators</a:t>
            </a:r>
          </a:p>
        </p:txBody>
      </p:sp>
    </p:spTree>
    <p:extLst>
      <p:ext uri="{BB962C8B-B14F-4D97-AF65-F5344CB8AC3E}">
        <p14:creationId xmlns:p14="http://schemas.microsoft.com/office/powerpoint/2010/main" val="309424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/>
              <p:nvPr/>
            </p:nvSpPr>
            <p:spPr>
              <a:xfrm>
                <a:off x="419101" y="1983917"/>
                <a:ext cx="10040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1" y="1983917"/>
                <a:ext cx="10040512" cy="461665"/>
              </a:xfrm>
              <a:prstGeom prst="rect">
                <a:avLst/>
              </a:prstGeom>
              <a:blipFill>
                <a:blip r:embed="rId3"/>
                <a:stretch>
                  <a:fillRect l="-850" t="-6579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/>
              <p:nvPr/>
            </p:nvSpPr>
            <p:spPr>
              <a:xfrm>
                <a:off x="346509" y="3401603"/>
                <a:ext cx="11683567" cy="198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fools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if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b="0" dirty="0"/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Want PRGs that fool entire </a:t>
                </a:r>
                <a:r>
                  <a:rPr lang="en-US" sz="2400" b="0" dirty="0">
                    <a:solidFill>
                      <a:schemeClr val="accent1"/>
                    </a:solidFill>
                  </a:rPr>
                  <a:t>classes</a:t>
                </a:r>
                <a:r>
                  <a:rPr lang="en-US" sz="2400" b="0" dirty="0"/>
                  <a:t> of functions</a:t>
                </a:r>
                <a:r>
                  <a:rPr lang="en-US" sz="2400" dirty="0"/>
                  <a:t> with smallest possible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seed length</a:t>
                </a:r>
                <a:endParaRPr lang="en-US" sz="24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9" y="3401603"/>
                <a:ext cx="11683567" cy="1985480"/>
              </a:xfrm>
              <a:prstGeom prst="rect">
                <a:avLst/>
              </a:prstGeom>
              <a:blipFill>
                <a:blip r:embed="rId4"/>
                <a:stretch>
                  <a:fillRect l="-731" b="-5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DABB81D-849C-447A-9A2B-5184468C0D23}"/>
              </a:ext>
            </a:extLst>
          </p:cNvPr>
          <p:cNvGrpSpPr/>
          <p:nvPr/>
        </p:nvGrpSpPr>
        <p:grpSpPr>
          <a:xfrm>
            <a:off x="6657164" y="1885260"/>
            <a:ext cx="4564354" cy="1617553"/>
            <a:chOff x="7154836" y="1609973"/>
            <a:chExt cx="4564354" cy="161755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6E01CD-132C-48FF-8237-353E64BDA126}"/>
                </a:ext>
              </a:extLst>
            </p:cNvPr>
            <p:cNvGrpSpPr/>
            <p:nvPr/>
          </p:nvGrpSpPr>
          <p:grpSpPr>
            <a:xfrm>
              <a:off x="7154839" y="1609973"/>
              <a:ext cx="4564351" cy="472217"/>
              <a:chOff x="7198633" y="2403854"/>
              <a:chExt cx="4564351" cy="47221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702409-D757-4BF9-AB31-975C91528A62}"/>
                  </a:ext>
                </a:extLst>
              </p:cNvPr>
              <p:cNvSpPr/>
              <p:nvPr/>
            </p:nvSpPr>
            <p:spPr>
              <a:xfrm>
                <a:off x="7198633" y="2405120"/>
                <a:ext cx="4564351" cy="4614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BED83283-35EA-446F-BF63-C93F1A1EAF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8634" y="2410690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14" name="Picture 13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1938251F-2CD3-4288-B797-72EAC6CA2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5833" y="2407670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5" name="Picture 14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5BE5A099-8477-48B6-B936-AC3F54A44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1781" y="2422305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6" name="Picture 15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9F0B86AD-F4D6-4027-B13B-78FB5F4584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8165" y="2411319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7" name="Picture 16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089084F0-F75F-409C-8129-5531C7301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1333" y="2417058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8" name="Picture 17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A138ECB5-B25E-46B1-BF2D-A29878DF2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0163" y="2403854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19" name="Picture 18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3A2FF6A6-DE8A-4586-8389-1EFA00E2B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163" y="2414384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0" name="Picture 19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9F8892F4-D687-415B-96CB-C81190E8B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3110" y="2411811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1" name="Picture 20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28E906A1-8B5A-41D7-9058-CF9C14B30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34164" y="2405708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2" name="Picture 21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6177EB38-0F30-4E8F-B745-96F340737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1297" y="2413852"/>
                <a:ext cx="461687" cy="461687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3FC2ACA-78FD-4958-AD0A-50DF08CE617C}"/>
                </a:ext>
              </a:extLst>
            </p:cNvPr>
            <p:cNvGrpSpPr/>
            <p:nvPr/>
          </p:nvGrpSpPr>
          <p:grpSpPr>
            <a:xfrm>
              <a:off x="8286416" y="2756450"/>
              <a:ext cx="2301187" cy="471076"/>
              <a:chOff x="3102372" y="2413114"/>
              <a:chExt cx="2301187" cy="47107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EF363F1-15CF-43E4-BDD2-029B8A873B0A}"/>
                  </a:ext>
                </a:extLst>
              </p:cNvPr>
              <p:cNvSpPr/>
              <p:nvPr/>
            </p:nvSpPr>
            <p:spPr>
              <a:xfrm>
                <a:off x="3102372" y="2413114"/>
                <a:ext cx="2301187" cy="4647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16031019-856A-4F27-8755-900522A90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3332" y="2421434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31" name="Picture 30" descr="A close up of a coin&#10;&#10;Description automatically generated">
                <a:extLst>
                  <a:ext uri="{FF2B5EF4-FFF2-40B4-BE49-F238E27FC236}">
                    <a16:creationId xmlns:a16="http://schemas.microsoft.com/office/drawing/2014/main" id="{38ACC062-52E0-447A-92A3-B49D74DAA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7928" y="2421680"/>
                <a:ext cx="461688" cy="461688"/>
              </a:xfrm>
              <a:prstGeom prst="rect">
                <a:avLst/>
              </a:prstGeom>
            </p:spPr>
          </p:pic>
          <p:pic>
            <p:nvPicPr>
              <p:cNvPr id="32" name="Picture 31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C992DB23-E2AD-4E2B-84E8-D98994963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5991" y="2419296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33" name="Picture 32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308EF6CF-6814-45CA-9849-3376400A3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9834" y="2428270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34" name="Picture 33" descr="A close up of a coin&#10;&#10;Description automatically generated">
                <a:extLst>
                  <a:ext uri="{FF2B5EF4-FFF2-40B4-BE49-F238E27FC236}">
                    <a16:creationId xmlns:a16="http://schemas.microsoft.com/office/drawing/2014/main" id="{F7A4D4DB-38ED-475B-AF35-8FF1DBB4A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6027" y="2422502"/>
                <a:ext cx="461688" cy="461688"/>
              </a:xfrm>
              <a:prstGeom prst="rect">
                <a:avLst/>
              </a:prstGeom>
            </p:spPr>
          </p:pic>
        </p:grp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BA9888A3-45CB-4FC6-B0E8-60CEC8726B77}"/>
                </a:ext>
              </a:extLst>
            </p:cNvPr>
            <p:cNvSpPr/>
            <p:nvPr/>
          </p:nvSpPr>
          <p:spPr>
            <a:xfrm rot="10800000">
              <a:off x="7154836" y="2084861"/>
              <a:ext cx="4564349" cy="665223"/>
            </a:xfrm>
            <a:prstGeom prst="trapezoid">
              <a:avLst>
                <a:gd name="adj" fmla="val 16954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71C1779-8FD0-4477-9D9F-5ACF0074E5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6225" y="2115311"/>
              <a:ext cx="597826" cy="60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28072AE-CE45-429E-8C21-2BF7DB1C85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67750" y="2115311"/>
              <a:ext cx="310237" cy="598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D435BCC-7969-4128-8EC9-25B155E78E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0345" y="2114105"/>
              <a:ext cx="8055" cy="5992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95033C1-7E6C-46E4-BC24-9AC021FC37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686" y="2114105"/>
              <a:ext cx="285064" cy="5878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9D0E4B5-DC23-4276-A2C6-9C43D1739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9675" y="2170095"/>
              <a:ext cx="575975" cy="5432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75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C7CF-1E75-4217-91B6-D69A9BE6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45"/>
            <a:ext cx="10515600" cy="1325563"/>
          </a:xfrm>
        </p:spPr>
        <p:txBody>
          <a:bodyPr/>
          <a:lstStyle/>
          <a:p>
            <a:r>
              <a:rPr lang="en-US" dirty="0"/>
              <a:t>Read-once branching programs (ROBPs)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EFBB9D-4AA1-465F-A757-529EC63DE2DF}"/>
              </a:ext>
            </a:extLst>
          </p:cNvPr>
          <p:cNvSpPr/>
          <p:nvPr/>
        </p:nvSpPr>
        <p:spPr>
          <a:xfrm>
            <a:off x="2360644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772987-A59B-4A0D-920B-6C2289EDC9C1}"/>
              </a:ext>
            </a:extLst>
          </p:cNvPr>
          <p:cNvSpPr/>
          <p:nvPr/>
        </p:nvSpPr>
        <p:spPr>
          <a:xfrm>
            <a:off x="2360644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54CFCA-AD34-4746-B1DE-08261F6F42FD}"/>
              </a:ext>
            </a:extLst>
          </p:cNvPr>
          <p:cNvSpPr/>
          <p:nvPr/>
        </p:nvSpPr>
        <p:spPr>
          <a:xfrm>
            <a:off x="2360644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09DCD0-52FE-4559-81E5-C07A76E370C6}"/>
              </a:ext>
            </a:extLst>
          </p:cNvPr>
          <p:cNvSpPr/>
          <p:nvPr/>
        </p:nvSpPr>
        <p:spPr>
          <a:xfrm>
            <a:off x="2360644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6E0F90-F9BD-4A87-A96B-EDE8D5837CD2}"/>
              </a:ext>
            </a:extLst>
          </p:cNvPr>
          <p:cNvSpPr/>
          <p:nvPr/>
        </p:nvSpPr>
        <p:spPr>
          <a:xfrm>
            <a:off x="2360643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C3DA67-245F-4AF8-ACC2-05694BA0DED8}"/>
              </a:ext>
            </a:extLst>
          </p:cNvPr>
          <p:cNvSpPr/>
          <p:nvPr/>
        </p:nvSpPr>
        <p:spPr>
          <a:xfrm>
            <a:off x="3399452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D9581-4CB0-4C66-9512-79AD5B0B5D3E}"/>
              </a:ext>
            </a:extLst>
          </p:cNvPr>
          <p:cNvSpPr/>
          <p:nvPr/>
        </p:nvSpPr>
        <p:spPr>
          <a:xfrm>
            <a:off x="3399452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DA1228-D8F8-43BF-9D80-5B5DE45A04C0}"/>
              </a:ext>
            </a:extLst>
          </p:cNvPr>
          <p:cNvSpPr/>
          <p:nvPr/>
        </p:nvSpPr>
        <p:spPr>
          <a:xfrm>
            <a:off x="3399452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9BFD37-4BCF-426D-868F-F50FA3AC90E4}"/>
              </a:ext>
            </a:extLst>
          </p:cNvPr>
          <p:cNvSpPr/>
          <p:nvPr/>
        </p:nvSpPr>
        <p:spPr>
          <a:xfrm>
            <a:off x="3399452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5411DE-32BB-441D-A542-F59DD0892F25}"/>
              </a:ext>
            </a:extLst>
          </p:cNvPr>
          <p:cNvSpPr/>
          <p:nvPr/>
        </p:nvSpPr>
        <p:spPr>
          <a:xfrm>
            <a:off x="3399451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92C664-82D7-4943-8F12-054819A6E109}"/>
              </a:ext>
            </a:extLst>
          </p:cNvPr>
          <p:cNvSpPr/>
          <p:nvPr/>
        </p:nvSpPr>
        <p:spPr>
          <a:xfrm>
            <a:off x="4438260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6C9B0-14A8-4D0A-8F1A-19111A32349F}"/>
              </a:ext>
            </a:extLst>
          </p:cNvPr>
          <p:cNvSpPr/>
          <p:nvPr/>
        </p:nvSpPr>
        <p:spPr>
          <a:xfrm>
            <a:off x="4438260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1102EC-886C-40B7-B754-B57377F5C65F}"/>
              </a:ext>
            </a:extLst>
          </p:cNvPr>
          <p:cNvSpPr/>
          <p:nvPr/>
        </p:nvSpPr>
        <p:spPr>
          <a:xfrm>
            <a:off x="4438260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F8A3C9-386E-4EA5-B9D5-3F19F443812A}"/>
              </a:ext>
            </a:extLst>
          </p:cNvPr>
          <p:cNvSpPr/>
          <p:nvPr/>
        </p:nvSpPr>
        <p:spPr>
          <a:xfrm>
            <a:off x="4438260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17BE96-03B5-4CBF-B88F-36AC45BB1BAE}"/>
              </a:ext>
            </a:extLst>
          </p:cNvPr>
          <p:cNvSpPr/>
          <p:nvPr/>
        </p:nvSpPr>
        <p:spPr>
          <a:xfrm>
            <a:off x="4438259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3CC057-28A9-4E4A-BCFB-F62DD22041CB}"/>
              </a:ext>
            </a:extLst>
          </p:cNvPr>
          <p:cNvSpPr/>
          <p:nvPr/>
        </p:nvSpPr>
        <p:spPr>
          <a:xfrm>
            <a:off x="5477068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C21ED0-9760-42B9-B2E2-C71CFCD854CB}"/>
              </a:ext>
            </a:extLst>
          </p:cNvPr>
          <p:cNvSpPr/>
          <p:nvPr/>
        </p:nvSpPr>
        <p:spPr>
          <a:xfrm>
            <a:off x="5477068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69B131-57BC-4CEF-AF7E-F314D8654FE1}"/>
              </a:ext>
            </a:extLst>
          </p:cNvPr>
          <p:cNvSpPr/>
          <p:nvPr/>
        </p:nvSpPr>
        <p:spPr>
          <a:xfrm>
            <a:off x="5477068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29BA42-BE7B-4073-880C-D9AE3D1E133B}"/>
              </a:ext>
            </a:extLst>
          </p:cNvPr>
          <p:cNvSpPr/>
          <p:nvPr/>
        </p:nvSpPr>
        <p:spPr>
          <a:xfrm>
            <a:off x="5477068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88C67A-1DC5-4A3C-BD39-287667308BAF}"/>
              </a:ext>
            </a:extLst>
          </p:cNvPr>
          <p:cNvSpPr/>
          <p:nvPr/>
        </p:nvSpPr>
        <p:spPr>
          <a:xfrm>
            <a:off x="5477067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79D14-1EF8-4BCC-BE74-629D2FEB4568}"/>
              </a:ext>
            </a:extLst>
          </p:cNvPr>
          <p:cNvSpPr/>
          <p:nvPr/>
        </p:nvSpPr>
        <p:spPr>
          <a:xfrm>
            <a:off x="6515875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1B60B-4D97-4DEA-9C3B-F64B19176EE5}"/>
              </a:ext>
            </a:extLst>
          </p:cNvPr>
          <p:cNvSpPr/>
          <p:nvPr/>
        </p:nvSpPr>
        <p:spPr>
          <a:xfrm>
            <a:off x="6515875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D2B147-6E21-41B7-96F9-56E22EA531E1}"/>
              </a:ext>
            </a:extLst>
          </p:cNvPr>
          <p:cNvSpPr/>
          <p:nvPr/>
        </p:nvSpPr>
        <p:spPr>
          <a:xfrm>
            <a:off x="6515875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347855-175E-4A1D-B27B-20DE5BD78BF9}"/>
              </a:ext>
            </a:extLst>
          </p:cNvPr>
          <p:cNvSpPr/>
          <p:nvPr/>
        </p:nvSpPr>
        <p:spPr>
          <a:xfrm>
            <a:off x="6515875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8A3C0-A215-4B90-AF79-4C0ABA8A44C0}"/>
              </a:ext>
            </a:extLst>
          </p:cNvPr>
          <p:cNvSpPr/>
          <p:nvPr/>
        </p:nvSpPr>
        <p:spPr>
          <a:xfrm>
            <a:off x="6515874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16F90A-2766-4950-85FD-2B856875A6AD}"/>
              </a:ext>
            </a:extLst>
          </p:cNvPr>
          <p:cNvSpPr/>
          <p:nvPr/>
        </p:nvSpPr>
        <p:spPr>
          <a:xfrm>
            <a:off x="7554681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D61AA9-A3B8-490B-9E9B-86F84BBF3F81}"/>
              </a:ext>
            </a:extLst>
          </p:cNvPr>
          <p:cNvSpPr/>
          <p:nvPr/>
        </p:nvSpPr>
        <p:spPr>
          <a:xfrm>
            <a:off x="7554681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96B16-3DCB-4420-A8C0-2C5C7D29428B}"/>
              </a:ext>
            </a:extLst>
          </p:cNvPr>
          <p:cNvSpPr/>
          <p:nvPr/>
        </p:nvSpPr>
        <p:spPr>
          <a:xfrm>
            <a:off x="7554681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82A5D2-6CB8-4A6A-8158-185F1C0B0D92}"/>
              </a:ext>
            </a:extLst>
          </p:cNvPr>
          <p:cNvSpPr/>
          <p:nvPr/>
        </p:nvSpPr>
        <p:spPr>
          <a:xfrm>
            <a:off x="7554681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AE36BA-6665-451A-A98D-6D6A0FC126D4}"/>
              </a:ext>
            </a:extLst>
          </p:cNvPr>
          <p:cNvSpPr/>
          <p:nvPr/>
        </p:nvSpPr>
        <p:spPr>
          <a:xfrm>
            <a:off x="7554680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FB2282-712B-4AC9-9382-BBB797EDB65B}"/>
              </a:ext>
            </a:extLst>
          </p:cNvPr>
          <p:cNvSpPr/>
          <p:nvPr/>
        </p:nvSpPr>
        <p:spPr>
          <a:xfrm>
            <a:off x="8593486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3EF8041-E8C1-4A6A-97A5-F49EEAA43254}"/>
              </a:ext>
            </a:extLst>
          </p:cNvPr>
          <p:cNvSpPr/>
          <p:nvPr/>
        </p:nvSpPr>
        <p:spPr>
          <a:xfrm>
            <a:off x="8593486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AAF711-B61C-4E49-B90D-42AA2626ADB7}"/>
              </a:ext>
            </a:extLst>
          </p:cNvPr>
          <p:cNvSpPr/>
          <p:nvPr/>
        </p:nvSpPr>
        <p:spPr>
          <a:xfrm>
            <a:off x="8593486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52EACF7-0193-4B99-8EA6-EEDA55D733C8}"/>
              </a:ext>
            </a:extLst>
          </p:cNvPr>
          <p:cNvSpPr/>
          <p:nvPr/>
        </p:nvSpPr>
        <p:spPr>
          <a:xfrm>
            <a:off x="8593486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D68FAF4-63C5-4867-8576-010BBEB190A1}"/>
              </a:ext>
            </a:extLst>
          </p:cNvPr>
          <p:cNvSpPr/>
          <p:nvPr/>
        </p:nvSpPr>
        <p:spPr>
          <a:xfrm>
            <a:off x="8593485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/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blipFill>
                <a:blip r:embed="rId5"/>
                <a:stretch>
                  <a:fillRect r="-1481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BCD0FBF-4D23-4C6D-8692-162249885574}"/>
              </a:ext>
            </a:extLst>
          </p:cNvPr>
          <p:cNvGrpSpPr/>
          <p:nvPr/>
        </p:nvGrpSpPr>
        <p:grpSpPr>
          <a:xfrm>
            <a:off x="2511965" y="1764559"/>
            <a:ext cx="6107483" cy="3732249"/>
            <a:chOff x="2511965" y="1764559"/>
            <a:chExt cx="6107483" cy="373224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C2AF3AA-9C11-41EB-A88D-D0F2E465FF93}"/>
                </a:ext>
              </a:extLst>
            </p:cNvPr>
            <p:cNvCxnSpPr>
              <a:cxnSpLocks/>
              <a:stCxn id="18" idx="6"/>
              <a:endCxn id="23" idx="2"/>
            </p:cNvCxnSpPr>
            <p:nvPr/>
          </p:nvCxnSpPr>
          <p:spPr>
            <a:xfrm>
              <a:off x="4615543" y="4697962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80BE4FD-8383-473C-9243-A045AA42D80A}"/>
                </a:ext>
              </a:extLst>
            </p:cNvPr>
            <p:cNvGrpSpPr/>
            <p:nvPr/>
          </p:nvGrpSpPr>
          <p:grpSpPr>
            <a:xfrm>
              <a:off x="2511965" y="1764559"/>
              <a:ext cx="6107483" cy="3732249"/>
              <a:chOff x="2511965" y="1764559"/>
              <a:chExt cx="6107483" cy="3732249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3D507627-42B6-417A-9DA1-628529285A7B}"/>
                  </a:ext>
                </a:extLst>
              </p:cNvPr>
              <p:cNvCxnSpPr>
                <a:cxnSpLocks/>
                <a:stCxn id="15" idx="6"/>
                <a:endCxn id="21" idx="1"/>
              </p:cNvCxnSpPr>
              <p:nvPr/>
            </p:nvCxnSpPr>
            <p:spPr>
              <a:xfrm>
                <a:off x="4615543" y="2113384"/>
                <a:ext cx="887487" cy="798846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A1D7BB3C-B6DE-4079-95BD-4EC3CD319F2A}"/>
                  </a:ext>
                </a:extLst>
              </p:cNvPr>
              <p:cNvCxnSpPr>
                <a:cxnSpLocks/>
                <a:stCxn id="23" idx="7"/>
                <a:endCxn id="27" idx="3"/>
              </p:cNvCxnSpPr>
              <p:nvPr/>
            </p:nvCxnSpPr>
            <p:spPr>
              <a:xfrm flipV="1">
                <a:off x="5628389" y="3899115"/>
                <a:ext cx="913448" cy="736167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A826F0C-FC80-44FB-BB75-755184C7D0AE}"/>
                  </a:ext>
                </a:extLst>
              </p:cNvPr>
              <p:cNvGrpSpPr/>
              <p:nvPr/>
            </p:nvGrpSpPr>
            <p:grpSpPr>
              <a:xfrm>
                <a:off x="2511965" y="1764559"/>
                <a:ext cx="6107483" cy="3732249"/>
                <a:chOff x="2511965" y="1764559"/>
                <a:chExt cx="6107483" cy="3732249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B3968389-2A79-4A6E-995E-74FFC128715B}"/>
                    </a:ext>
                  </a:extLst>
                </p:cNvPr>
                <p:cNvCxnSpPr>
                  <a:stCxn id="4" idx="6"/>
                  <a:endCxn id="10" idx="2"/>
                </p:cNvCxnSpPr>
                <p:nvPr/>
              </p:nvCxnSpPr>
              <p:spPr>
                <a:xfrm>
                  <a:off x="2537927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39F659A-6EB7-4AE4-81BA-F18CB2D6F2F5}"/>
                    </a:ext>
                  </a:extLst>
                </p:cNvPr>
                <p:cNvCxnSpPr>
                  <a:cxnSpLocks/>
                  <a:stCxn id="4" idx="5"/>
                  <a:endCxn id="11" idx="1"/>
                </p:cNvCxnSpPr>
                <p:nvPr/>
              </p:nvCxnSpPr>
              <p:spPr>
                <a:xfrm>
                  <a:off x="2511965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9BE6AE1-4C30-4818-AF8E-DF3BCEE858E2}"/>
                    </a:ext>
                  </a:extLst>
                </p:cNvPr>
                <p:cNvSpPr txBox="1"/>
                <p:nvPr/>
              </p:nvSpPr>
              <p:spPr>
                <a:xfrm>
                  <a:off x="2806958" y="1764559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F2ACBF8-0C03-4597-8D94-D3CFD7E84688}"/>
                    </a:ext>
                  </a:extLst>
                </p:cNvPr>
                <p:cNvSpPr txBox="1"/>
                <p:nvPr/>
              </p:nvSpPr>
              <p:spPr>
                <a:xfrm>
                  <a:off x="2962466" y="22534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30802EC0-579F-4A1D-B332-1188A892E3B0}"/>
                    </a:ext>
                  </a:extLst>
                </p:cNvPr>
                <p:cNvCxnSpPr>
                  <a:cxnSpLocks/>
                  <a:stCxn id="11" idx="5"/>
                  <a:endCxn id="18" idx="1"/>
                </p:cNvCxnSpPr>
                <p:nvPr/>
              </p:nvCxnSpPr>
              <p:spPr>
                <a:xfrm>
                  <a:off x="3550773" y="3037589"/>
                  <a:ext cx="913449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22FD34-63AE-4794-A902-3F197FD9EDAD}"/>
                    </a:ext>
                  </a:extLst>
                </p:cNvPr>
                <p:cNvCxnSpPr>
                  <a:cxnSpLocks/>
                  <a:stCxn id="11" idx="7"/>
                  <a:endCxn id="15" idx="3"/>
                </p:cNvCxnSpPr>
                <p:nvPr/>
              </p:nvCxnSpPr>
              <p:spPr>
                <a:xfrm flipV="1"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D9B7BA58-80C3-4D06-8639-93733916C902}"/>
                    </a:ext>
                  </a:extLst>
                </p:cNvPr>
                <p:cNvCxnSpPr>
                  <a:cxnSpLocks/>
                  <a:stCxn id="10" idx="5"/>
                  <a:endCxn id="16" idx="1"/>
                </p:cNvCxnSpPr>
                <p:nvPr/>
              </p:nvCxnSpPr>
              <p:spPr>
                <a:xfrm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E314083D-D50D-41BB-A2E2-6E92CD826E8B}"/>
                    </a:ext>
                  </a:extLst>
                </p:cNvPr>
                <p:cNvCxnSpPr>
                  <a:cxnSpLocks/>
                  <a:stCxn id="10" idx="6"/>
                  <a:endCxn id="15" idx="2"/>
                </p:cNvCxnSpPr>
                <p:nvPr/>
              </p:nvCxnSpPr>
              <p:spPr>
                <a:xfrm>
                  <a:off x="3576735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5EBE971-9A1D-4796-BD45-4EF0E3A28A7F}"/>
                    </a:ext>
                  </a:extLst>
                </p:cNvPr>
                <p:cNvSpPr txBox="1"/>
                <p:nvPr/>
              </p:nvSpPr>
              <p:spPr>
                <a:xfrm>
                  <a:off x="3550773" y="3315783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9A2AC63-AD4A-4646-A74A-A4D5AE0280E9}"/>
                    </a:ext>
                  </a:extLst>
                </p:cNvPr>
                <p:cNvSpPr txBox="1"/>
                <p:nvPr/>
              </p:nvSpPr>
              <p:spPr>
                <a:xfrm>
                  <a:off x="3671594" y="2701602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51F80865-4379-43F8-A30B-80507734B96E}"/>
                    </a:ext>
                  </a:extLst>
                </p:cNvPr>
                <p:cNvCxnSpPr>
                  <a:cxnSpLocks/>
                  <a:stCxn id="18" idx="7"/>
                  <a:endCxn id="22" idx="3"/>
                </p:cNvCxnSpPr>
                <p:nvPr/>
              </p:nvCxnSpPr>
              <p:spPr>
                <a:xfrm flipV="1">
                  <a:off x="4589581" y="3899115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0389C43C-EB99-41AD-A64B-04EF04FF3BC8}"/>
                    </a:ext>
                  </a:extLst>
                </p:cNvPr>
                <p:cNvCxnSpPr>
                  <a:cxnSpLocks/>
                  <a:stCxn id="15" idx="4"/>
                  <a:endCxn id="24" idx="1"/>
                </p:cNvCxnSpPr>
                <p:nvPr/>
              </p:nvCxnSpPr>
              <p:spPr>
                <a:xfrm>
                  <a:off x="4526902" y="2202025"/>
                  <a:ext cx="976127" cy="329478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756F0A3-79D4-46F5-AE38-BC9B1FB9633E}"/>
                    </a:ext>
                  </a:extLst>
                </p:cNvPr>
                <p:cNvSpPr txBox="1"/>
                <p:nvPr/>
              </p:nvSpPr>
              <p:spPr>
                <a:xfrm>
                  <a:off x="4599388" y="415134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68DB870-A0F5-4C55-80BB-8E25309CA769}"/>
                    </a:ext>
                  </a:extLst>
                </p:cNvPr>
                <p:cNvSpPr txBox="1"/>
                <p:nvPr/>
              </p:nvSpPr>
              <p:spPr>
                <a:xfrm>
                  <a:off x="4678223" y="46768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E1E96105-4FDE-47A5-AD2F-F09A1804ABC5}"/>
                    </a:ext>
                  </a:extLst>
                </p:cNvPr>
                <p:cNvCxnSpPr>
                  <a:cxnSpLocks/>
                  <a:stCxn id="22" idx="7"/>
                  <a:endCxn id="25" idx="3"/>
                </p:cNvCxnSpPr>
                <p:nvPr/>
              </p:nvCxnSpPr>
              <p:spPr>
                <a:xfrm flipV="1">
                  <a:off x="5628389" y="2176063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DC15A505-4855-4D77-9591-57D698F4AA7C}"/>
                    </a:ext>
                  </a:extLst>
                </p:cNvPr>
                <p:cNvCxnSpPr>
                  <a:cxnSpLocks/>
                  <a:stCxn id="22" idx="5"/>
                  <a:endCxn id="29" idx="1"/>
                </p:cNvCxnSpPr>
                <p:nvPr/>
              </p:nvCxnSpPr>
              <p:spPr>
                <a:xfrm>
                  <a:off x="5628389" y="3899115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2A0D78B-0324-4A65-8A14-8317EF630DA3}"/>
                    </a:ext>
                  </a:extLst>
                </p:cNvPr>
                <p:cNvSpPr txBox="1"/>
                <p:nvPr/>
              </p:nvSpPr>
              <p:spPr>
                <a:xfrm>
                  <a:off x="5512836" y="399701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F5CE2B4-4AE3-4B2E-B490-8C63B56B2932}"/>
                    </a:ext>
                  </a:extLst>
                </p:cNvPr>
                <p:cNvSpPr txBox="1"/>
                <p:nvPr/>
              </p:nvSpPr>
              <p:spPr>
                <a:xfrm>
                  <a:off x="5797957" y="3311594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B816DCEB-2AD2-4067-8DE7-1AA035024BF5}"/>
                    </a:ext>
                  </a:extLst>
                </p:cNvPr>
                <p:cNvCxnSpPr>
                  <a:cxnSpLocks/>
                  <a:stCxn id="23" idx="5"/>
                  <a:endCxn id="29" idx="1"/>
                </p:cNvCxnSpPr>
                <p:nvPr/>
              </p:nvCxnSpPr>
              <p:spPr>
                <a:xfrm>
                  <a:off x="5628389" y="4760641"/>
                  <a:ext cx="913447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0D3F864-4F0C-468F-AF9F-3129FB3DB640}"/>
                    </a:ext>
                  </a:extLst>
                </p:cNvPr>
                <p:cNvCxnSpPr>
                  <a:cxnSpLocks/>
                  <a:stCxn id="25" idx="5"/>
                  <a:endCxn id="32" idx="1"/>
                </p:cNvCxnSpPr>
                <p:nvPr/>
              </p:nvCxnSpPr>
              <p:spPr>
                <a:xfrm>
                  <a:off x="6667196" y="2176063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994A662-4441-486F-95BF-DA09E6FF0CC8}"/>
                    </a:ext>
                  </a:extLst>
                </p:cNvPr>
                <p:cNvSpPr txBox="1"/>
                <p:nvPr/>
              </p:nvSpPr>
              <p:spPr>
                <a:xfrm>
                  <a:off x="6604515" y="2357408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7C8211BC-F5A4-42AB-9455-BA082AAEB0F6}"/>
                    </a:ext>
                  </a:extLst>
                </p:cNvPr>
                <p:cNvCxnSpPr>
                  <a:cxnSpLocks/>
                  <a:stCxn id="25" idx="6"/>
                  <a:endCxn id="30" idx="2"/>
                </p:cNvCxnSpPr>
                <p:nvPr/>
              </p:nvCxnSpPr>
              <p:spPr>
                <a:xfrm>
                  <a:off x="6693158" y="2113384"/>
                  <a:ext cx="861523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B7D068A-15DA-4DC2-A29D-26389D037AD1}"/>
                    </a:ext>
                  </a:extLst>
                </p:cNvPr>
                <p:cNvSpPr txBox="1"/>
                <p:nvPr/>
              </p:nvSpPr>
              <p:spPr>
                <a:xfrm>
                  <a:off x="6745488" y="179273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F34F3905-1917-4012-B215-984650233864}"/>
                    </a:ext>
                  </a:extLst>
                </p:cNvPr>
                <p:cNvCxnSpPr>
                  <a:cxnSpLocks/>
                  <a:stCxn id="29" idx="7"/>
                  <a:endCxn id="32" idx="3"/>
                </p:cNvCxnSpPr>
                <p:nvPr/>
              </p:nvCxnSpPr>
              <p:spPr>
                <a:xfrm flipV="1">
                  <a:off x="6667195" y="3899115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A29F5DBF-260A-43F3-B509-0B72FE7C5794}"/>
                    </a:ext>
                  </a:extLst>
                </p:cNvPr>
                <p:cNvCxnSpPr>
                  <a:cxnSpLocks/>
                  <a:stCxn id="29" idx="7"/>
                  <a:endCxn id="33" idx="3"/>
                </p:cNvCxnSpPr>
                <p:nvPr/>
              </p:nvCxnSpPr>
              <p:spPr>
                <a:xfrm flipV="1">
                  <a:off x="6667195" y="4760641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84679E7C-D653-4CB1-9DCE-338703D3B208}"/>
                    </a:ext>
                  </a:extLst>
                </p:cNvPr>
                <p:cNvCxnSpPr>
                  <a:cxnSpLocks/>
                  <a:stCxn id="32" idx="7"/>
                  <a:endCxn id="35" idx="3"/>
                </p:cNvCxnSpPr>
                <p:nvPr/>
              </p:nvCxnSpPr>
              <p:spPr>
                <a:xfrm flipV="1">
                  <a:off x="7706002" y="2176063"/>
                  <a:ext cx="913446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13206606-5C8A-4D10-A5DE-48098B0F6F02}"/>
                    </a:ext>
                  </a:extLst>
                </p:cNvPr>
                <p:cNvCxnSpPr>
                  <a:cxnSpLocks/>
                  <a:stCxn id="30" idx="5"/>
                  <a:endCxn id="36" idx="1"/>
                </p:cNvCxnSpPr>
                <p:nvPr/>
              </p:nvCxnSpPr>
              <p:spPr>
                <a:xfrm>
                  <a:off x="7706002" y="2176063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A99C184-5287-4DFF-A09F-703F6C862210}"/>
                    </a:ext>
                  </a:extLst>
                </p:cNvPr>
                <p:cNvSpPr txBox="1"/>
                <p:nvPr/>
              </p:nvSpPr>
              <p:spPr>
                <a:xfrm>
                  <a:off x="7581182" y="326945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A90F1607-8C54-4A41-BE73-4D376388CB1B}"/>
                    </a:ext>
                  </a:extLst>
                </p:cNvPr>
                <p:cNvCxnSpPr>
                  <a:cxnSpLocks/>
                  <a:stCxn id="30" idx="6"/>
                  <a:endCxn id="35" idx="2"/>
                </p:cNvCxnSpPr>
                <p:nvPr/>
              </p:nvCxnSpPr>
              <p:spPr>
                <a:xfrm>
                  <a:off x="7731964" y="2113384"/>
                  <a:ext cx="861522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434360D6-1D06-46AF-838F-247AB597F53A}"/>
                    </a:ext>
                  </a:extLst>
                </p:cNvPr>
                <p:cNvCxnSpPr>
                  <a:cxnSpLocks/>
                  <a:stCxn id="32" idx="5"/>
                  <a:endCxn id="38" idx="1"/>
                </p:cNvCxnSpPr>
                <p:nvPr/>
              </p:nvCxnSpPr>
              <p:spPr>
                <a:xfrm>
                  <a:off x="7706002" y="3899115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5D0BBFC1-E8FF-419A-94CC-A020E9CC64F9}"/>
                    </a:ext>
                  </a:extLst>
                </p:cNvPr>
                <p:cNvSpPr txBox="1"/>
                <p:nvPr/>
              </p:nvSpPr>
              <p:spPr>
                <a:xfrm>
                  <a:off x="7643321" y="3966681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3828AE-DE2C-40F9-BC8D-0FA08943A16E}"/>
              </a:ext>
            </a:extLst>
          </p:cNvPr>
          <p:cNvGrpSpPr/>
          <p:nvPr/>
        </p:nvGrpSpPr>
        <p:grpSpPr>
          <a:xfrm>
            <a:off x="526433" y="2023969"/>
            <a:ext cx="861156" cy="3624160"/>
            <a:chOff x="138713" y="2023969"/>
            <a:chExt cx="861156" cy="3624160"/>
          </a:xfrm>
        </p:grpSpPr>
        <p:sp>
          <p:nvSpPr>
            <p:cNvPr id="140" name="Left Brace 139">
              <a:extLst>
                <a:ext uri="{FF2B5EF4-FFF2-40B4-BE49-F238E27FC236}">
                  <a16:creationId xmlns:a16="http://schemas.microsoft.com/office/drawing/2014/main" id="{17019DCA-4A57-442E-860F-514BEE45440A}"/>
                </a:ext>
              </a:extLst>
            </p:cNvPr>
            <p:cNvSpPr/>
            <p:nvPr/>
          </p:nvSpPr>
          <p:spPr>
            <a:xfrm>
              <a:off x="768371" y="2023969"/>
              <a:ext cx="231498" cy="3624160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5B08AEE-E514-485D-853E-24DB247F88F9}"/>
                </a:ext>
              </a:extLst>
            </p:cNvPr>
            <p:cNvSpPr txBox="1"/>
            <p:nvPr/>
          </p:nvSpPr>
          <p:spPr>
            <a:xfrm>
              <a:off x="138713" y="3106518"/>
              <a:ext cx="553998" cy="14590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dirty="0"/>
                <a:t>Width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/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/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339088F-2CD0-4E01-868E-F8FDFE72D651}"/>
              </a:ext>
            </a:extLst>
          </p:cNvPr>
          <p:cNvCxnSpPr>
            <a:cxnSpLocks/>
          </p:cNvCxnSpPr>
          <p:nvPr/>
        </p:nvCxnSpPr>
        <p:spPr>
          <a:xfrm>
            <a:off x="2516549" y="2170227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E910067-B112-41A3-A670-9EDE55BCE913}"/>
              </a:ext>
            </a:extLst>
          </p:cNvPr>
          <p:cNvCxnSpPr>
            <a:cxnSpLocks/>
            <a:stCxn id="11" idx="5"/>
            <a:endCxn id="18" idx="1"/>
          </p:cNvCxnSpPr>
          <p:nvPr/>
        </p:nvCxnSpPr>
        <p:spPr>
          <a:xfrm>
            <a:off x="3550773" y="3037589"/>
            <a:ext cx="913449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/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/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/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/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/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EFB90F4-8606-4CE0-AA9F-8EC8593CF841}"/>
              </a:ext>
            </a:extLst>
          </p:cNvPr>
          <p:cNvCxnSpPr>
            <a:cxnSpLocks/>
            <a:stCxn id="18" idx="7"/>
            <a:endCxn id="22" idx="3"/>
          </p:cNvCxnSpPr>
          <p:nvPr/>
        </p:nvCxnSpPr>
        <p:spPr>
          <a:xfrm flipV="1">
            <a:off x="4589581" y="3899115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2CD0550-51B5-44E2-8E32-D311BC18F0BE}"/>
              </a:ext>
            </a:extLst>
          </p:cNvPr>
          <p:cNvCxnSpPr>
            <a:cxnSpLocks/>
            <a:stCxn id="22" idx="7"/>
            <a:endCxn id="25" idx="3"/>
          </p:cNvCxnSpPr>
          <p:nvPr/>
        </p:nvCxnSpPr>
        <p:spPr>
          <a:xfrm flipV="1">
            <a:off x="5628389" y="2176063"/>
            <a:ext cx="913448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AEA142B9-E875-4040-A693-B311C256F21C}"/>
              </a:ext>
            </a:extLst>
          </p:cNvPr>
          <p:cNvCxnSpPr>
            <a:cxnSpLocks/>
            <a:stCxn id="25" idx="5"/>
            <a:endCxn id="32" idx="1"/>
          </p:cNvCxnSpPr>
          <p:nvPr/>
        </p:nvCxnSpPr>
        <p:spPr>
          <a:xfrm>
            <a:off x="6667196" y="2176063"/>
            <a:ext cx="913447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E02729-92F7-4E3A-81F7-C8CF88E5C659}"/>
              </a:ext>
            </a:extLst>
          </p:cNvPr>
          <p:cNvCxnSpPr>
            <a:cxnSpLocks/>
            <a:stCxn id="32" idx="7"/>
            <a:endCxn id="35" idx="3"/>
          </p:cNvCxnSpPr>
          <p:nvPr/>
        </p:nvCxnSpPr>
        <p:spPr>
          <a:xfrm flipV="1">
            <a:off x="7706002" y="2176063"/>
            <a:ext cx="913446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/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blipFill>
                <a:blip r:embed="rId14"/>
                <a:stretch>
                  <a:fillRect l="-1942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/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A1303B4-B8E2-407E-8FCB-50B4F2AF1B8B}"/>
              </a:ext>
            </a:extLst>
          </p:cNvPr>
          <p:cNvGrpSpPr/>
          <p:nvPr/>
        </p:nvGrpSpPr>
        <p:grpSpPr>
          <a:xfrm>
            <a:off x="2160738" y="5897063"/>
            <a:ext cx="6688872" cy="761833"/>
            <a:chOff x="2169132" y="5774955"/>
            <a:chExt cx="548318" cy="761833"/>
          </a:xfrm>
        </p:grpSpPr>
        <p:sp>
          <p:nvSpPr>
            <p:cNvPr id="100" name="Left Brace 99">
              <a:extLst>
                <a:ext uri="{FF2B5EF4-FFF2-40B4-BE49-F238E27FC236}">
                  <a16:creationId xmlns:a16="http://schemas.microsoft.com/office/drawing/2014/main" id="{DEDDE07C-7817-42E3-BB23-F4682E4DF442}"/>
                </a:ext>
              </a:extLst>
            </p:cNvPr>
            <p:cNvSpPr/>
            <p:nvPr/>
          </p:nvSpPr>
          <p:spPr>
            <a:xfrm rot="16200000">
              <a:off x="2293207" y="5650880"/>
              <a:ext cx="300167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/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400" dirty="0"/>
                    <a:t> layers (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/>
                    <a:t> length)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blipFill>
                  <a:blip r:embed="rId17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8384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2" grpId="0"/>
      <p:bldP spid="143" grpId="0"/>
      <p:bldP spid="149" grpId="0"/>
      <p:bldP spid="150" grpId="0"/>
      <p:bldP spid="152" grpId="0"/>
      <p:bldP spid="153" grpId="0"/>
      <p:bldP spid="154" grpId="0"/>
      <p:bldP spid="3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1584-9632-43B3-BD12-D66A8AA4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Using PRGs for </a:t>
            </a:r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1F26C-3646-4B40-BFFB-5859CD92A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760" y="1010653"/>
                <a:ext cx="11559941" cy="5592278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b="0" dirty="0"/>
                  <a:t> be a randomized log-space algorithm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b="0" dirty="0"/>
                  <a:t> be an input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800" b="0" dirty="0"/>
                  <a:t>The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b="0" dirty="0"/>
                  <a:t> can be computed by a poly-width ROBP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800" b="0" dirty="0"/>
                  <a:t>PRG that fools such programs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b="0" dirty="0">
                    <a:solidFill>
                      <a:schemeClr val="accent1"/>
                    </a:solidFill>
                  </a:rPr>
                  <a:t>deterministically</a:t>
                </a:r>
                <a:r>
                  <a:rPr lang="en-US" sz="2800" b="0" dirty="0"/>
                  <a:t> estimate acceptance probability: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0, 1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nonexplicit </a:t>
                </a:r>
                <a:r>
                  <a:rPr lang="en-US" sz="2800" dirty="0"/>
                  <a:t>PRG fooling poly-width ROBPs with seed 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en-US" sz="28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60000"/>
                  </a:lnSpc>
                </a:pPr>
                <a:r>
                  <a:rPr lang="en-US" sz="2800" dirty="0"/>
                  <a:t>Matching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explicit</a:t>
                </a:r>
                <a:r>
                  <a:rPr lang="en-US" sz="2800" dirty="0"/>
                  <a:t> construction would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sz="2800" b="1" dirty="0"/>
                  <a:t> 🙂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800" dirty="0"/>
                  <a:t>Best explicit PRG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[Nisan 1990]</a:t>
                </a:r>
                <a:r>
                  <a:rPr lang="en-US" sz="2800" dirty="0"/>
                  <a:t>: Seed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b="1" dirty="0"/>
                  <a:t> 😢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1F26C-3646-4B40-BFFB-5859CD92A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1010653"/>
                <a:ext cx="11559941" cy="5592278"/>
              </a:xfrm>
              <a:blipFill>
                <a:blip r:embed="rId2"/>
                <a:stretch>
                  <a:fillRect l="-791" b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8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3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5.9|17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5.7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.4|7.8|12.8|1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47530</TotalTime>
  <Words>3616</Words>
  <Application>Microsoft Office PowerPoint</Application>
  <PresentationFormat>Widescreen</PresentationFormat>
  <Paragraphs>665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Office Theme</vt:lpstr>
      <vt:lpstr>Derandomizing Space-Bounded Computation via Pseudorandom Generators and their Generalizations</vt:lpstr>
      <vt:lpstr>Coins are costly</vt:lpstr>
      <vt:lpstr>PowerPoint Presentation</vt:lpstr>
      <vt:lpstr>Randomized space-bounded algorithms</vt:lpstr>
      <vt:lpstr>Power of randomness?</vt:lpstr>
      <vt:lpstr>PowerPoint Presentation</vt:lpstr>
      <vt:lpstr>Pseudorandom generators (PRGs)</vt:lpstr>
      <vt:lpstr>Read-once branching programs (ROBPs)</vt:lpstr>
      <vt:lpstr>Using PRGs for derandomization</vt:lpstr>
      <vt:lpstr>PRGs for models related to "L" vs. "BPL"</vt:lpstr>
      <vt:lpstr>PowerPoint Presentation</vt:lpstr>
      <vt:lpstr>PowerPoint Presentation</vt:lpstr>
      <vt:lpstr>Permutation ROBPs</vt:lpstr>
      <vt:lpstr>What about wider programs?</vt:lpstr>
      <vt:lpstr>Unbounded-width permutation BPs</vt:lpstr>
      <vt:lpstr>Seed length lower bound</vt:lpstr>
      <vt:lpstr>The hard family: Testing permutations</vt:lpstr>
      <vt:lpstr>Permutation-based distinguishers</vt:lpstr>
      <vt:lpstr>Kőnig-Egerváry theorem for fractional edge weights</vt:lpstr>
      <vt:lpstr>Using a permutation to make a prediction 🔮</vt:lpstr>
      <vt:lpstr>PowerPoint Presentation</vt:lpstr>
      <vt:lpstr>Finishing seed length lower bound proof</vt:lpstr>
      <vt:lpstr>PowerPoint Presentation</vt:lpstr>
      <vt:lpstr>PowerPoint Presentation</vt:lpstr>
      <vt:lpstr>PowerPoint Presentation</vt:lpstr>
      <vt:lpstr>Read-once 〖"AC" 〗^0</vt:lpstr>
      <vt:lpstr>PRGs for read-once 〖"AC" 〗^0</vt:lpstr>
      <vt:lpstr>PowerPoint Presentation</vt:lpstr>
      <vt:lpstr>PowerPoint Presentation</vt:lpstr>
      <vt:lpstr>PowerPoint Presentation</vt:lpstr>
      <vt:lpstr>Threshold circuits</vt:lpstr>
      <vt:lpstr>Frontier of complexity theory</vt:lpstr>
      <vt:lpstr>PRGs for threshold circuits</vt:lpstr>
      <vt:lpstr>PowerPoint Presentation</vt:lpstr>
      <vt:lpstr>Hitting set generators (HSGs)</vt:lpstr>
      <vt:lpstr>Weighted pseudorandom generators (WPRGs)</vt:lpstr>
      <vt:lpstr>PowerPoint Presentation</vt:lpstr>
      <vt:lpstr>Generators for width-n length-n ROBPs</vt:lpstr>
      <vt:lpstr>Better derandomization of "BPSPACE"(S)</vt:lpstr>
      <vt:lpstr>Decreasing the error of a PRG</vt:lpstr>
      <vt:lpstr>Inverse Laplacian perspective</vt:lpstr>
      <vt:lpstr>Preconditioned Richardson iteration</vt:lpstr>
      <vt:lpstr>Interpreting as WPRG</vt:lpstr>
      <vt:lpstr>♻️ Recycling seeds using a sampler [H 2021]</vt:lpstr>
      <vt:lpstr>PRGs are harder to construct</vt:lpstr>
      <vt:lpstr>PowerPoint Presentation</vt:lpstr>
      <vt:lpstr>What if we had optimal HSGs?</vt:lpstr>
      <vt:lpstr>PRGs vs. WPRGs vs. HSGs</vt:lpstr>
      <vt:lpstr>PowerPoint Presentation</vt:lpstr>
      <vt:lpstr>Summary</vt:lpstr>
      <vt:lpstr>Suggested 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Derandomization of Space-Bounded Computation</dc:title>
  <dc:creator>William Hoza</dc:creator>
  <cp:lastModifiedBy>William Hoza</cp:lastModifiedBy>
  <cp:revision>242</cp:revision>
  <dcterms:created xsi:type="dcterms:W3CDTF">2020-07-28T19:58:53Z</dcterms:created>
  <dcterms:modified xsi:type="dcterms:W3CDTF">2021-06-04T17:41:34Z</dcterms:modified>
</cp:coreProperties>
</file>